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76" y="-466"/>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447800"/>
            <a:ext cx="14827227" cy="3717941"/>
          </a:xfrm>
          <a:prstGeom prst="rect">
            <a:avLst/>
          </a:prstGeom>
        </p:spPr>
        <p:txBody>
          <a:bodyPr wrap="square">
            <a:spAutoFit/>
          </a:bodyPr>
          <a:lstStyle/>
          <a:p>
            <a:pPr indent="854075" algn="just">
              <a:lnSpc>
                <a:spcPct val="120000"/>
              </a:lnSpc>
            </a:pPr>
            <a:r>
              <a:rPr lang="en-US" sz="3800" b="1" smtClean="0">
                <a:solidFill>
                  <a:srgbClr val="0000CC"/>
                </a:solidFill>
                <a:latin typeface="Times New Roman" pitchFamily="18" charset="0"/>
                <a:cs typeface="Times New Roman" pitchFamily="18" charset="0"/>
              </a:rPr>
              <a:t>Đọc đoạn văn và trả lời câu hỏi:</a:t>
            </a:r>
          </a:p>
          <a:p>
            <a:pPr indent="854075" algn="just"/>
            <a:r>
              <a:rPr lang="vi-VN" sz="3800" b="1">
                <a:solidFill>
                  <a:srgbClr val="0000CC"/>
                </a:solidFill>
                <a:latin typeface="Times New Roman" pitchFamily="18" charset="0"/>
                <a:cs typeface="Times New Roman" pitchFamily="18" charset="0"/>
              </a:rPr>
              <a:t>Ngày….tháng…..</a:t>
            </a:r>
          </a:p>
          <a:p>
            <a:pPr indent="854075" algn="just"/>
            <a:r>
              <a:rPr lang="vi-VN" sz="3800" b="1">
                <a:solidFill>
                  <a:srgbClr val="0000CC"/>
                </a:solidFill>
                <a:latin typeface="Times New Roman" pitchFamily="18" charset="0"/>
                <a:cs typeface="Times New Roman" pitchFamily="18" charset="0"/>
              </a:rPr>
              <a:t>Học bơi chẳng dễ một chút nào. Thế mà mình đã biết bơi rồi. Mình như một chú cá nhỏ tung tăng trong nước. Kể cũng lạ, hôm trước mình giống ếch, hôm nay mình lại giống cá. Chẳng sao, con nào cũng biết bơi mà. Giống như mình </a:t>
            </a:r>
            <a:r>
              <a:rPr lang="vi-VN" sz="3800" b="1">
                <a:solidFill>
                  <a:srgbClr val="0000CC"/>
                </a:solidFill>
                <a:latin typeface="Times New Roman" pitchFamily="18" charset="0"/>
                <a:cs typeface="Times New Roman" pitchFamily="18" charset="0"/>
              </a:rPr>
              <a:t>ấy</a:t>
            </a:r>
            <a:r>
              <a:rPr lang="vi-VN" sz="3800" b="1" smtClean="0">
                <a:solidFill>
                  <a:srgbClr val="0000CC"/>
                </a:solidFill>
                <a:latin typeface="Times New Roman" pitchFamily="18" charset="0"/>
                <a:cs typeface="Times New Roman" pitchFamily="18" charset="0"/>
              </a:rPr>
              <a:t>.</a:t>
            </a:r>
            <a:endParaRPr lang="vi-VN" sz="3800" b="1">
              <a:solidFill>
                <a:srgbClr val="0000CC"/>
              </a:solidFill>
              <a:latin typeface="Times New Roman" pitchFamily="18" charset="0"/>
              <a:cs typeface="Times New Roman" pitchFamily="18" charset="0"/>
            </a:endParaRPr>
          </a:p>
        </p:txBody>
      </p:sp>
      <p:sp>
        <p:nvSpPr>
          <p:cNvPr id="9" name="Rectangle 8"/>
          <p:cNvSpPr/>
          <p:nvPr/>
        </p:nvSpPr>
        <p:spPr>
          <a:xfrm>
            <a:off x="676368" y="5449938"/>
            <a:ext cx="14827227" cy="732893"/>
          </a:xfrm>
          <a:prstGeom prst="rect">
            <a:avLst/>
          </a:prstGeom>
        </p:spPr>
        <p:txBody>
          <a:bodyPr wrap="square">
            <a:spAutoFit/>
          </a:bodyPr>
          <a:lstStyle/>
          <a:p>
            <a:pPr indent="854075" algn="just">
              <a:lnSpc>
                <a:spcPct val="120000"/>
              </a:lnSpc>
            </a:pPr>
            <a:r>
              <a:rPr lang="vi-VN" sz="3800" b="1">
                <a:solidFill>
                  <a:srgbClr val="FF0000"/>
                </a:solidFill>
                <a:latin typeface="Times New Roman" pitchFamily="18" charset="0"/>
                <a:cs typeface="Times New Roman" pitchFamily="18" charset="0"/>
              </a:rPr>
              <a:t>Bạn nhỏ nhận ra điều gì thú vị khi </a:t>
            </a:r>
            <a:r>
              <a:rPr lang="vi-VN" sz="3800" b="1">
                <a:solidFill>
                  <a:srgbClr val="FF0000"/>
                </a:solidFill>
                <a:latin typeface="Times New Roman" pitchFamily="18" charset="0"/>
                <a:cs typeface="Times New Roman" pitchFamily="18" charset="0"/>
              </a:rPr>
              <a:t>biết </a:t>
            </a:r>
            <a:r>
              <a:rPr lang="vi-VN" sz="3800" b="1" smtClean="0">
                <a:solidFill>
                  <a:srgbClr val="FF0000"/>
                </a:solidFill>
                <a:latin typeface="Times New Roman" pitchFamily="18" charset="0"/>
                <a:cs typeface="Times New Roman" pitchFamily="18" charset="0"/>
              </a:rPr>
              <a:t>bơi</a:t>
            </a:r>
            <a:r>
              <a:rPr lang="en-US" sz="3800" b="1">
                <a:solidFill>
                  <a:srgbClr val="FF0000"/>
                </a:solidFill>
                <a:latin typeface="Times New Roman" pitchFamily="18" charset="0"/>
                <a:cs typeface="Times New Roman" pitchFamily="18" charset="0"/>
              </a:rPr>
              <a:t>?</a:t>
            </a:r>
            <a:endParaRPr lang="vi-VN" sz="3800" b="1">
              <a:solidFill>
                <a:srgbClr val="FF0000"/>
              </a:solidFill>
              <a:latin typeface="Times New Roman" pitchFamily="18" charset="0"/>
              <a:cs typeface="Times New Roman" pitchFamily="18" charset="0"/>
            </a:endParaRPr>
          </a:p>
        </p:txBody>
      </p:sp>
      <p:sp>
        <p:nvSpPr>
          <p:cNvPr id="4" name="Rectangle 3"/>
          <p:cNvSpPr/>
          <p:nvPr/>
        </p:nvSpPr>
        <p:spPr>
          <a:xfrm>
            <a:off x="899319" y="6597194"/>
            <a:ext cx="14478000" cy="1938992"/>
          </a:xfrm>
          <a:prstGeom prst="rect">
            <a:avLst/>
          </a:prstGeom>
        </p:spPr>
        <p:txBody>
          <a:bodyPr wrap="square">
            <a:spAutoFit/>
          </a:bodyPr>
          <a:lstStyle/>
          <a:p>
            <a:pPr indent="625475" algn="just"/>
            <a:r>
              <a:rPr lang="en-US" sz="3800" b="1" i="1" smtClean="0">
                <a:solidFill>
                  <a:srgbClr val="0000CC"/>
                </a:solidFill>
                <a:latin typeface="Times New Roman" pitchFamily="18" charset="0"/>
                <a:cs typeface="Times New Roman" pitchFamily="18" charset="0"/>
              </a:rPr>
              <a:t> </a:t>
            </a:r>
            <a:r>
              <a:rPr lang="vi-VN" sz="4000" b="1">
                <a:solidFill>
                  <a:srgbClr val="0000CC"/>
                </a:solidFill>
                <a:latin typeface="Times New Roman" pitchFamily="18" charset="0"/>
                <a:cs typeface="Times New Roman" pitchFamily="18" charset="0"/>
              </a:rPr>
              <a:t>Bạn nhỏ nhận ra rằng mỗi buổi mình lại giống một con vật khác nhau. Buổi trước thì giống ếch, buổi hôm nay thì lại giống </a:t>
            </a:r>
            <a:r>
              <a:rPr lang="vi-VN" sz="4000" b="1">
                <a:solidFill>
                  <a:srgbClr val="0000CC"/>
                </a:solidFill>
                <a:latin typeface="Times New Roman" pitchFamily="18" charset="0"/>
                <a:cs typeface="Times New Roman" pitchFamily="18" charset="0"/>
              </a:rPr>
              <a:t>cá</a:t>
            </a:r>
            <a:r>
              <a:rPr lang="vi-VN" sz="4000" b="1" smtClean="0">
                <a:solidFill>
                  <a:srgbClr val="0000CC"/>
                </a:solidFill>
                <a:latin typeface="Times New Roman" pitchFamily="18" charset="0"/>
                <a:cs typeface="Times New Roman" pitchFamily="18" charset="0"/>
              </a:rPr>
              <a:t>.</a:t>
            </a:r>
            <a:endParaRPr lang="en-US" sz="3800" b="1">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9550</TotalTime>
  <Words>125</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905</cp:revision>
  <dcterms:created xsi:type="dcterms:W3CDTF">2008-09-09T22:52:10Z</dcterms:created>
  <dcterms:modified xsi:type="dcterms:W3CDTF">2022-07-07T00:41:15Z</dcterms:modified>
</cp:coreProperties>
</file>