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13/8/2022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13/8/2022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13/8/2022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92939" y="641502"/>
              <a:ext cx="1888877"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12" name="Rectangle 11"/>
          <p:cNvSpPr/>
          <p:nvPr/>
        </p:nvSpPr>
        <p:spPr>
          <a:xfrm>
            <a:off x="975519" y="1091945"/>
            <a:ext cx="14757375" cy="3416320"/>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endParaRPr lang="en-US" sz="3600" b="1" smtClean="0">
              <a:solidFill>
                <a:srgbClr val="0000FF"/>
              </a:solidFill>
              <a:latin typeface="Times New Roman" pitchFamily="18" charset="0"/>
              <a:cs typeface="Times New Roman" pitchFamily="18" charset="0"/>
            </a:endParaRPr>
          </a:p>
          <a:p>
            <a:pPr indent="863600" algn="just"/>
            <a:r>
              <a:rPr lang="vi-VN" sz="3600" b="1" smtClean="0">
                <a:solidFill>
                  <a:srgbClr val="0000FF"/>
                </a:solidFill>
                <a:latin typeface="Times New Roman" pitchFamily="18" charset="0"/>
                <a:cs typeface="Times New Roman" pitchFamily="18" charset="0"/>
              </a:rPr>
              <a:t>Chào </a:t>
            </a:r>
            <a:r>
              <a:rPr lang="vi-VN" sz="3600" b="1">
                <a:solidFill>
                  <a:srgbClr val="0000FF"/>
                </a:solidFill>
                <a:latin typeface="Times New Roman" pitchFamily="18" charset="0"/>
                <a:cs typeface="Times New Roman" pitchFamily="18" charset="0"/>
              </a:rPr>
              <a:t>mào, sáo sậu, sáo đen… đàn đàn lũ lũ bay đi bay về, lượn lên lượn xuống. Chúng gọi nhau, trò chuyện, trêu ghẹo và tranh cãi nhau, ồn mà vui không thể tưởng được</a:t>
            </a:r>
            <a:r>
              <a:rPr lang="vi-VN" sz="3600" b="1">
                <a:solidFill>
                  <a:srgbClr val="0000FF"/>
                </a:solidFill>
                <a:latin typeface="Times New Roman" pitchFamily="18" charset="0"/>
                <a:cs typeface="Times New Roman" pitchFamily="18" charset="0"/>
              </a:rPr>
              <a:t>. </a:t>
            </a:r>
            <a:endParaRPr lang="en-US" sz="3600" b="1" smtClean="0">
              <a:solidFill>
                <a:srgbClr val="0000FF"/>
              </a:solidFill>
              <a:latin typeface="Times New Roman" pitchFamily="18" charset="0"/>
              <a:cs typeface="Times New Roman" pitchFamily="18" charset="0"/>
            </a:endParaRPr>
          </a:p>
          <a:p>
            <a:pPr indent="863600" algn="just"/>
            <a:r>
              <a:rPr lang="vi-VN" sz="3600" b="1" smtClean="0">
                <a:solidFill>
                  <a:srgbClr val="0000FF"/>
                </a:solidFill>
                <a:latin typeface="Times New Roman" pitchFamily="18" charset="0"/>
                <a:cs typeface="Times New Roman" pitchFamily="18" charset="0"/>
              </a:rPr>
              <a:t>Ngày </a:t>
            </a:r>
            <a:r>
              <a:rPr lang="vi-VN" sz="3600" b="1">
                <a:solidFill>
                  <a:srgbClr val="0000FF"/>
                </a:solidFill>
                <a:latin typeface="Times New Roman" pitchFamily="18" charset="0"/>
                <a:cs typeface="Times New Roman" pitchFamily="18" charset="0"/>
              </a:rPr>
              <a:t>hội mùa xuân </a:t>
            </a:r>
            <a:r>
              <a:rPr lang="vi-VN" sz="3600" b="1">
                <a:solidFill>
                  <a:srgbClr val="0000FF"/>
                </a:solidFill>
                <a:latin typeface="Times New Roman" pitchFamily="18" charset="0"/>
                <a:cs typeface="Times New Roman" pitchFamily="18" charset="0"/>
              </a:rPr>
              <a:t>đấy</a:t>
            </a:r>
            <a:r>
              <a:rPr lang="vi-VN" sz="3600" b="1" smtClean="0">
                <a:solidFill>
                  <a:srgbClr val="0000FF"/>
                </a:solidFill>
                <a:latin typeface="Times New Roman" pitchFamily="18" charset="0"/>
                <a:cs typeface="Times New Roman" pitchFamily="18" charset="0"/>
              </a:rPr>
              <a:t>!</a:t>
            </a:r>
            <a:endParaRPr lang="en-US" sz="3600" b="1" smtClean="0">
              <a:solidFill>
                <a:srgbClr val="0000FF"/>
              </a:solidFill>
              <a:latin typeface="Times New Roman" pitchFamily="18" charset="0"/>
              <a:cs typeface="Times New Roman" pitchFamily="18" charset="0"/>
            </a:endParaRPr>
          </a:p>
        </p:txBody>
      </p:sp>
      <p:sp>
        <p:nvSpPr>
          <p:cNvPr id="13" name="Rectangle 12"/>
          <p:cNvSpPr/>
          <p:nvPr/>
        </p:nvSpPr>
        <p:spPr>
          <a:xfrm>
            <a:off x="1034258" y="4687669"/>
            <a:ext cx="12133262" cy="646331"/>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Mùa xuân chim chóc bay về làm gì trên cây gạo?</a:t>
            </a:r>
            <a:endParaRPr lang="en-US" sz="3600" b="1" smtClean="0">
              <a:solidFill>
                <a:srgbClr val="0000FF"/>
              </a:solidFill>
              <a:latin typeface="Times New Roman" pitchFamily="18" charset="0"/>
              <a:cs typeface="Times New Roman" pitchFamily="18" charset="0"/>
            </a:endParaRPr>
          </a:p>
        </p:txBody>
      </p:sp>
      <p:sp>
        <p:nvSpPr>
          <p:cNvPr id="14" name="Rectangle 13"/>
          <p:cNvSpPr/>
          <p:nvPr/>
        </p:nvSpPr>
        <p:spPr>
          <a:xfrm>
            <a:off x="1034257" y="5678269"/>
            <a:ext cx="14571661" cy="1200329"/>
          </a:xfrm>
          <a:prstGeom prst="rect">
            <a:avLst/>
          </a:prstGeom>
        </p:spPr>
        <p:txBody>
          <a:bodyPr wrap="square">
            <a:spAutoFit/>
          </a:bodyPr>
          <a:lstStyle/>
          <a:p>
            <a:pPr indent="863600" algn="just"/>
            <a:r>
              <a:rPr lang="vi-VN" sz="3600" b="1">
                <a:solidFill>
                  <a:srgbClr val="0000FF"/>
                </a:solidFill>
                <a:latin typeface="Times New Roman" pitchFamily="18" charset="0"/>
                <a:cs typeface="Times New Roman" pitchFamily="18" charset="0"/>
              </a:rPr>
              <a:t>Chúng </a:t>
            </a:r>
            <a:r>
              <a:rPr lang="vi-VN" sz="3600" b="1">
                <a:solidFill>
                  <a:srgbClr val="0000FF"/>
                </a:solidFill>
                <a:latin typeface="Times New Roman" pitchFamily="18" charset="0"/>
                <a:cs typeface="Times New Roman" pitchFamily="18" charset="0"/>
              </a:rPr>
              <a:t>lượn lên </a:t>
            </a:r>
            <a:r>
              <a:rPr lang="vi-VN" sz="3600" b="1">
                <a:solidFill>
                  <a:srgbClr val="0000FF"/>
                </a:solidFill>
                <a:latin typeface="Times New Roman" pitchFamily="18" charset="0"/>
                <a:cs typeface="Times New Roman" pitchFamily="18" charset="0"/>
              </a:rPr>
              <a:t>lượn </a:t>
            </a:r>
            <a:r>
              <a:rPr lang="vi-VN" sz="3600" b="1" smtClean="0">
                <a:solidFill>
                  <a:srgbClr val="0000FF"/>
                </a:solidFill>
                <a:latin typeface="Times New Roman" pitchFamily="18" charset="0"/>
                <a:cs typeface="Times New Roman" pitchFamily="18" charset="0"/>
              </a:rPr>
              <a:t>xuống</a:t>
            </a:r>
            <a:r>
              <a:rPr lang="en-US" sz="3600" b="1" smtClean="0">
                <a:solidFill>
                  <a:srgbClr val="0000FF"/>
                </a:solidFill>
                <a:latin typeface="Times New Roman" pitchFamily="18" charset="0"/>
                <a:cs typeface="Times New Roman" pitchFamily="18" charset="0"/>
              </a:rPr>
              <a:t>, </a:t>
            </a:r>
            <a:r>
              <a:rPr lang="vi-VN" sz="3600" b="1" smtClean="0">
                <a:solidFill>
                  <a:srgbClr val="0000FF"/>
                </a:solidFill>
                <a:latin typeface="Times New Roman" pitchFamily="18" charset="0"/>
                <a:cs typeface="Times New Roman" pitchFamily="18" charset="0"/>
              </a:rPr>
              <a:t>gọi </a:t>
            </a:r>
            <a:r>
              <a:rPr lang="vi-VN" sz="3600" b="1">
                <a:solidFill>
                  <a:srgbClr val="0000FF"/>
                </a:solidFill>
                <a:latin typeface="Times New Roman" pitchFamily="18" charset="0"/>
                <a:cs typeface="Times New Roman" pitchFamily="18" charset="0"/>
              </a:rPr>
              <a:t>nhau, trò chuyện, trêu ghẹo và tranh cãi nhau, ồn mà vui không thể tưởng được.</a:t>
            </a:r>
            <a:endParaRPr lang="en-US" sz="3600" b="1" smtClean="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908</TotalTime>
  <Words>110</Words>
  <Application>Microsoft Office PowerPoint</Application>
  <PresentationFormat>Custom</PresentationFormat>
  <Paragraphs>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2022-08-13T14:14:56Z</dcterms:modified>
</cp:coreProperties>
</file>