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66" r:id="rId2"/>
  </p:sldIdLst>
  <p:sldSz cx="16276638" cy="9144000"/>
  <p:notesSz cx="6858000" cy="9144000"/>
  <p:defaultText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88DFE8"/>
    <a:srgbClr val="FFCC29"/>
    <a:srgbClr val="FFDB69"/>
    <a:srgbClr val="FEF4EC"/>
    <a:srgbClr val="F688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0" d="100"/>
          <a:sy n="60" d="100"/>
        </p:scale>
        <p:origin x="-672" y="-72"/>
      </p:cViewPr>
      <p:guideLst>
        <p:guide orient="horz" pos="2880"/>
        <p:guide pos="5127"/>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079AE0-E343-4431-9E77-3AB2AF9D83DA}" type="datetimeFigureOut">
              <a:rPr lang="en-US" smtClean="0"/>
              <a:t>13/8/2022</a:t>
            </a:fld>
            <a:endParaRPr lang="en-US"/>
          </a:p>
        </p:txBody>
      </p:sp>
      <p:sp>
        <p:nvSpPr>
          <p:cNvPr id="4" name="Slide Image Placeholder 3"/>
          <p:cNvSpPr>
            <a:spLocks noGrp="1" noRot="1" noChangeAspect="1"/>
          </p:cNvSpPr>
          <p:nvPr>
            <p:ph type="sldImg" idx="2"/>
          </p:nvPr>
        </p:nvSpPr>
        <p:spPr>
          <a:xfrm>
            <a:off x="377825" y="685800"/>
            <a:ext cx="610235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D46B89-F200-43AA-B36B-6A2EF4B500BB}" type="slidenum">
              <a:rPr lang="en-US" smtClean="0"/>
              <a:t>‹#›</a:t>
            </a:fld>
            <a:endParaRPr lang="en-US"/>
          </a:p>
        </p:txBody>
      </p:sp>
    </p:spTree>
    <p:extLst>
      <p:ext uri="{BB962C8B-B14F-4D97-AF65-F5344CB8AC3E}">
        <p14:creationId xmlns:p14="http://schemas.microsoft.com/office/powerpoint/2010/main" val="4054154378"/>
      </p:ext>
    </p:extLst>
  </p:cSld>
  <p:clrMap bg1="lt1" tx1="dk1" bg2="lt2" tx2="dk2" accent1="accent1" accent2="accent2" accent3="accent3" accent4="accent4" accent5="accent5" accent6="accent6" hlink="hlink" folHlink="folHlink"/>
  <p:notesStyle>
    <a:lvl1pPr marL="0" algn="l" defTabSz="1452524" rtl="0" eaLnBrk="1" latinLnBrk="0" hangingPunct="1">
      <a:defRPr sz="1900" kern="1200">
        <a:solidFill>
          <a:schemeClr val="tx1"/>
        </a:solidFill>
        <a:latin typeface="+mn-lt"/>
        <a:ea typeface="+mn-ea"/>
        <a:cs typeface="+mn-cs"/>
      </a:defRPr>
    </a:lvl1pPr>
    <a:lvl2pPr marL="726262" algn="l" defTabSz="1452524" rtl="0" eaLnBrk="1" latinLnBrk="0" hangingPunct="1">
      <a:defRPr sz="1900" kern="1200">
        <a:solidFill>
          <a:schemeClr val="tx1"/>
        </a:solidFill>
        <a:latin typeface="+mn-lt"/>
        <a:ea typeface="+mn-ea"/>
        <a:cs typeface="+mn-cs"/>
      </a:defRPr>
    </a:lvl2pPr>
    <a:lvl3pPr marL="1452524" algn="l" defTabSz="1452524" rtl="0" eaLnBrk="1" latinLnBrk="0" hangingPunct="1">
      <a:defRPr sz="1900" kern="1200">
        <a:solidFill>
          <a:schemeClr val="tx1"/>
        </a:solidFill>
        <a:latin typeface="+mn-lt"/>
        <a:ea typeface="+mn-ea"/>
        <a:cs typeface="+mn-cs"/>
      </a:defRPr>
    </a:lvl3pPr>
    <a:lvl4pPr marL="2178787" algn="l" defTabSz="1452524" rtl="0" eaLnBrk="1" latinLnBrk="0" hangingPunct="1">
      <a:defRPr sz="1900" kern="1200">
        <a:solidFill>
          <a:schemeClr val="tx1"/>
        </a:solidFill>
        <a:latin typeface="+mn-lt"/>
        <a:ea typeface="+mn-ea"/>
        <a:cs typeface="+mn-cs"/>
      </a:defRPr>
    </a:lvl4pPr>
    <a:lvl5pPr marL="2905049" algn="l" defTabSz="1452524" rtl="0" eaLnBrk="1" latinLnBrk="0" hangingPunct="1">
      <a:defRPr sz="1900" kern="1200">
        <a:solidFill>
          <a:schemeClr val="tx1"/>
        </a:solidFill>
        <a:latin typeface="+mn-lt"/>
        <a:ea typeface="+mn-ea"/>
        <a:cs typeface="+mn-cs"/>
      </a:defRPr>
    </a:lvl5pPr>
    <a:lvl6pPr marL="3631311" algn="l" defTabSz="1452524" rtl="0" eaLnBrk="1" latinLnBrk="0" hangingPunct="1">
      <a:defRPr sz="1900" kern="1200">
        <a:solidFill>
          <a:schemeClr val="tx1"/>
        </a:solidFill>
        <a:latin typeface="+mn-lt"/>
        <a:ea typeface="+mn-ea"/>
        <a:cs typeface="+mn-cs"/>
      </a:defRPr>
    </a:lvl6pPr>
    <a:lvl7pPr marL="4357573" algn="l" defTabSz="1452524" rtl="0" eaLnBrk="1" latinLnBrk="0" hangingPunct="1">
      <a:defRPr sz="1900" kern="1200">
        <a:solidFill>
          <a:schemeClr val="tx1"/>
        </a:solidFill>
        <a:latin typeface="+mn-lt"/>
        <a:ea typeface="+mn-ea"/>
        <a:cs typeface="+mn-cs"/>
      </a:defRPr>
    </a:lvl7pPr>
    <a:lvl8pPr marL="5083835" algn="l" defTabSz="1452524" rtl="0" eaLnBrk="1" latinLnBrk="0" hangingPunct="1">
      <a:defRPr sz="1900" kern="1200">
        <a:solidFill>
          <a:schemeClr val="tx1"/>
        </a:solidFill>
        <a:latin typeface="+mn-lt"/>
        <a:ea typeface="+mn-ea"/>
        <a:cs typeface="+mn-cs"/>
      </a:defRPr>
    </a:lvl8pPr>
    <a:lvl9pPr marL="5810098" algn="l" defTabSz="1452524" rtl="0" eaLnBrk="1" latinLnBrk="0" hangingPunct="1">
      <a:defRPr sz="1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8"/>
            <a:ext cx="13835142" cy="1960033"/>
          </a:xfrm>
        </p:spPr>
        <p:txBody>
          <a:bodyPr/>
          <a:lstStyle/>
          <a:p>
            <a:r>
              <a:rPr lang="en-US" smtClean="0"/>
              <a:t>Click to edit Master title style</a:t>
            </a:r>
            <a:endParaRPr lang="en-US"/>
          </a:p>
        </p:txBody>
      </p:sp>
      <p:sp>
        <p:nvSpPr>
          <p:cNvPr id="3" name="Subtitle 2"/>
          <p:cNvSpPr>
            <a:spLocks noGrp="1"/>
          </p:cNvSpPr>
          <p:nvPr>
            <p:ph type="subTitle" idx="1"/>
          </p:nvPr>
        </p:nvSpPr>
        <p:spPr>
          <a:xfrm>
            <a:off x="2441496" y="5181600"/>
            <a:ext cx="11393647" cy="2336800"/>
          </a:xfrm>
        </p:spPr>
        <p:txBody>
          <a:bodyPr/>
          <a:lstStyle>
            <a:lvl1pPr marL="0" indent="0" algn="ctr">
              <a:buNone/>
              <a:defRPr>
                <a:solidFill>
                  <a:schemeClr val="tx1">
                    <a:tint val="75000"/>
                  </a:schemeClr>
                </a:solidFill>
              </a:defRPr>
            </a:lvl1pPr>
            <a:lvl2pPr marL="726262" indent="0" algn="ctr">
              <a:buNone/>
              <a:defRPr>
                <a:solidFill>
                  <a:schemeClr val="tx1">
                    <a:tint val="75000"/>
                  </a:schemeClr>
                </a:solidFill>
              </a:defRPr>
            </a:lvl2pPr>
            <a:lvl3pPr marL="1452524" indent="0" algn="ctr">
              <a:buNone/>
              <a:defRPr>
                <a:solidFill>
                  <a:schemeClr val="tx1">
                    <a:tint val="75000"/>
                  </a:schemeClr>
                </a:solidFill>
              </a:defRPr>
            </a:lvl3pPr>
            <a:lvl4pPr marL="2178787" indent="0" algn="ctr">
              <a:buNone/>
              <a:defRPr>
                <a:solidFill>
                  <a:schemeClr val="tx1">
                    <a:tint val="75000"/>
                  </a:schemeClr>
                </a:solidFill>
              </a:defRPr>
            </a:lvl4pPr>
            <a:lvl5pPr marL="2905049" indent="0" algn="ctr">
              <a:buNone/>
              <a:defRPr>
                <a:solidFill>
                  <a:schemeClr val="tx1">
                    <a:tint val="75000"/>
                  </a:schemeClr>
                </a:solidFill>
              </a:defRPr>
            </a:lvl5pPr>
            <a:lvl6pPr marL="3631311" indent="0" algn="ctr">
              <a:buNone/>
              <a:defRPr>
                <a:solidFill>
                  <a:schemeClr val="tx1">
                    <a:tint val="75000"/>
                  </a:schemeClr>
                </a:solidFill>
              </a:defRPr>
            </a:lvl6pPr>
            <a:lvl7pPr marL="4357573" indent="0" algn="ctr">
              <a:buNone/>
              <a:defRPr>
                <a:solidFill>
                  <a:schemeClr val="tx1">
                    <a:tint val="75000"/>
                  </a:schemeClr>
                </a:solidFill>
              </a:defRPr>
            </a:lvl7pPr>
            <a:lvl8pPr marL="5083835" indent="0" algn="ctr">
              <a:buNone/>
              <a:defRPr>
                <a:solidFill>
                  <a:schemeClr val="tx1">
                    <a:tint val="75000"/>
                  </a:schemeClr>
                </a:solidFill>
              </a:defRPr>
            </a:lvl8pPr>
            <a:lvl9pPr marL="581009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13/8/2022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0707765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13/8/2022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0463701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007037" y="488951"/>
            <a:ext cx="6516307" cy="104013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449640" y="488951"/>
            <a:ext cx="19286120" cy="10401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13/8/2022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7108464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13/8/2022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88274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2" y="5875867"/>
            <a:ext cx="13835142" cy="1816100"/>
          </a:xfrm>
        </p:spPr>
        <p:txBody>
          <a:bodyPr anchor="t"/>
          <a:lstStyle>
            <a:lvl1pPr algn="l">
              <a:defRPr sz="6400" b="1" cap="all"/>
            </a:lvl1pPr>
          </a:lstStyle>
          <a:p>
            <a:r>
              <a:rPr lang="en-US" smtClean="0"/>
              <a:t>Click to edit Master title style</a:t>
            </a:r>
            <a:endParaRPr lang="en-US"/>
          </a:p>
        </p:txBody>
      </p:sp>
      <p:sp>
        <p:nvSpPr>
          <p:cNvPr id="3" name="Text Placeholder 2"/>
          <p:cNvSpPr>
            <a:spLocks noGrp="1"/>
          </p:cNvSpPr>
          <p:nvPr>
            <p:ph type="body" idx="1"/>
          </p:nvPr>
        </p:nvSpPr>
        <p:spPr>
          <a:xfrm>
            <a:off x="1285742" y="3875618"/>
            <a:ext cx="13835142" cy="2000249"/>
          </a:xfrm>
        </p:spPr>
        <p:txBody>
          <a:bodyPr anchor="b"/>
          <a:lstStyle>
            <a:lvl1pPr marL="0" indent="0">
              <a:buNone/>
              <a:defRPr sz="3200">
                <a:solidFill>
                  <a:schemeClr val="tx1">
                    <a:tint val="75000"/>
                  </a:schemeClr>
                </a:solidFill>
              </a:defRPr>
            </a:lvl1pPr>
            <a:lvl2pPr marL="726262" indent="0">
              <a:buNone/>
              <a:defRPr sz="2900">
                <a:solidFill>
                  <a:schemeClr val="tx1">
                    <a:tint val="75000"/>
                  </a:schemeClr>
                </a:solidFill>
              </a:defRPr>
            </a:lvl2pPr>
            <a:lvl3pPr marL="1452524" indent="0">
              <a:buNone/>
              <a:defRPr sz="2500">
                <a:solidFill>
                  <a:schemeClr val="tx1">
                    <a:tint val="75000"/>
                  </a:schemeClr>
                </a:solidFill>
              </a:defRPr>
            </a:lvl3pPr>
            <a:lvl4pPr marL="2178787" indent="0">
              <a:buNone/>
              <a:defRPr sz="2200">
                <a:solidFill>
                  <a:schemeClr val="tx1">
                    <a:tint val="75000"/>
                  </a:schemeClr>
                </a:solidFill>
              </a:defRPr>
            </a:lvl4pPr>
            <a:lvl5pPr marL="2905049" indent="0">
              <a:buNone/>
              <a:defRPr sz="2200">
                <a:solidFill>
                  <a:schemeClr val="tx1">
                    <a:tint val="75000"/>
                  </a:schemeClr>
                </a:solidFill>
              </a:defRPr>
            </a:lvl5pPr>
            <a:lvl6pPr marL="3631311" indent="0">
              <a:buNone/>
              <a:defRPr sz="2200">
                <a:solidFill>
                  <a:schemeClr val="tx1">
                    <a:tint val="75000"/>
                  </a:schemeClr>
                </a:solidFill>
              </a:defRPr>
            </a:lvl6pPr>
            <a:lvl7pPr marL="4357573" indent="0">
              <a:buNone/>
              <a:defRPr sz="2200">
                <a:solidFill>
                  <a:schemeClr val="tx1">
                    <a:tint val="75000"/>
                  </a:schemeClr>
                </a:solidFill>
              </a:defRPr>
            </a:lvl7pPr>
            <a:lvl8pPr marL="5083835" indent="0">
              <a:buNone/>
              <a:defRPr sz="2200">
                <a:solidFill>
                  <a:schemeClr val="tx1">
                    <a:tint val="75000"/>
                  </a:schemeClr>
                </a:solidFill>
              </a:defRPr>
            </a:lvl8pPr>
            <a:lvl9pPr marL="5810098" indent="0">
              <a:buNone/>
              <a:defRPr sz="2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74B3276-3901-471F-8285-C92A8E75787C}" type="datetimeFigureOut">
              <a:rPr lang="en-US" smtClean="0"/>
              <a:t>13/8/2022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8015324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449640" y="2844800"/>
            <a:ext cx="12899800"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4620717" y="2844800"/>
            <a:ext cx="12902627"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74B3276-3901-471F-8285-C92A8E75787C}" type="datetimeFigureOut">
              <a:rPr lang="en-US" smtClean="0"/>
              <a:t>13/8/2022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066589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13832" y="366184"/>
            <a:ext cx="14648974" cy="1524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74B3276-3901-471F-8285-C92A8E75787C}" type="datetimeFigureOut">
              <a:rPr lang="en-US" smtClean="0"/>
              <a:t>13/8/2022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776448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74B3276-3901-471F-8285-C92A8E75787C}" type="datetimeFigureOut">
              <a:rPr lang="en-US" smtClean="0"/>
              <a:t>13/8/2022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7890075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74B3276-3901-471F-8285-C92A8E75787C}" type="datetimeFigureOut">
              <a:rPr lang="en-US" smtClean="0"/>
              <a:t>13/8/2022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904073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200" b="1"/>
            </a:lvl1pPr>
          </a:lstStyle>
          <a:p>
            <a:r>
              <a:rPr lang="en-US" smtClean="0"/>
              <a:t>Click to edit Master title style</a:t>
            </a:r>
            <a:endParaRPr lang="en-US"/>
          </a:p>
        </p:txBody>
      </p:sp>
      <p:sp>
        <p:nvSpPr>
          <p:cNvPr id="3" name="Content Placeholder 2"/>
          <p:cNvSpPr>
            <a:spLocks noGrp="1"/>
          </p:cNvSpPr>
          <p:nvPr>
            <p:ph idx="1"/>
          </p:nvPr>
        </p:nvSpPr>
        <p:spPr>
          <a:xfrm>
            <a:off x="6363713" y="364067"/>
            <a:ext cx="9099093" cy="7804151"/>
          </a:xfrm>
        </p:spPr>
        <p:txBody>
          <a:bodyPr/>
          <a:lstStyle>
            <a:lvl1pPr>
              <a:defRPr sz="5100"/>
            </a:lvl1pPr>
            <a:lvl2pPr>
              <a:defRPr sz="4400"/>
            </a:lvl2pPr>
            <a:lvl3pPr>
              <a:defRPr sz="3800"/>
            </a:lvl3pPr>
            <a:lvl4pPr>
              <a:defRPr sz="3200"/>
            </a:lvl4pPr>
            <a:lvl5pPr>
              <a:defRPr sz="3200"/>
            </a:lvl5pPr>
            <a:lvl6pPr>
              <a:defRPr sz="3200"/>
            </a:lvl6pPr>
            <a:lvl7pPr>
              <a:defRPr sz="3200"/>
            </a:lvl7pPr>
            <a:lvl8pPr>
              <a:defRPr sz="3200"/>
            </a:lvl8pPr>
            <a:lvl9pPr>
              <a:defRPr sz="3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13833" y="1913467"/>
            <a:ext cx="5354902" cy="6254751"/>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13/8/2022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1749790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0"/>
            <a:ext cx="9765983" cy="755651"/>
          </a:xfrm>
        </p:spPr>
        <p:txBody>
          <a:bodyPr anchor="b"/>
          <a:lstStyle>
            <a:lvl1pPr algn="l">
              <a:defRPr sz="3200" b="1"/>
            </a:lvl1pPr>
          </a:lstStyle>
          <a:p>
            <a:r>
              <a:rPr lang="en-US" smtClean="0"/>
              <a:t>Click to edit Master title style</a:t>
            </a:r>
            <a:endParaRPr lang="en-US"/>
          </a:p>
        </p:txBody>
      </p:sp>
      <p:sp>
        <p:nvSpPr>
          <p:cNvPr id="3" name="Picture Placeholder 2"/>
          <p:cNvSpPr>
            <a:spLocks noGrp="1"/>
          </p:cNvSpPr>
          <p:nvPr>
            <p:ph type="pic" idx="1"/>
          </p:nvPr>
        </p:nvSpPr>
        <p:spPr>
          <a:xfrm>
            <a:off x="3190335" y="817033"/>
            <a:ext cx="9765983" cy="5486400"/>
          </a:xfrm>
        </p:spPr>
        <p:txBody>
          <a:bodyPr/>
          <a:lstStyle>
            <a:lvl1pPr marL="0" indent="0">
              <a:buNone/>
              <a:defRPr sz="5100"/>
            </a:lvl1pPr>
            <a:lvl2pPr marL="726262" indent="0">
              <a:buNone/>
              <a:defRPr sz="4400"/>
            </a:lvl2pPr>
            <a:lvl3pPr marL="1452524" indent="0">
              <a:buNone/>
              <a:defRPr sz="3800"/>
            </a:lvl3pPr>
            <a:lvl4pPr marL="2178787" indent="0">
              <a:buNone/>
              <a:defRPr sz="3200"/>
            </a:lvl4pPr>
            <a:lvl5pPr marL="2905049" indent="0">
              <a:buNone/>
              <a:defRPr sz="3200"/>
            </a:lvl5pPr>
            <a:lvl6pPr marL="3631311" indent="0">
              <a:buNone/>
              <a:defRPr sz="3200"/>
            </a:lvl6pPr>
            <a:lvl7pPr marL="4357573" indent="0">
              <a:buNone/>
              <a:defRPr sz="3200"/>
            </a:lvl7pPr>
            <a:lvl8pPr marL="5083835" indent="0">
              <a:buNone/>
              <a:defRPr sz="3200"/>
            </a:lvl8pPr>
            <a:lvl9pPr marL="5810098" indent="0">
              <a:buNone/>
              <a:defRPr sz="3200"/>
            </a:lvl9pPr>
          </a:lstStyle>
          <a:p>
            <a:endParaRPr lang="en-US"/>
          </a:p>
        </p:txBody>
      </p:sp>
      <p:sp>
        <p:nvSpPr>
          <p:cNvPr id="4" name="Text Placeholder 3"/>
          <p:cNvSpPr>
            <a:spLocks noGrp="1"/>
          </p:cNvSpPr>
          <p:nvPr>
            <p:ph type="body" sz="half" idx="2"/>
          </p:nvPr>
        </p:nvSpPr>
        <p:spPr>
          <a:xfrm>
            <a:off x="3190335" y="7156451"/>
            <a:ext cx="9765983" cy="1073149"/>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13/8/2022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5699809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3832" y="366184"/>
            <a:ext cx="14648974" cy="1524000"/>
          </a:xfrm>
          <a:prstGeom prst="rect">
            <a:avLst/>
          </a:prstGeom>
        </p:spPr>
        <p:txBody>
          <a:bodyPr vert="horz" lIns="145252" tIns="72626" rIns="145252" bIns="72626"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13832" y="2133601"/>
            <a:ext cx="14648974" cy="6034617"/>
          </a:xfrm>
          <a:prstGeom prst="rect">
            <a:avLst/>
          </a:prstGeom>
        </p:spPr>
        <p:txBody>
          <a:bodyPr vert="horz" lIns="145252" tIns="72626" rIns="145252" bIns="7262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13832" y="8475134"/>
            <a:ext cx="3797882" cy="486833"/>
          </a:xfrm>
          <a:prstGeom prst="rect">
            <a:avLst/>
          </a:prstGeom>
        </p:spPr>
        <p:txBody>
          <a:bodyPr vert="horz" lIns="145252" tIns="72626" rIns="145252" bIns="72626" rtlCol="0" anchor="ctr"/>
          <a:lstStyle>
            <a:lvl1pPr algn="l">
              <a:defRPr sz="1900">
                <a:solidFill>
                  <a:schemeClr val="tx1">
                    <a:tint val="75000"/>
                  </a:schemeClr>
                </a:solidFill>
              </a:defRPr>
            </a:lvl1pPr>
          </a:lstStyle>
          <a:p>
            <a:fld id="{774B3276-3901-471F-8285-C92A8E75787C}" type="datetimeFigureOut">
              <a:rPr lang="en-US" smtClean="0"/>
              <a:t>13/8/2022</a:t>
            </a:fld>
            <a:endParaRPr lang="en-US"/>
          </a:p>
        </p:txBody>
      </p:sp>
      <p:sp>
        <p:nvSpPr>
          <p:cNvPr id="5" name="Footer Placeholder 4"/>
          <p:cNvSpPr>
            <a:spLocks noGrp="1"/>
          </p:cNvSpPr>
          <p:nvPr>
            <p:ph type="ftr" sz="quarter" idx="3"/>
          </p:nvPr>
        </p:nvSpPr>
        <p:spPr>
          <a:xfrm>
            <a:off x="5561185" y="8475134"/>
            <a:ext cx="5154269" cy="486833"/>
          </a:xfrm>
          <a:prstGeom prst="rect">
            <a:avLst/>
          </a:prstGeom>
        </p:spPr>
        <p:txBody>
          <a:bodyPr vert="horz" lIns="145252" tIns="72626" rIns="145252" bIns="72626" rtlCol="0" anchor="ctr"/>
          <a:lstStyle>
            <a:lvl1pPr algn="ctr">
              <a:defRPr sz="1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664924" y="8475134"/>
            <a:ext cx="3797882" cy="486833"/>
          </a:xfrm>
          <a:prstGeom prst="rect">
            <a:avLst/>
          </a:prstGeom>
        </p:spPr>
        <p:txBody>
          <a:bodyPr vert="horz" lIns="145252" tIns="72626" rIns="145252" bIns="72626" rtlCol="0" anchor="ctr"/>
          <a:lstStyle>
            <a:lvl1pPr algn="r">
              <a:defRPr sz="1900">
                <a:solidFill>
                  <a:schemeClr val="tx1">
                    <a:tint val="75000"/>
                  </a:schemeClr>
                </a:solidFill>
              </a:defRPr>
            </a:lvl1pPr>
          </a:lstStyle>
          <a:p>
            <a:fld id="{4356E0E0-0191-4DF9-B347-48BEABCB12B3}" type="slidenum">
              <a:rPr lang="en-US" smtClean="0"/>
              <a:t>‹#›</a:t>
            </a:fld>
            <a:endParaRPr lang="en-US"/>
          </a:p>
        </p:txBody>
      </p:sp>
    </p:spTree>
    <p:extLst>
      <p:ext uri="{BB962C8B-B14F-4D97-AF65-F5344CB8AC3E}">
        <p14:creationId xmlns:p14="http://schemas.microsoft.com/office/powerpoint/2010/main" val="22657901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452524" rtl="0" eaLnBrk="1" latinLnBrk="0" hangingPunct="1">
        <a:spcBef>
          <a:spcPct val="0"/>
        </a:spcBef>
        <a:buNone/>
        <a:defRPr sz="7000" kern="1200">
          <a:solidFill>
            <a:schemeClr val="tx1"/>
          </a:solidFill>
          <a:latin typeface="+mj-lt"/>
          <a:ea typeface="+mj-ea"/>
          <a:cs typeface="+mj-cs"/>
        </a:defRPr>
      </a:lvl1pPr>
    </p:titleStyle>
    <p:bodyStyle>
      <a:lvl1pPr marL="544697" indent="-544697" algn="l" defTabSz="1452524" rtl="0" eaLnBrk="1" latinLnBrk="0" hangingPunct="1">
        <a:spcBef>
          <a:spcPct val="20000"/>
        </a:spcBef>
        <a:buFont typeface="Arial" pitchFamily="34" charset="0"/>
        <a:buChar char="•"/>
        <a:defRPr sz="5100" kern="1200">
          <a:solidFill>
            <a:schemeClr val="tx1"/>
          </a:solidFill>
          <a:latin typeface="+mn-lt"/>
          <a:ea typeface="+mn-ea"/>
          <a:cs typeface="+mn-cs"/>
        </a:defRPr>
      </a:lvl1pPr>
      <a:lvl2pPr marL="1180176" indent="-453914" algn="l" defTabSz="1452524" rtl="0" eaLnBrk="1" latinLnBrk="0" hangingPunct="1">
        <a:spcBef>
          <a:spcPct val="20000"/>
        </a:spcBef>
        <a:buFont typeface="Arial" pitchFamily="34" charset="0"/>
        <a:buChar char="–"/>
        <a:defRPr sz="4400" kern="1200">
          <a:solidFill>
            <a:schemeClr val="tx1"/>
          </a:solidFill>
          <a:latin typeface="+mn-lt"/>
          <a:ea typeface="+mn-ea"/>
          <a:cs typeface="+mn-cs"/>
        </a:defRPr>
      </a:lvl2pPr>
      <a:lvl3pPr marL="1815656" indent="-363131" algn="l" defTabSz="1452524" rtl="0" eaLnBrk="1" latinLnBrk="0" hangingPunct="1">
        <a:spcBef>
          <a:spcPct val="20000"/>
        </a:spcBef>
        <a:buFont typeface="Arial" pitchFamily="34" charset="0"/>
        <a:buChar char="•"/>
        <a:defRPr sz="3800" kern="1200">
          <a:solidFill>
            <a:schemeClr val="tx1"/>
          </a:solidFill>
          <a:latin typeface="+mn-lt"/>
          <a:ea typeface="+mn-ea"/>
          <a:cs typeface="+mn-cs"/>
        </a:defRPr>
      </a:lvl3pPr>
      <a:lvl4pPr marL="2541918"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4pPr>
      <a:lvl5pPr marL="3268180"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5pPr>
      <a:lvl6pPr marL="3994442"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6pPr>
      <a:lvl7pPr marL="4720704"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7pPr>
      <a:lvl8pPr marL="5446967"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8pPr>
      <a:lvl9pPr marL="6173229"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9pPr>
    </p:bodyStyle>
    <p:other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5236910" y="0"/>
            <a:ext cx="5492209" cy="1053845"/>
            <a:chOff x="4539228" y="172432"/>
            <a:chExt cx="5399539" cy="1053845"/>
          </a:xfrm>
        </p:grpSpPr>
        <p:sp>
          <p:nvSpPr>
            <p:cNvPr id="5" name="TextBox 4"/>
            <p:cNvSpPr txBox="1"/>
            <p:nvPr/>
          </p:nvSpPr>
          <p:spPr>
            <a:xfrm>
              <a:off x="4539228" y="172432"/>
              <a:ext cx="5399539" cy="523220"/>
            </a:xfrm>
            <a:prstGeom prst="rect">
              <a:avLst/>
            </a:prstGeom>
            <a:noFill/>
          </p:spPr>
          <p:txBody>
            <a:bodyPr wrap="none" rtlCol="0">
              <a:spAutoFit/>
            </a:bodyPr>
            <a:lstStyle/>
            <a:p>
              <a:r>
                <a:rPr lang="en-US" sz="2800" smtClean="0">
                  <a:solidFill>
                    <a:srgbClr val="0000CC"/>
                  </a:solidFill>
                  <a:latin typeface="Times New Roman" pitchFamily="18" charset="0"/>
                  <a:cs typeface="Times New Roman" pitchFamily="18" charset="0"/>
                </a:rPr>
                <a:t>Thứ……ngày…..tháng…..năm…….</a:t>
              </a:r>
              <a:endParaRPr lang="en-US" sz="2800">
                <a:solidFill>
                  <a:srgbClr val="0000CC"/>
                </a:solidFill>
                <a:latin typeface="Times New Roman" pitchFamily="18" charset="0"/>
                <a:cs typeface="Times New Roman" pitchFamily="18" charset="0"/>
              </a:endParaRPr>
            </a:p>
          </p:txBody>
        </p:sp>
        <p:sp>
          <p:nvSpPr>
            <p:cNvPr id="6" name="TextBox 5"/>
            <p:cNvSpPr txBox="1"/>
            <p:nvPr/>
          </p:nvSpPr>
          <p:spPr>
            <a:xfrm>
              <a:off x="6292939" y="641502"/>
              <a:ext cx="1888877"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sp>
        <p:nvSpPr>
          <p:cNvPr id="9" name="Rectangle 8"/>
          <p:cNvSpPr/>
          <p:nvPr/>
        </p:nvSpPr>
        <p:spPr>
          <a:xfrm>
            <a:off x="975519" y="1419285"/>
            <a:ext cx="14757375" cy="4524315"/>
          </a:xfrm>
          <a:prstGeom prst="rect">
            <a:avLst/>
          </a:prstGeom>
        </p:spPr>
        <p:txBody>
          <a:bodyPr wrap="square">
            <a:spAutoFit/>
          </a:bodyPr>
          <a:lstStyle/>
          <a:p>
            <a:pPr indent="863600" algn="just"/>
            <a:r>
              <a:rPr lang="en-US" sz="3600" b="1" smtClean="0">
                <a:solidFill>
                  <a:srgbClr val="FF0000"/>
                </a:solidFill>
                <a:latin typeface="Times New Roman" pitchFamily="18" charset="0"/>
                <a:cs typeface="Times New Roman" pitchFamily="18" charset="0"/>
              </a:rPr>
              <a:t>Đọc đoạn văn sau và trả lời câu hỏi:</a:t>
            </a:r>
          </a:p>
          <a:p>
            <a:pPr indent="863600" algn="just"/>
            <a:r>
              <a:rPr lang="vi-VN" sz="3600" b="1" smtClean="0">
                <a:solidFill>
                  <a:srgbClr val="0000FF"/>
                </a:solidFill>
                <a:latin typeface="Times New Roman" pitchFamily="18" charset="0"/>
                <a:cs typeface="Times New Roman" pitchFamily="18" charset="0"/>
              </a:rPr>
              <a:t>Mùa </a:t>
            </a:r>
            <a:r>
              <a:rPr lang="vi-VN" sz="3600" b="1">
                <a:solidFill>
                  <a:srgbClr val="0000FF"/>
                </a:solidFill>
                <a:latin typeface="Times New Roman" pitchFamily="18" charset="0"/>
                <a:cs typeface="Times New Roman" pitchFamily="18" charset="0"/>
              </a:rPr>
              <a:t>xuân, cây gạo gọi đến bao nhiêu là chim. Từ xa nhìn lại, cây gạo sừng sững như một tháp đèn khổng lồ. Hàng ngàn bông hoa là hàng ngàn ngọn lửa hồng tươi</a:t>
            </a:r>
            <a:r>
              <a:rPr lang="vi-VN" sz="3600" b="1">
                <a:solidFill>
                  <a:srgbClr val="0000FF"/>
                </a:solidFill>
                <a:latin typeface="Times New Roman" pitchFamily="18" charset="0"/>
                <a:cs typeface="Times New Roman" pitchFamily="18" charset="0"/>
              </a:rPr>
              <a:t>. </a:t>
            </a:r>
            <a:r>
              <a:rPr lang="vi-VN" sz="3600" b="1" smtClean="0">
                <a:solidFill>
                  <a:srgbClr val="0000FF"/>
                </a:solidFill>
                <a:latin typeface="Times New Roman" pitchFamily="18" charset="0"/>
                <a:cs typeface="Times New Roman" pitchFamily="18" charset="0"/>
              </a:rPr>
              <a:t>Hàng </a:t>
            </a:r>
            <a:r>
              <a:rPr lang="vi-VN" sz="3600" b="1">
                <a:solidFill>
                  <a:srgbClr val="0000FF"/>
                </a:solidFill>
                <a:latin typeface="Times New Roman" pitchFamily="18" charset="0"/>
                <a:cs typeface="Times New Roman" pitchFamily="18" charset="0"/>
              </a:rPr>
              <a:t>ngàn búp nõn là hàng ngàn ánh nến trong xanh. Tất cả đều lóng lánh, lung linh </a:t>
            </a:r>
            <a:r>
              <a:rPr lang="vi-VN" sz="3600" b="1">
                <a:solidFill>
                  <a:srgbClr val="0000FF"/>
                </a:solidFill>
                <a:latin typeface="Times New Roman" pitchFamily="18" charset="0"/>
                <a:cs typeface="Times New Roman" pitchFamily="18" charset="0"/>
              </a:rPr>
              <a:t>trong </a:t>
            </a:r>
            <a:r>
              <a:rPr lang="vi-VN" sz="3600" b="1" smtClean="0">
                <a:solidFill>
                  <a:srgbClr val="0000FF"/>
                </a:solidFill>
                <a:latin typeface="Times New Roman" pitchFamily="18" charset="0"/>
                <a:cs typeface="Times New Roman" pitchFamily="18" charset="0"/>
              </a:rPr>
              <a:t>nắng.</a:t>
            </a:r>
            <a:endParaRPr lang="en-US" sz="3600" b="1" smtClean="0">
              <a:solidFill>
                <a:srgbClr val="0000FF"/>
              </a:solidFill>
              <a:latin typeface="Times New Roman" pitchFamily="18" charset="0"/>
              <a:cs typeface="Times New Roman" pitchFamily="18" charset="0"/>
            </a:endParaRPr>
          </a:p>
          <a:p>
            <a:pPr indent="863600" algn="just"/>
            <a:r>
              <a:rPr lang="vi-VN" sz="3600" b="1" smtClean="0">
                <a:solidFill>
                  <a:srgbClr val="0000FF"/>
                </a:solidFill>
                <a:latin typeface="Times New Roman" pitchFamily="18" charset="0"/>
                <a:cs typeface="Times New Roman" pitchFamily="18" charset="0"/>
              </a:rPr>
              <a:t>Chào </a:t>
            </a:r>
            <a:r>
              <a:rPr lang="vi-VN" sz="3600" b="1">
                <a:solidFill>
                  <a:srgbClr val="0000FF"/>
                </a:solidFill>
                <a:latin typeface="Times New Roman" pitchFamily="18" charset="0"/>
                <a:cs typeface="Times New Roman" pitchFamily="18" charset="0"/>
              </a:rPr>
              <a:t>mào, sáo sậu, sáo đen… đàn đàn lũ lũ bay đi bay về, lượn lên lượn xuống. Chúng gọi nhau, trò chuyện, trêu ghẹo và tranh cãi nhau, ồn mà vui không thể tưởng được</a:t>
            </a:r>
            <a:r>
              <a:rPr lang="vi-VN" sz="3600" b="1">
                <a:solidFill>
                  <a:srgbClr val="0000FF"/>
                </a:solidFill>
                <a:latin typeface="Times New Roman" pitchFamily="18" charset="0"/>
                <a:cs typeface="Times New Roman" pitchFamily="18" charset="0"/>
              </a:rPr>
              <a:t>. </a:t>
            </a:r>
            <a:endParaRPr lang="en-US" sz="3600" b="1" smtClean="0">
              <a:solidFill>
                <a:srgbClr val="0000FF"/>
              </a:solidFill>
              <a:latin typeface="Times New Roman" pitchFamily="18" charset="0"/>
              <a:cs typeface="Times New Roman" pitchFamily="18" charset="0"/>
            </a:endParaRPr>
          </a:p>
        </p:txBody>
      </p:sp>
      <p:sp>
        <p:nvSpPr>
          <p:cNvPr id="10" name="Rectangle 9"/>
          <p:cNvSpPr/>
          <p:nvPr/>
        </p:nvSpPr>
        <p:spPr>
          <a:xfrm>
            <a:off x="1889919" y="6211669"/>
            <a:ext cx="12268200" cy="646331"/>
          </a:xfrm>
          <a:prstGeom prst="rect">
            <a:avLst/>
          </a:prstGeom>
        </p:spPr>
        <p:txBody>
          <a:bodyPr wrap="square">
            <a:spAutoFit/>
          </a:bodyPr>
          <a:lstStyle/>
          <a:p>
            <a:r>
              <a:rPr lang="en-US" sz="3600" b="1" smtClean="0">
                <a:solidFill>
                  <a:srgbClr val="FF0000"/>
                </a:solidFill>
                <a:latin typeface="Times New Roman" pitchFamily="18" charset="0"/>
                <a:cs typeface="Times New Roman" pitchFamily="18" charset="0"/>
              </a:rPr>
              <a:t>Em hãy nêu nội dung bài đọc?</a:t>
            </a:r>
            <a:endParaRPr lang="en-US" sz="3600">
              <a:solidFill>
                <a:srgbClr val="FF0000"/>
              </a:solidFill>
            </a:endParaRPr>
          </a:p>
        </p:txBody>
      </p:sp>
      <p:sp>
        <p:nvSpPr>
          <p:cNvPr id="11" name="Rectangle 10"/>
          <p:cNvSpPr/>
          <p:nvPr/>
        </p:nvSpPr>
        <p:spPr>
          <a:xfrm>
            <a:off x="1127919" y="7105471"/>
            <a:ext cx="14401799" cy="1200329"/>
          </a:xfrm>
          <a:prstGeom prst="rect">
            <a:avLst/>
          </a:prstGeom>
        </p:spPr>
        <p:txBody>
          <a:bodyPr wrap="square">
            <a:spAutoFit/>
          </a:bodyPr>
          <a:lstStyle/>
          <a:p>
            <a:pPr algn="just"/>
            <a:r>
              <a:rPr lang="nl-NL" sz="3600" b="1" i="1">
                <a:solidFill>
                  <a:srgbClr val="0000FF"/>
                </a:solidFill>
                <a:latin typeface="Times New Roman" pitchFamily="18" charset="0"/>
                <a:cs typeface="Times New Roman" pitchFamily="18" charset="0"/>
              </a:rPr>
              <a:t>Bài văn miêu tả vẻ đẹp rực rỡ của cây gạo, không khí tưng bừng trên cây gạo khi mùa xuân về; vẻ đẹp trầm tư của cây gạo khi hết màu hoa. </a:t>
            </a:r>
            <a:endParaRPr lang="en-US" sz="3600">
              <a:solidFill>
                <a:srgbClr val="0000FF"/>
              </a:solidFill>
              <a:latin typeface="Times New Roman" pitchFamily="18" charset="0"/>
              <a:cs typeface="Times New Roman" pitchFamily="18" charset="0"/>
            </a:endParaRPr>
          </a:p>
        </p:txBody>
      </p:sp>
    </p:spTree>
    <p:extLst>
      <p:ext uri="{BB962C8B-B14F-4D97-AF65-F5344CB8AC3E}">
        <p14:creationId xmlns:p14="http://schemas.microsoft.com/office/powerpoint/2010/main" val="191401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918</TotalTime>
  <Words>172</Words>
  <Application>Microsoft Office PowerPoint</Application>
  <PresentationFormat>Custom</PresentationFormat>
  <Paragraphs>7</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153</cp:revision>
  <dcterms:created xsi:type="dcterms:W3CDTF">2022-07-10T01:37:20Z</dcterms:created>
  <dcterms:modified xsi:type="dcterms:W3CDTF">2022-08-13T14:25:29Z</dcterms:modified>
</cp:coreProperties>
</file>