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13/8/2022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13/8/2022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13/8/2022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13/8/2022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13/8/2022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236910" y="0"/>
            <a:ext cx="5492209" cy="1053845"/>
            <a:chOff x="4539228" y="172432"/>
            <a:chExt cx="5399539" cy="1053845"/>
          </a:xfrm>
        </p:grpSpPr>
        <p:sp>
          <p:nvSpPr>
            <p:cNvPr id="10" name="TextBox 9"/>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1" name="TextBox 10"/>
            <p:cNvSpPr txBox="1"/>
            <p:nvPr/>
          </p:nvSpPr>
          <p:spPr>
            <a:xfrm>
              <a:off x="6292939" y="641502"/>
              <a:ext cx="1888877"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sp>
        <p:nvSpPr>
          <p:cNvPr id="12" name="Rectangle 11"/>
          <p:cNvSpPr/>
          <p:nvPr/>
        </p:nvSpPr>
        <p:spPr>
          <a:xfrm>
            <a:off x="975519" y="1091945"/>
            <a:ext cx="14757375" cy="3416320"/>
          </a:xfrm>
          <a:prstGeom prst="rect">
            <a:avLst/>
          </a:prstGeom>
        </p:spPr>
        <p:txBody>
          <a:bodyPr wrap="square">
            <a:spAutoFit/>
          </a:bodyPr>
          <a:lstStyle/>
          <a:p>
            <a:pPr indent="863600" algn="just"/>
            <a:r>
              <a:rPr lang="en-US" sz="3600" b="1" smtClean="0">
                <a:solidFill>
                  <a:srgbClr val="FF0000"/>
                </a:solidFill>
                <a:latin typeface="Times New Roman" pitchFamily="18" charset="0"/>
                <a:cs typeface="Times New Roman" pitchFamily="18" charset="0"/>
              </a:rPr>
              <a:t>Đọc đoạn văn sau và trả lời câu hỏi:</a:t>
            </a:r>
          </a:p>
          <a:p>
            <a:pPr indent="863600" algn="just"/>
            <a:endParaRPr lang="en-US" sz="3600" b="1" smtClean="0">
              <a:solidFill>
                <a:srgbClr val="0000FF"/>
              </a:solidFill>
              <a:latin typeface="Times New Roman" pitchFamily="18" charset="0"/>
              <a:cs typeface="Times New Roman" pitchFamily="18" charset="0"/>
            </a:endParaRPr>
          </a:p>
          <a:p>
            <a:pPr indent="863600" algn="just"/>
            <a:r>
              <a:rPr lang="vi-VN" sz="3600" b="1" smtClean="0">
                <a:solidFill>
                  <a:srgbClr val="0000FF"/>
                </a:solidFill>
                <a:latin typeface="Times New Roman" pitchFamily="18" charset="0"/>
                <a:cs typeface="Times New Roman" pitchFamily="18" charset="0"/>
              </a:rPr>
              <a:t>Hết </a:t>
            </a:r>
            <a:r>
              <a:rPr lang="vi-VN" sz="3600" b="1">
                <a:solidFill>
                  <a:srgbClr val="0000FF"/>
                </a:solidFill>
                <a:latin typeface="Times New Roman" pitchFamily="18" charset="0"/>
                <a:cs typeface="Times New Roman" pitchFamily="18" charset="0"/>
              </a:rPr>
              <a:t>mùa hoa, chim chóc cũng vãn. Cây gạo chấm dứt những ngày tưng bừng ồn ã, lại trở về với dáng vẻ xanh mát, trầm tư. Cây đứng im, cao lớn, hiền lành, làm tiêu cho những con đò cập bến và cho những đứa con về thăm </a:t>
            </a:r>
            <a:r>
              <a:rPr lang="vi-VN" sz="3600" b="1">
                <a:solidFill>
                  <a:srgbClr val="0000FF"/>
                </a:solidFill>
                <a:latin typeface="Times New Roman" pitchFamily="18" charset="0"/>
                <a:cs typeface="Times New Roman" pitchFamily="18" charset="0"/>
              </a:rPr>
              <a:t>quê </a:t>
            </a:r>
            <a:r>
              <a:rPr lang="vi-VN" sz="3600" b="1" smtClean="0">
                <a:solidFill>
                  <a:srgbClr val="0000FF"/>
                </a:solidFill>
                <a:latin typeface="Times New Roman" pitchFamily="18" charset="0"/>
                <a:cs typeface="Times New Roman" pitchFamily="18" charset="0"/>
              </a:rPr>
              <a:t>mẹ</a:t>
            </a:r>
            <a:r>
              <a:rPr lang="en-US" sz="3600" b="1" smtClean="0">
                <a:solidFill>
                  <a:srgbClr val="0000FF"/>
                </a:solidFill>
                <a:latin typeface="Times New Roman" pitchFamily="18" charset="0"/>
                <a:cs typeface="Times New Roman" pitchFamily="18" charset="0"/>
              </a:rPr>
              <a:t>.</a:t>
            </a:r>
            <a:endParaRPr lang="en-US" sz="3600" b="1">
              <a:solidFill>
                <a:srgbClr val="0000FF"/>
              </a:solidFill>
              <a:latin typeface="Times New Roman" pitchFamily="18" charset="0"/>
              <a:cs typeface="Times New Roman" pitchFamily="18" charset="0"/>
            </a:endParaRPr>
          </a:p>
        </p:txBody>
      </p:sp>
      <p:sp>
        <p:nvSpPr>
          <p:cNvPr id="8" name="Rectangle 7"/>
          <p:cNvSpPr/>
          <p:nvPr/>
        </p:nvSpPr>
        <p:spPr>
          <a:xfrm>
            <a:off x="1889919" y="4864388"/>
            <a:ext cx="12268200" cy="646331"/>
          </a:xfrm>
          <a:prstGeom prst="rect">
            <a:avLst/>
          </a:prstGeom>
        </p:spPr>
        <p:txBody>
          <a:bodyPr wrap="square">
            <a:spAutoFit/>
          </a:bodyPr>
          <a:lstStyle/>
          <a:p>
            <a:r>
              <a:rPr lang="en-US" sz="3600" b="1" smtClean="0">
                <a:solidFill>
                  <a:srgbClr val="FF0000"/>
                </a:solidFill>
                <a:latin typeface="Times New Roman" pitchFamily="18" charset="0"/>
                <a:cs typeface="Times New Roman" pitchFamily="18" charset="0"/>
              </a:rPr>
              <a:t>Hết mùa hoa, cây gạo như thế nào?</a:t>
            </a:r>
            <a:endParaRPr lang="en-US" sz="3600">
              <a:solidFill>
                <a:srgbClr val="FF0000"/>
              </a:solidFill>
            </a:endParaRPr>
          </a:p>
        </p:txBody>
      </p:sp>
      <p:sp>
        <p:nvSpPr>
          <p:cNvPr id="15" name="Rectangle 14"/>
          <p:cNvSpPr/>
          <p:nvPr/>
        </p:nvSpPr>
        <p:spPr>
          <a:xfrm>
            <a:off x="1127919" y="5867400"/>
            <a:ext cx="14401799" cy="1200329"/>
          </a:xfrm>
          <a:prstGeom prst="rect">
            <a:avLst/>
          </a:prstGeom>
        </p:spPr>
        <p:txBody>
          <a:bodyPr wrap="square">
            <a:spAutoFit/>
          </a:bodyPr>
          <a:lstStyle/>
          <a:p>
            <a:pPr indent="749300" algn="just"/>
            <a:r>
              <a:rPr lang="en-US" sz="3600" b="1" smtClean="0">
                <a:solidFill>
                  <a:srgbClr val="0000FF"/>
                </a:solidFill>
                <a:latin typeface="Times New Roman" pitchFamily="18" charset="0"/>
                <a:cs typeface="Times New Roman" pitchFamily="18" charset="0"/>
              </a:rPr>
              <a:t>Hết mùa hoa, cây gạo </a:t>
            </a:r>
            <a:r>
              <a:rPr lang="vi-VN" sz="3600" b="1">
                <a:solidFill>
                  <a:srgbClr val="0000FF"/>
                </a:solidFill>
                <a:latin typeface="Times New Roman" pitchFamily="18" charset="0"/>
                <a:cs typeface="Times New Roman" pitchFamily="18" charset="0"/>
              </a:rPr>
              <a:t>đứng im, cao lớn, hiền lành, làm tiêu cho những con đò cập bến và cho những đứa con về thăm quê mẹ</a:t>
            </a:r>
            <a:r>
              <a:rPr lang="en-US" sz="3600" b="1">
                <a:solidFill>
                  <a:srgbClr val="0000FF"/>
                </a:solidFill>
                <a:latin typeface="Times New Roman" pitchFamily="18" charset="0"/>
                <a:cs typeface="Times New Roman" pitchFamily="18" charset="0"/>
              </a:rPr>
              <a:t>.</a:t>
            </a:r>
            <a:endParaRPr lang="en-US" sz="3600"/>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910</TotalTime>
  <Words>123</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152</cp:revision>
  <dcterms:created xsi:type="dcterms:W3CDTF">2022-07-10T01:37:20Z</dcterms:created>
  <dcterms:modified xsi:type="dcterms:W3CDTF">2022-08-13T14:17:18Z</dcterms:modified>
</cp:coreProperties>
</file>