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07" r:id="rId2"/>
  </p:sldIdLst>
  <p:sldSz cx="16276638" cy="9144000"/>
  <p:notesSz cx="6858000" cy="9144000"/>
  <p:custDataLst>
    <p:tags r:id="rId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7C80"/>
    <a:srgbClr val="FF0066"/>
    <a:srgbClr val="FF6600"/>
    <a:srgbClr val="6600CC"/>
    <a:srgbClr val="3333FF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>
        <p:scale>
          <a:sx n="50" d="100"/>
          <a:sy n="50" d="100"/>
        </p:scale>
        <p:origin x="-1176" y="-466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4645301" y="149573"/>
            <a:ext cx="7013453" cy="1117345"/>
            <a:chOff x="4626851" y="210532"/>
            <a:chExt cx="6895119" cy="1117345"/>
          </a:xfrm>
        </p:grpSpPr>
        <p:grpSp>
          <p:nvGrpSpPr>
            <p:cNvPr id="33" name="Group 32"/>
            <p:cNvGrpSpPr/>
            <p:nvPr/>
          </p:nvGrpSpPr>
          <p:grpSpPr>
            <a:xfrm>
              <a:off x="4626851" y="210532"/>
              <a:ext cx="6895119" cy="1117345"/>
              <a:chOff x="4626851" y="210532"/>
              <a:chExt cx="6895119" cy="1117345"/>
            </a:xfrm>
          </p:grpSpPr>
          <p:sp>
            <p:nvSpPr>
              <p:cNvPr id="36" name="TextBox 35"/>
              <p:cNvSpPr txBox="1"/>
              <p:nvPr/>
            </p:nvSpPr>
            <p:spPr>
              <a:xfrm>
                <a:off x="4626851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6769511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34" name="Straight Connector 33"/>
            <p:cNvCxnSpPr/>
            <p:nvPr/>
          </p:nvCxnSpPr>
          <p:spPr>
            <a:xfrm>
              <a:off x="6916132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" name="Rectangle 1"/>
          <p:cNvSpPr/>
          <p:nvPr/>
        </p:nvSpPr>
        <p:spPr>
          <a:xfrm>
            <a:off x="738413" y="1676400"/>
            <a:ext cx="1482722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54075" algn="just">
              <a:lnSpc>
                <a:spcPct val="120000"/>
              </a:lnSpc>
            </a:pPr>
            <a:r>
              <a:rPr lang="en-US" sz="40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Đọc </a:t>
            </a:r>
            <a:r>
              <a:rPr lang="en-US" sz="40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khổ thơ sau </a:t>
            </a:r>
            <a:r>
              <a:rPr lang="en-US" sz="40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và trả lời câu hỏi</a:t>
            </a:r>
            <a:r>
              <a:rPr lang="en-US" sz="40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sz="4000" b="1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38413" y="5699489"/>
            <a:ext cx="14827227" cy="7665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54075" algn="just">
              <a:lnSpc>
                <a:spcPct val="120000"/>
              </a:lnSpc>
            </a:pPr>
            <a:r>
              <a:rPr lang="en-US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Nắng</a:t>
            </a:r>
            <a:r>
              <a:rPr lang="vi-VN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mùa hè mang đến những lợi ích gì</a:t>
            </a:r>
            <a:r>
              <a:rPr lang="en-US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vi-VN" sz="4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007292" y="6781800"/>
            <a:ext cx="1482722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0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vi-VN" sz="40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Làm </a:t>
            </a:r>
            <a:r>
              <a:rPr lang="vi-VN" sz="40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cho cây cối chóng </a:t>
            </a:r>
            <a:r>
              <a:rPr lang="vi-VN" sz="40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lớn</a:t>
            </a:r>
            <a:r>
              <a:rPr lang="vi-VN" sz="40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40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40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Làm </a:t>
            </a:r>
            <a:r>
              <a:rPr lang="vi-VN" sz="40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cho hoa lá thêm </a:t>
            </a:r>
            <a:r>
              <a:rPr lang="vi-VN" sz="40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vi-VN" sz="40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40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40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Cho </a:t>
            </a:r>
            <a:r>
              <a:rPr lang="vi-VN" sz="40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mình được chơi lâu hơn.</a:t>
            </a:r>
            <a:endParaRPr lang="vi-VN" sz="40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662433" y="2779455"/>
            <a:ext cx="63246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1436888" eaLnBrk="1" fontAlgn="t" hangingPunct="1">
              <a:spcBef>
                <a:spcPts val="0"/>
              </a:spcBef>
              <a:spcAft>
                <a:spcPts val="0"/>
              </a:spcAft>
            </a:pPr>
            <a:r>
              <a:rPr lang="vi-VN" sz="40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Nắng cho cây chóng lớn</a:t>
            </a:r>
          </a:p>
          <a:p>
            <a:pPr lvl="0" defTabSz="1436888" eaLnBrk="1" fontAlgn="t" hangingPunct="1">
              <a:spcBef>
                <a:spcPts val="0"/>
              </a:spcBef>
              <a:spcAft>
                <a:spcPts val="0"/>
              </a:spcAft>
            </a:pPr>
            <a:r>
              <a:rPr lang="vi-VN" sz="40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Cho hoa lá thêm màu</a:t>
            </a:r>
          </a:p>
          <a:p>
            <a:pPr lvl="0" defTabSz="1436888" eaLnBrk="1" fontAlgn="t" hangingPunct="1">
              <a:spcBef>
                <a:spcPts val="0"/>
              </a:spcBef>
              <a:spcAft>
                <a:spcPts val="0"/>
              </a:spcAft>
            </a:pPr>
            <a:r>
              <a:rPr lang="vi-VN" sz="40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Cho mình chơi thật lâu</a:t>
            </a:r>
          </a:p>
          <a:p>
            <a:pPr lvl="0" defTabSz="1436888" eaLnBrk="1" fontAlgn="t" hangingPunct="1">
              <a:spcBef>
                <a:spcPts val="0"/>
              </a:spcBef>
              <a:spcAft>
                <a:spcPts val="0"/>
              </a:spcAft>
            </a:pPr>
            <a:r>
              <a:rPr lang="vi-VN" sz="40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Ngày hè dài bất tận.</a:t>
            </a:r>
            <a:endParaRPr lang="vi-VN" sz="40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9553</TotalTime>
  <Words>73</Words>
  <Application>Microsoft Office PowerPoint</Application>
  <PresentationFormat>Custom</PresentationFormat>
  <Paragraphs>9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LUONG VINH LONG - TT Bo Ha - Yen The - BG</dc:creator>
  <cp:lastModifiedBy>Admin</cp:lastModifiedBy>
  <cp:revision>907</cp:revision>
  <dcterms:created xsi:type="dcterms:W3CDTF">2008-09-09T22:52:10Z</dcterms:created>
  <dcterms:modified xsi:type="dcterms:W3CDTF">2022-07-08T02:56:49Z</dcterms:modified>
</cp:coreProperties>
</file>