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Rectangle 7"/>
          <p:cNvSpPr/>
          <p:nvPr/>
        </p:nvSpPr>
        <p:spPr>
          <a:xfrm>
            <a:off x="738413" y="55703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vi-V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trời mùa hè có gì lạ?</a:t>
            </a:r>
            <a:endParaRPr lang="vi-VN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38413" y="6705600"/>
            <a:ext cx="14827227" cy="766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r>
              <a:rPr lang="en-US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trời mùa hè có điều lạ là thức dậy sớm và đi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ngủ </a:t>
            </a: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muộn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44264" y="1676400"/>
            <a:ext cx="96592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hỏi: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endParaRPr lang="en-US" sz="4000" b="1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91440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Sớm </a:t>
            </a: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nay em thức dậy</a:t>
            </a:r>
          </a:p>
          <a:p>
            <a:pPr lvl="0" indent="91440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Trời sáng tự bao giờ</a:t>
            </a:r>
          </a:p>
          <a:p>
            <a:pPr lvl="0" indent="91440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Mùa hè kì lạ chưa</a:t>
            </a:r>
          </a:p>
          <a:p>
            <a:pPr lvl="0" indent="91440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40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Mặt trời ưa dậy sớm.</a:t>
            </a:r>
            <a:endParaRPr lang="vi-VN" sz="40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9556</TotalTime>
  <Words>65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908</cp:revision>
  <dcterms:created xsi:type="dcterms:W3CDTF">2008-09-09T22:52:10Z</dcterms:created>
  <dcterms:modified xsi:type="dcterms:W3CDTF">2022-07-08T02:55:18Z</dcterms:modified>
</cp:coreProperties>
</file>