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1176" y="-46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738413" y="1447800"/>
            <a:ext cx="14827227" cy="7665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Đọc </a:t>
            </a:r>
            <a:r>
              <a:rPr lang="en-US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khổ thơ sau và </a:t>
            </a:r>
            <a:r>
              <a:rPr lang="en-US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trả lời câu hỏi</a:t>
            </a:r>
            <a:r>
              <a:rPr lang="en-US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4000" b="1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23119" y="5297538"/>
            <a:ext cx="14375676" cy="7665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Vì </a:t>
            </a:r>
            <a:r>
              <a:rPr lang="en-US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sao bạn</a:t>
            </a:r>
            <a:r>
              <a:rPr lang="vi-VN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nhỏ thấy “mùa hè thật sung sướng”?</a:t>
            </a:r>
            <a:endParaRPr lang="vi-VN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508919" y="6399074"/>
            <a:ext cx="13639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nhỏ thấy mùa hè thật sung sướng vì có nắng có kem, có gió êm, có ngày dài.</a:t>
            </a:r>
            <a:endParaRPr lang="en-US" sz="40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328319" y="2550855"/>
            <a:ext cx="63246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436888"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Mùa hè thật sung sướng</a:t>
            </a:r>
          </a:p>
          <a:p>
            <a:pPr lvl="0" defTabSz="1436888"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Có nắng lại có kem</a:t>
            </a:r>
          </a:p>
          <a:p>
            <a:pPr lvl="0" defTabSz="1436888"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Có những cơn gió êm</a:t>
            </a:r>
          </a:p>
          <a:p>
            <a:pPr lvl="0" defTabSz="1436888"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Và ngày dài lấp lánh</a:t>
            </a:r>
            <a:endParaRPr lang="en-US" sz="40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9559</TotalTime>
  <Words>74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905</cp:revision>
  <dcterms:created xsi:type="dcterms:W3CDTF">2008-09-09T22:52:10Z</dcterms:created>
  <dcterms:modified xsi:type="dcterms:W3CDTF">2022-07-08T03:01:41Z</dcterms:modified>
</cp:coreProperties>
</file>