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524000"/>
            <a:ext cx="148272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 </a:t>
            </a: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khổ thơ sau và </a:t>
            </a: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trả lời câu hỏi</a:t>
            </a: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4000" b="1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38413" y="5715000"/>
            <a:ext cx="14827227" cy="766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vi-VN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của mùa hè có gì đặc biệt?</a:t>
            </a:r>
            <a:endParaRPr lang="vi-VN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8572" y="6629400"/>
            <a:ext cx="148272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của mùa hè có điểm đặc 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biệt </a:t>
            </a: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à</a:t>
            </a: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rất dài.</a:t>
            </a:r>
            <a:endParaRPr lang="vi-VN" sz="40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175919" y="2909143"/>
            <a:ext cx="632460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Buổi chiều trôi thật chậm</a:t>
            </a:r>
          </a:p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Mặt trời mải rong chơi</a:t>
            </a:r>
          </a:p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Đủng đỉnh mãi chân trời</a:t>
            </a:r>
          </a:p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Mà vẫn chưa lặn xuống.</a:t>
            </a:r>
            <a:endParaRPr lang="vi-VN" sz="40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9557</TotalTime>
  <Words>63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906</cp:revision>
  <dcterms:created xsi:type="dcterms:W3CDTF">2008-09-09T22:52:10Z</dcterms:created>
  <dcterms:modified xsi:type="dcterms:W3CDTF">2022-07-08T03:00:27Z</dcterms:modified>
</cp:coreProperties>
</file>