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327" r:id="rId2"/>
    <p:sldId id="407" r:id="rId3"/>
    <p:sldId id="408" r:id="rId4"/>
    <p:sldId id="437" r:id="rId5"/>
    <p:sldId id="438" r:id="rId6"/>
    <p:sldId id="439" r:id="rId7"/>
    <p:sldId id="340" r:id="rId8"/>
  </p:sldIdLst>
  <p:sldSz cx="16276638" cy="9144000"/>
  <p:notesSz cx="6858000" cy="9144000"/>
  <p:custDataLst>
    <p:tags r:id="rId10"/>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880">
          <p15:clr>
            <a:srgbClr val="A4A3A4"/>
          </p15:clr>
        </p15:guide>
        <p15:guide id="2" pos="51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3399"/>
    <a:srgbClr val="FF0066"/>
    <a:srgbClr val="FF7C80"/>
    <a:srgbClr val="EDF6F7"/>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1776FF-66C6-4F79-9C51-A33A9AE7CD87}" v="318" dt="2022-07-05T01:23:51.5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varScale="1">
        <p:scale>
          <a:sx n="60" d="100"/>
          <a:sy n="60" d="100"/>
        </p:scale>
        <p:origin x="-67" y="-178"/>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ng Ha" userId="270efafb50020bd6" providerId="LiveId" clId="{B71776FF-66C6-4F79-9C51-A33A9AE7CD87}"/>
    <pc:docChg chg="undo custSel addSld delSld modSld">
      <pc:chgData name="Trang Ha" userId="270efafb50020bd6" providerId="LiveId" clId="{B71776FF-66C6-4F79-9C51-A33A9AE7CD87}" dt="2022-07-05T01:23:51.526" v="2458" actId="14100"/>
      <pc:docMkLst>
        <pc:docMk/>
      </pc:docMkLst>
      <pc:sldChg chg="modSp mod">
        <pc:chgData name="Trang Ha" userId="270efafb50020bd6" providerId="LiveId" clId="{B71776FF-66C6-4F79-9C51-A33A9AE7CD87}" dt="2022-07-05T01:23:51.526" v="2458" actId="14100"/>
        <pc:sldMkLst>
          <pc:docMk/>
          <pc:sldMk cId="0" sldId="327"/>
        </pc:sldMkLst>
        <pc:spChg chg="mod">
          <ac:chgData name="Trang Ha" userId="270efafb50020bd6" providerId="LiveId" clId="{B71776FF-66C6-4F79-9C51-A33A9AE7CD87}" dt="2022-07-05T01:23:41.996" v="2456" actId="20577"/>
          <ac:spMkLst>
            <pc:docMk/>
            <pc:sldMk cId="0" sldId="327"/>
            <ac:spMk id="2057" creationId="{00000000-0000-0000-0000-000000000000}"/>
          </ac:spMkLst>
        </pc:spChg>
        <pc:picChg chg="mod">
          <ac:chgData name="Trang Ha" userId="270efafb50020bd6" providerId="LiveId" clId="{B71776FF-66C6-4F79-9C51-A33A9AE7CD87}" dt="2022-07-05T01:23:46.689" v="2457" actId="14100"/>
          <ac:picMkLst>
            <pc:docMk/>
            <pc:sldMk cId="0" sldId="327"/>
            <ac:picMk id="13" creationId="{00000000-0000-0000-0000-000000000000}"/>
          </ac:picMkLst>
        </pc:picChg>
        <pc:picChg chg="mod">
          <ac:chgData name="Trang Ha" userId="270efafb50020bd6" providerId="LiveId" clId="{B71776FF-66C6-4F79-9C51-A33A9AE7CD87}" dt="2022-07-05T01:23:51.526" v="2458" actId="14100"/>
          <ac:picMkLst>
            <pc:docMk/>
            <pc:sldMk cId="0" sldId="327"/>
            <ac:picMk id="2051" creationId="{00000000-0000-0000-0000-000000000000}"/>
          </ac:picMkLst>
        </pc:picChg>
      </pc:sldChg>
      <pc:sldChg chg="delSp modSp mod delAnim">
        <pc:chgData name="Trang Ha" userId="270efafb50020bd6" providerId="LiveId" clId="{B71776FF-66C6-4F79-9C51-A33A9AE7CD87}" dt="2022-07-05T01:22:43.907" v="2416" actId="20577"/>
        <pc:sldMkLst>
          <pc:docMk/>
          <pc:sldMk cId="0" sldId="407"/>
        </pc:sldMkLst>
        <pc:spChg chg="mod">
          <ac:chgData name="Trang Ha" userId="270efafb50020bd6" providerId="LiveId" clId="{B71776FF-66C6-4F79-9C51-A33A9AE7CD87}" dt="2022-07-05T01:22:43.907" v="2416" actId="20577"/>
          <ac:spMkLst>
            <pc:docMk/>
            <pc:sldMk cId="0" sldId="407"/>
            <ac:spMk id="13" creationId="{00000000-0000-0000-0000-000000000000}"/>
          </ac:spMkLst>
        </pc:spChg>
        <pc:spChg chg="del">
          <ac:chgData name="Trang Ha" userId="270efafb50020bd6" providerId="LiveId" clId="{B71776FF-66C6-4F79-9C51-A33A9AE7CD87}" dt="2022-07-05T01:22:36.567" v="2413" actId="478"/>
          <ac:spMkLst>
            <pc:docMk/>
            <pc:sldMk cId="0" sldId="407"/>
            <ac:spMk id="31" creationId="{00000000-0000-0000-0000-000000000000}"/>
          </ac:spMkLst>
        </pc:spChg>
        <pc:spChg chg="del mod">
          <ac:chgData name="Trang Ha" userId="270efafb50020bd6" providerId="LiveId" clId="{B71776FF-66C6-4F79-9C51-A33A9AE7CD87}" dt="2022-07-05T01:22:20.412" v="2409" actId="478"/>
          <ac:spMkLst>
            <pc:docMk/>
            <pc:sldMk cId="0" sldId="407"/>
            <ac:spMk id="35" creationId="{00000000-0000-0000-0000-000000000000}"/>
          </ac:spMkLst>
        </pc:spChg>
        <pc:spChg chg="del">
          <ac:chgData name="Trang Ha" userId="270efafb50020bd6" providerId="LiveId" clId="{B71776FF-66C6-4F79-9C51-A33A9AE7CD87}" dt="2022-07-05T01:22:38.228" v="2414" actId="478"/>
          <ac:spMkLst>
            <pc:docMk/>
            <pc:sldMk cId="0" sldId="407"/>
            <ac:spMk id="38" creationId="{00000000-0000-0000-0000-000000000000}"/>
          </ac:spMkLst>
        </pc:spChg>
        <pc:spChg chg="del">
          <ac:chgData name="Trang Ha" userId="270efafb50020bd6" providerId="LiveId" clId="{B71776FF-66C6-4F79-9C51-A33A9AE7CD87}" dt="2022-07-05T01:22:32.109" v="2410" actId="478"/>
          <ac:spMkLst>
            <pc:docMk/>
            <pc:sldMk cId="0" sldId="407"/>
            <ac:spMk id="39" creationId="{00000000-0000-0000-0000-000000000000}"/>
          </ac:spMkLst>
        </pc:spChg>
        <pc:grpChg chg="del">
          <ac:chgData name="Trang Ha" userId="270efafb50020bd6" providerId="LiveId" clId="{B71776FF-66C6-4F79-9C51-A33A9AE7CD87}" dt="2022-07-05T01:22:14.814" v="2406" actId="478"/>
          <ac:grpSpMkLst>
            <pc:docMk/>
            <pc:sldMk cId="0" sldId="407"/>
            <ac:grpSpMk id="14" creationId="{00000000-0000-0000-0000-000000000000}"/>
          </ac:grpSpMkLst>
        </pc:grpChg>
        <pc:grpChg chg="del">
          <ac:chgData name="Trang Ha" userId="270efafb50020bd6" providerId="LiveId" clId="{B71776FF-66C6-4F79-9C51-A33A9AE7CD87}" dt="2022-07-05T01:22:15.670" v="2407" actId="478"/>
          <ac:grpSpMkLst>
            <pc:docMk/>
            <pc:sldMk cId="0" sldId="407"/>
            <ac:grpSpMk id="17" creationId="{00000000-0000-0000-0000-000000000000}"/>
          </ac:grpSpMkLst>
        </pc:grpChg>
        <pc:grpChg chg="del">
          <ac:chgData name="Trang Ha" userId="270efafb50020bd6" providerId="LiveId" clId="{B71776FF-66C6-4F79-9C51-A33A9AE7CD87}" dt="2022-07-05T01:22:33.392" v="2411" actId="478"/>
          <ac:grpSpMkLst>
            <pc:docMk/>
            <pc:sldMk cId="0" sldId="407"/>
            <ac:grpSpMk id="20" creationId="{00000000-0000-0000-0000-000000000000}"/>
          </ac:grpSpMkLst>
        </pc:grpChg>
        <pc:grpChg chg="del">
          <ac:chgData name="Trang Ha" userId="270efafb50020bd6" providerId="LiveId" clId="{B71776FF-66C6-4F79-9C51-A33A9AE7CD87}" dt="2022-07-05T01:22:34.516" v="2412" actId="478"/>
          <ac:grpSpMkLst>
            <pc:docMk/>
            <pc:sldMk cId="0" sldId="407"/>
            <ac:grpSpMk id="28" creationId="{00000000-0000-0000-0000-000000000000}"/>
          </ac:grpSpMkLst>
        </pc:grpChg>
      </pc:sldChg>
      <pc:sldChg chg="addSp delSp modSp add del mod delAnim modAnim">
        <pc:chgData name="Trang Ha" userId="270efafb50020bd6" providerId="LiveId" clId="{B71776FF-66C6-4F79-9C51-A33A9AE7CD87}" dt="2022-07-05T01:23:20.910" v="2418" actId="1076"/>
        <pc:sldMkLst>
          <pc:docMk/>
          <pc:sldMk cId="0" sldId="408"/>
        </pc:sldMkLst>
        <pc:spChg chg="mod">
          <ac:chgData name="Trang Ha" userId="270efafb50020bd6" providerId="LiveId" clId="{B71776FF-66C6-4F79-9C51-A33A9AE7CD87}" dt="2022-07-04T22:31:53.471" v="301" actId="114"/>
          <ac:spMkLst>
            <pc:docMk/>
            <pc:sldMk cId="0" sldId="408"/>
            <ac:spMk id="12" creationId="{00000000-0000-0000-0000-000000000000}"/>
          </ac:spMkLst>
        </pc:spChg>
        <pc:spChg chg="del mod">
          <ac:chgData name="Trang Ha" userId="270efafb50020bd6" providerId="LiveId" clId="{B71776FF-66C6-4F79-9C51-A33A9AE7CD87}" dt="2022-07-04T22:31:37.974" v="298" actId="478"/>
          <ac:spMkLst>
            <pc:docMk/>
            <pc:sldMk cId="0" sldId="408"/>
            <ac:spMk id="19" creationId="{00000000-0000-0000-0000-000000000000}"/>
          </ac:spMkLst>
        </pc:spChg>
        <pc:spChg chg="del">
          <ac:chgData name="Trang Ha" userId="270efafb50020bd6" providerId="LiveId" clId="{B71776FF-66C6-4F79-9C51-A33A9AE7CD87}" dt="2022-07-04T22:29:24.933" v="59" actId="478"/>
          <ac:spMkLst>
            <pc:docMk/>
            <pc:sldMk cId="0" sldId="408"/>
            <ac:spMk id="21" creationId="{00000000-0000-0000-0000-000000000000}"/>
          </ac:spMkLst>
        </pc:spChg>
        <pc:spChg chg="add mod">
          <ac:chgData name="Trang Ha" userId="270efafb50020bd6" providerId="LiveId" clId="{B71776FF-66C6-4F79-9C51-A33A9AE7CD87}" dt="2022-07-04T22:29:25.800" v="60"/>
          <ac:spMkLst>
            <pc:docMk/>
            <pc:sldMk cId="0" sldId="408"/>
            <ac:spMk id="22" creationId="{9D76DDBE-0420-3932-B459-DDFF8F1CD340}"/>
          </ac:spMkLst>
        </pc:spChg>
        <pc:spChg chg="add mod">
          <ac:chgData name="Trang Ha" userId="270efafb50020bd6" providerId="LiveId" clId="{B71776FF-66C6-4F79-9C51-A33A9AE7CD87}" dt="2022-07-04T23:08:37.370" v="1780" actId="20577"/>
          <ac:spMkLst>
            <pc:docMk/>
            <pc:sldMk cId="0" sldId="408"/>
            <ac:spMk id="28" creationId="{F57D8484-2CF3-FA77-8227-58AFA2BD90BE}"/>
          </ac:spMkLst>
        </pc:spChg>
        <pc:spChg chg="add del mod">
          <ac:chgData name="Trang Ha" userId="270efafb50020bd6" providerId="LiveId" clId="{B71776FF-66C6-4F79-9C51-A33A9AE7CD87}" dt="2022-07-04T22:55:43.969" v="1427"/>
          <ac:spMkLst>
            <pc:docMk/>
            <pc:sldMk cId="0" sldId="408"/>
            <ac:spMk id="29" creationId="{75B352C1-5160-59DF-F524-CE5171D9A821}"/>
          </ac:spMkLst>
        </pc:spChg>
        <pc:spChg chg="add mod">
          <ac:chgData name="Trang Ha" userId="270efafb50020bd6" providerId="LiveId" clId="{B71776FF-66C6-4F79-9C51-A33A9AE7CD87}" dt="2022-07-04T23:09:19.583" v="1784" actId="20577"/>
          <ac:spMkLst>
            <pc:docMk/>
            <pc:sldMk cId="0" sldId="408"/>
            <ac:spMk id="32" creationId="{7E58429E-6B8E-4BC8-D1FF-0A6773104491}"/>
          </ac:spMkLst>
        </pc:spChg>
        <pc:spChg chg="add mod">
          <ac:chgData name="Trang Ha" userId="270efafb50020bd6" providerId="LiveId" clId="{B71776FF-66C6-4F79-9C51-A33A9AE7CD87}" dt="2022-07-04T23:08:26.994" v="1775" actId="1076"/>
          <ac:spMkLst>
            <pc:docMk/>
            <pc:sldMk cId="0" sldId="408"/>
            <ac:spMk id="33" creationId="{7388D40A-16F3-2A1F-58E0-F2D29B19DB28}"/>
          </ac:spMkLst>
        </pc:spChg>
        <pc:spChg chg="add mod">
          <ac:chgData name="Trang Ha" userId="270efafb50020bd6" providerId="LiveId" clId="{B71776FF-66C6-4F79-9C51-A33A9AE7CD87}" dt="2022-07-05T01:23:20.910" v="2418" actId="1076"/>
          <ac:spMkLst>
            <pc:docMk/>
            <pc:sldMk cId="0" sldId="408"/>
            <ac:spMk id="34" creationId="{17FBE120-07E0-B566-6B9A-BC4CE18A48EA}"/>
          </ac:spMkLst>
        </pc:spChg>
        <pc:graphicFrameChg chg="add mod modGraphic">
          <ac:chgData name="Trang Ha" userId="270efafb50020bd6" providerId="LiveId" clId="{B71776FF-66C6-4F79-9C51-A33A9AE7CD87}" dt="2022-07-04T23:10:23.619" v="1847" actId="255"/>
          <ac:graphicFrameMkLst>
            <pc:docMk/>
            <pc:sldMk cId="0" sldId="408"/>
            <ac:graphicFrameMk id="4" creationId="{8005610F-A287-AD19-4519-9261ADE7F4BE}"/>
          </ac:graphicFrameMkLst>
        </pc:graphicFrameChg>
        <pc:graphicFrameChg chg="add del mod">
          <ac:chgData name="Trang Ha" userId="270efafb50020bd6" providerId="LiveId" clId="{B71776FF-66C6-4F79-9C51-A33A9AE7CD87}" dt="2022-07-04T22:36:10.364" v="324"/>
          <ac:graphicFrameMkLst>
            <pc:docMk/>
            <pc:sldMk cId="0" sldId="408"/>
            <ac:graphicFrameMk id="5" creationId="{2D903F71-CB63-1049-EE38-A6FBED2CADEC}"/>
          </ac:graphicFrameMkLst>
        </pc:graphicFrameChg>
        <pc:picChg chg="add del mod">
          <ac:chgData name="Trang Ha" userId="270efafb50020bd6" providerId="LiveId" clId="{B71776FF-66C6-4F79-9C51-A33A9AE7CD87}" dt="2022-07-04T22:52:02.951" v="1131" actId="478"/>
          <ac:picMkLst>
            <pc:docMk/>
            <pc:sldMk cId="0" sldId="408"/>
            <ac:picMk id="3" creationId="{26EB947D-759D-DF32-A039-341A2D0535F6}"/>
          </ac:picMkLst>
        </pc:picChg>
        <pc:picChg chg="add mod ord">
          <ac:chgData name="Trang Ha" userId="270efafb50020bd6" providerId="LiveId" clId="{B71776FF-66C6-4F79-9C51-A33A9AE7CD87}" dt="2022-07-04T22:52:39.783" v="1196" actId="167"/>
          <ac:picMkLst>
            <pc:docMk/>
            <pc:sldMk cId="0" sldId="408"/>
            <ac:picMk id="7" creationId="{8C46E1B1-1C18-0C9D-8D25-FB934EEAB394}"/>
          </ac:picMkLst>
        </pc:picChg>
        <pc:picChg chg="add del mod ord">
          <ac:chgData name="Trang Ha" userId="270efafb50020bd6" providerId="LiveId" clId="{B71776FF-66C6-4F79-9C51-A33A9AE7CD87}" dt="2022-07-04T22:50:46.475" v="1127" actId="478"/>
          <ac:picMkLst>
            <pc:docMk/>
            <pc:sldMk cId="0" sldId="408"/>
            <ac:picMk id="13" creationId="{ACD15879-BB07-CB3F-3B2F-BDA3336B7577}"/>
          </ac:picMkLst>
        </pc:picChg>
        <pc:picChg chg="del">
          <ac:chgData name="Trang Ha" userId="270efafb50020bd6" providerId="LiveId" clId="{B71776FF-66C6-4F79-9C51-A33A9AE7CD87}" dt="2022-07-04T22:28:41.713" v="0" actId="478"/>
          <ac:picMkLst>
            <pc:docMk/>
            <pc:sldMk cId="0" sldId="408"/>
            <ac:picMk id="20" creationId="{00000000-0000-0000-0000-000000000000}"/>
          </ac:picMkLst>
        </pc:picChg>
        <pc:picChg chg="add mod">
          <ac:chgData name="Trang Ha" userId="270efafb50020bd6" providerId="LiveId" clId="{B71776FF-66C6-4F79-9C51-A33A9AE7CD87}" dt="2022-07-04T23:08:21.705" v="1774" actId="1076"/>
          <ac:picMkLst>
            <pc:docMk/>
            <pc:sldMk cId="0" sldId="408"/>
            <ac:picMk id="24" creationId="{F4443187-97D8-C0BE-ABB5-262D3C40557C}"/>
          </ac:picMkLst>
        </pc:picChg>
        <pc:picChg chg="add mod ord">
          <ac:chgData name="Trang Ha" userId="270efafb50020bd6" providerId="LiveId" clId="{B71776FF-66C6-4F79-9C51-A33A9AE7CD87}" dt="2022-07-04T22:59:05.014" v="1711" actId="1076"/>
          <ac:picMkLst>
            <pc:docMk/>
            <pc:sldMk cId="0" sldId="408"/>
            <ac:picMk id="25" creationId="{79FA494F-4417-6838-E843-DA1FCB20DD42}"/>
          </ac:picMkLst>
        </pc:picChg>
        <pc:picChg chg="add mod">
          <ac:chgData name="Trang Ha" userId="270efafb50020bd6" providerId="LiveId" clId="{B71776FF-66C6-4F79-9C51-A33A9AE7CD87}" dt="2022-07-04T22:50:48.742" v="1128" actId="1076"/>
          <ac:picMkLst>
            <pc:docMk/>
            <pc:sldMk cId="0" sldId="408"/>
            <ac:picMk id="26" creationId="{3DED3ADC-36BA-8E2C-833E-5BCB358563D4}"/>
          </ac:picMkLst>
        </pc:picChg>
        <pc:picChg chg="add del mod">
          <ac:chgData name="Trang Ha" userId="270efafb50020bd6" providerId="LiveId" clId="{B71776FF-66C6-4F79-9C51-A33A9AE7CD87}" dt="2022-07-04T22:58:55.215" v="1710" actId="478"/>
          <ac:picMkLst>
            <pc:docMk/>
            <pc:sldMk cId="0" sldId="408"/>
            <ac:picMk id="27" creationId="{3428A7CD-5A43-7CAA-F30A-0FB87A305DAC}"/>
          </ac:picMkLst>
        </pc:picChg>
        <pc:picChg chg="del">
          <ac:chgData name="Trang Ha" userId="270efafb50020bd6" providerId="LiveId" clId="{B71776FF-66C6-4F79-9C51-A33A9AE7CD87}" dt="2022-07-04T22:28:43.352" v="1" actId="478"/>
          <ac:picMkLst>
            <pc:docMk/>
            <pc:sldMk cId="0" sldId="408"/>
            <ac:picMk id="1026" creationId="{00000000-0000-0000-0000-000000000000}"/>
          </ac:picMkLst>
        </pc:picChg>
      </pc:sldChg>
      <pc:sldChg chg="delSp mod delAnim">
        <pc:chgData name="Trang Ha" userId="270efafb50020bd6" providerId="LiveId" clId="{B71776FF-66C6-4F79-9C51-A33A9AE7CD87}" dt="2022-07-05T01:21:24.166" v="2405" actId="478"/>
        <pc:sldMkLst>
          <pc:docMk/>
          <pc:sldMk cId="94275523" sldId="423"/>
        </pc:sldMkLst>
        <pc:picChg chg="del">
          <ac:chgData name="Trang Ha" userId="270efafb50020bd6" providerId="LiveId" clId="{B71776FF-66C6-4F79-9C51-A33A9AE7CD87}" dt="2022-07-05T01:21:24.166" v="2405" actId="478"/>
          <ac:picMkLst>
            <pc:docMk/>
            <pc:sldMk cId="94275523" sldId="423"/>
            <ac:picMk id="2" creationId="{00000000-0000-0000-0000-000000000000}"/>
          </ac:picMkLst>
        </pc:picChg>
      </pc:sldChg>
      <pc:sldChg chg="addSp delSp modSp mod delAnim modAnim">
        <pc:chgData name="Trang Ha" userId="270efafb50020bd6" providerId="LiveId" clId="{B71776FF-66C6-4F79-9C51-A33A9AE7CD87}" dt="2022-07-05T00:59:57.039" v="2183" actId="20577"/>
        <pc:sldMkLst>
          <pc:docMk/>
          <pc:sldMk cId="426134198" sldId="437"/>
        </pc:sldMkLst>
        <pc:spChg chg="mod">
          <ac:chgData name="Trang Ha" userId="270efafb50020bd6" providerId="LiveId" clId="{B71776FF-66C6-4F79-9C51-A33A9AE7CD87}" dt="2022-07-04T23:15:13.739" v="2016" actId="20577"/>
          <ac:spMkLst>
            <pc:docMk/>
            <pc:sldMk cId="426134198" sldId="437"/>
            <ac:spMk id="12" creationId="{00000000-0000-0000-0000-000000000000}"/>
          </ac:spMkLst>
        </pc:spChg>
        <pc:spChg chg="add mod">
          <ac:chgData name="Trang Ha" userId="270efafb50020bd6" providerId="LiveId" clId="{B71776FF-66C6-4F79-9C51-A33A9AE7CD87}" dt="2022-07-04T22:29:35.541" v="62"/>
          <ac:spMkLst>
            <pc:docMk/>
            <pc:sldMk cId="426134198" sldId="437"/>
            <ac:spMk id="19" creationId="{724FD448-E670-C2AD-038A-9846D7BB56D7}"/>
          </ac:spMkLst>
        </pc:spChg>
        <pc:spChg chg="add mod">
          <ac:chgData name="Trang Ha" userId="270efafb50020bd6" providerId="LiveId" clId="{B71776FF-66C6-4F79-9C51-A33A9AE7CD87}" dt="2022-07-05T00:57:30.670" v="2162" actId="20577"/>
          <ac:spMkLst>
            <pc:docMk/>
            <pc:sldMk cId="426134198" sldId="437"/>
            <ac:spMk id="20" creationId="{40930EF1-7686-7A76-2FF1-60608CB0017E}"/>
          </ac:spMkLst>
        </pc:spChg>
        <pc:spChg chg="add mod">
          <ac:chgData name="Trang Ha" userId="270efafb50020bd6" providerId="LiveId" clId="{B71776FF-66C6-4F79-9C51-A33A9AE7CD87}" dt="2022-07-05T00:53:35.484" v="2124" actId="1076"/>
          <ac:spMkLst>
            <pc:docMk/>
            <pc:sldMk cId="426134198" sldId="437"/>
            <ac:spMk id="21" creationId="{EA6EB115-7300-099A-AFFC-C95FD1BE7F3F}"/>
          </ac:spMkLst>
        </pc:spChg>
        <pc:spChg chg="add mod">
          <ac:chgData name="Trang Ha" userId="270efafb50020bd6" providerId="LiveId" clId="{B71776FF-66C6-4F79-9C51-A33A9AE7CD87}" dt="2022-07-05T00:57:38.745" v="2164" actId="20577"/>
          <ac:spMkLst>
            <pc:docMk/>
            <pc:sldMk cId="426134198" sldId="437"/>
            <ac:spMk id="22" creationId="{F8CDBFF8-AB61-B8EB-5761-06627E38C2A4}"/>
          </ac:spMkLst>
        </pc:spChg>
        <pc:spChg chg="add del mod">
          <ac:chgData name="Trang Ha" userId="270efafb50020bd6" providerId="LiveId" clId="{B71776FF-66C6-4F79-9C51-A33A9AE7CD87}" dt="2022-07-05T00:52:13.774" v="2104" actId="478"/>
          <ac:spMkLst>
            <pc:docMk/>
            <pc:sldMk cId="426134198" sldId="437"/>
            <ac:spMk id="23" creationId="{8AB8924F-F638-7390-D6D0-44D77ABAEEB2}"/>
          </ac:spMkLst>
        </pc:spChg>
        <pc:spChg chg="add mod">
          <ac:chgData name="Trang Ha" userId="270efafb50020bd6" providerId="LiveId" clId="{B71776FF-66C6-4F79-9C51-A33A9AE7CD87}" dt="2022-07-05T00:59:57.039" v="2183" actId="20577"/>
          <ac:spMkLst>
            <pc:docMk/>
            <pc:sldMk cId="426134198" sldId="437"/>
            <ac:spMk id="24" creationId="{A6EBA4B5-43E8-0857-7C81-CDF43F05A776}"/>
          </ac:spMkLst>
        </pc:spChg>
        <pc:spChg chg="del">
          <ac:chgData name="Trang Ha" userId="270efafb50020bd6" providerId="LiveId" clId="{B71776FF-66C6-4F79-9C51-A33A9AE7CD87}" dt="2022-07-04T22:29:34.822" v="61" actId="478"/>
          <ac:spMkLst>
            <pc:docMk/>
            <pc:sldMk cId="426134198" sldId="437"/>
            <ac:spMk id="34" creationId="{00000000-0000-0000-0000-000000000000}"/>
          </ac:spMkLst>
        </pc:spChg>
        <pc:spChg chg="del">
          <ac:chgData name="Trang Ha" userId="270efafb50020bd6" providerId="LiveId" clId="{B71776FF-66C6-4F79-9C51-A33A9AE7CD87}" dt="2022-07-04T23:15:10.906" v="2015" actId="478"/>
          <ac:spMkLst>
            <pc:docMk/>
            <pc:sldMk cId="426134198" sldId="437"/>
            <ac:spMk id="35" creationId="{00000000-0000-0000-0000-000000000000}"/>
          </ac:spMkLst>
        </pc:spChg>
        <pc:spChg chg="del mod">
          <ac:chgData name="Trang Ha" userId="270efafb50020bd6" providerId="LiveId" clId="{B71776FF-66C6-4F79-9C51-A33A9AE7CD87}" dt="2022-07-04T23:15:04.820" v="2013" actId="478"/>
          <ac:spMkLst>
            <pc:docMk/>
            <pc:sldMk cId="426134198" sldId="437"/>
            <ac:spMk id="37" creationId="{00000000-0000-0000-0000-000000000000}"/>
          </ac:spMkLst>
        </pc:spChg>
        <pc:spChg chg="del">
          <ac:chgData name="Trang Ha" userId="270efafb50020bd6" providerId="LiveId" clId="{B71776FF-66C6-4F79-9C51-A33A9AE7CD87}" dt="2022-07-04T23:14:58.206" v="2011" actId="478"/>
          <ac:spMkLst>
            <pc:docMk/>
            <pc:sldMk cId="426134198" sldId="437"/>
            <ac:spMk id="38" creationId="{00000000-0000-0000-0000-000000000000}"/>
          </ac:spMkLst>
        </pc:spChg>
        <pc:picChg chg="add del mod">
          <ac:chgData name="Trang Ha" userId="270efafb50020bd6" providerId="LiveId" clId="{B71776FF-66C6-4F79-9C51-A33A9AE7CD87}" dt="2022-07-04T23:18:47.300" v="2031" actId="478"/>
          <ac:picMkLst>
            <pc:docMk/>
            <pc:sldMk cId="426134198" sldId="437"/>
            <ac:picMk id="3" creationId="{ABD1720B-1264-18F4-4C91-D04A0B7A4B2B}"/>
          </ac:picMkLst>
        </pc:picChg>
        <pc:picChg chg="add del">
          <ac:chgData name="Trang Ha" userId="270efafb50020bd6" providerId="LiveId" clId="{B71776FF-66C6-4F79-9C51-A33A9AE7CD87}" dt="2022-07-04T23:16:54.244" v="2022" actId="478"/>
          <ac:picMkLst>
            <pc:docMk/>
            <pc:sldMk cId="426134198" sldId="437"/>
            <ac:picMk id="5" creationId="{68F8B65E-1DA9-EAFC-6B2C-55A97BFD7598}"/>
          </ac:picMkLst>
        </pc:picChg>
        <pc:cxnChg chg="add del mod">
          <ac:chgData name="Trang Ha" userId="270efafb50020bd6" providerId="LiveId" clId="{B71776FF-66C6-4F79-9C51-A33A9AE7CD87}" dt="2022-07-05T00:56:00.741" v="2149" actId="478"/>
          <ac:cxnSpMkLst>
            <pc:docMk/>
            <pc:sldMk cId="426134198" sldId="437"/>
            <ac:cxnSpMk id="7" creationId="{9B15CDBA-D62A-749A-0E4C-347BA748747F}"/>
          </ac:cxnSpMkLst>
        </pc:cxnChg>
        <pc:cxnChg chg="add mod">
          <ac:chgData name="Trang Ha" userId="270efafb50020bd6" providerId="LiveId" clId="{B71776FF-66C6-4F79-9C51-A33A9AE7CD87}" dt="2022-07-05T00:58:28.257" v="2168" actId="14100"/>
          <ac:cxnSpMkLst>
            <pc:docMk/>
            <pc:sldMk cId="426134198" sldId="437"/>
            <ac:cxnSpMk id="25" creationId="{F2D33D3C-3B5F-67C3-BD67-A793CF767464}"/>
          </ac:cxnSpMkLst>
        </pc:cxnChg>
        <pc:cxnChg chg="add mod">
          <ac:chgData name="Trang Ha" userId="270efafb50020bd6" providerId="LiveId" clId="{B71776FF-66C6-4F79-9C51-A33A9AE7CD87}" dt="2022-07-05T00:58:38.317" v="2169" actId="14100"/>
          <ac:cxnSpMkLst>
            <pc:docMk/>
            <pc:sldMk cId="426134198" sldId="437"/>
            <ac:cxnSpMk id="31" creationId="{B687C86F-2266-53F9-DD3B-A02DADD95938}"/>
          </ac:cxnSpMkLst>
        </pc:cxnChg>
        <pc:cxnChg chg="add mod">
          <ac:chgData name="Trang Ha" userId="270efafb50020bd6" providerId="LiveId" clId="{B71776FF-66C6-4F79-9C51-A33A9AE7CD87}" dt="2022-07-05T00:57:14.447" v="2161" actId="1076"/>
          <ac:cxnSpMkLst>
            <pc:docMk/>
            <pc:sldMk cId="426134198" sldId="437"/>
            <ac:cxnSpMk id="33" creationId="{785B394B-399F-0C20-25F8-9F569FDC8748}"/>
          </ac:cxnSpMkLst>
        </pc:cxnChg>
      </pc:sldChg>
      <pc:sldChg chg="addSp delSp modSp add mod delAnim modAnim">
        <pc:chgData name="Trang Ha" userId="270efafb50020bd6" providerId="LiveId" clId="{B71776FF-66C6-4F79-9C51-A33A9AE7CD87}" dt="2022-07-05T01:21:04.272" v="2404"/>
        <pc:sldMkLst>
          <pc:docMk/>
          <pc:sldMk cId="206988765" sldId="438"/>
        </pc:sldMkLst>
        <pc:spChg chg="mod">
          <ac:chgData name="Trang Ha" userId="270efafb50020bd6" providerId="LiveId" clId="{B71776FF-66C6-4F79-9C51-A33A9AE7CD87}" dt="2022-07-05T01:17:38.970" v="2369" actId="20577"/>
          <ac:spMkLst>
            <pc:docMk/>
            <pc:sldMk cId="206988765" sldId="438"/>
            <ac:spMk id="12" creationId="{00000000-0000-0000-0000-000000000000}"/>
          </ac:spMkLst>
        </pc:spChg>
        <pc:spChg chg="del">
          <ac:chgData name="Trang Ha" userId="270efafb50020bd6" providerId="LiveId" clId="{B71776FF-66C6-4F79-9C51-A33A9AE7CD87}" dt="2022-07-05T01:17:42.262" v="2370" actId="478"/>
          <ac:spMkLst>
            <pc:docMk/>
            <pc:sldMk cId="206988765" sldId="438"/>
            <ac:spMk id="20" creationId="{40930EF1-7686-7A76-2FF1-60608CB0017E}"/>
          </ac:spMkLst>
        </pc:spChg>
        <pc:spChg chg="mod">
          <ac:chgData name="Trang Ha" userId="270efafb50020bd6" providerId="LiveId" clId="{B71776FF-66C6-4F79-9C51-A33A9AE7CD87}" dt="2022-07-05T01:19:00.040" v="2387" actId="2085"/>
          <ac:spMkLst>
            <pc:docMk/>
            <pc:sldMk cId="206988765" sldId="438"/>
            <ac:spMk id="21" creationId="{EA6EB115-7300-099A-AFFC-C95FD1BE7F3F}"/>
          </ac:spMkLst>
        </pc:spChg>
        <pc:spChg chg="mod">
          <ac:chgData name="Trang Ha" userId="270efafb50020bd6" providerId="LiveId" clId="{B71776FF-66C6-4F79-9C51-A33A9AE7CD87}" dt="2022-07-05T01:20:11.112" v="2398" actId="1076"/>
          <ac:spMkLst>
            <pc:docMk/>
            <pc:sldMk cId="206988765" sldId="438"/>
            <ac:spMk id="22" creationId="{F8CDBFF8-AB61-B8EB-5761-06627E38C2A4}"/>
          </ac:spMkLst>
        </pc:spChg>
        <pc:spChg chg="mod">
          <ac:chgData name="Trang Ha" userId="270efafb50020bd6" providerId="LiveId" clId="{B71776FF-66C6-4F79-9C51-A33A9AE7CD87}" dt="2022-07-05T01:20:15.053" v="2399" actId="1076"/>
          <ac:spMkLst>
            <pc:docMk/>
            <pc:sldMk cId="206988765" sldId="438"/>
            <ac:spMk id="24" creationId="{A6EBA4B5-43E8-0857-7C81-CDF43F05A776}"/>
          </ac:spMkLst>
        </pc:spChg>
        <pc:picChg chg="add del mod">
          <ac:chgData name="Trang Ha" userId="270efafb50020bd6" providerId="LiveId" clId="{B71776FF-66C6-4F79-9C51-A33A9AE7CD87}" dt="2022-07-05T01:20:43.437" v="2400" actId="478"/>
          <ac:picMkLst>
            <pc:docMk/>
            <pc:sldMk cId="206988765" sldId="438"/>
            <ac:picMk id="3" creationId="{BC65FAB0-CE11-A8F4-C747-3F8EEC37DC2D}"/>
          </ac:picMkLst>
        </pc:picChg>
        <pc:cxnChg chg="del mod">
          <ac:chgData name="Trang Ha" userId="270efafb50020bd6" providerId="LiveId" clId="{B71776FF-66C6-4F79-9C51-A33A9AE7CD87}" dt="2022-07-05T01:17:46.539" v="2371" actId="478"/>
          <ac:cxnSpMkLst>
            <pc:docMk/>
            <pc:sldMk cId="206988765" sldId="438"/>
            <ac:cxnSpMk id="25" creationId="{F2D33D3C-3B5F-67C3-BD67-A793CF767464}"/>
          </ac:cxnSpMkLst>
        </pc:cxnChg>
        <pc:cxnChg chg="del mod">
          <ac:chgData name="Trang Ha" userId="270efafb50020bd6" providerId="LiveId" clId="{B71776FF-66C6-4F79-9C51-A33A9AE7CD87}" dt="2022-07-05T01:17:48.575" v="2373" actId="478"/>
          <ac:cxnSpMkLst>
            <pc:docMk/>
            <pc:sldMk cId="206988765" sldId="438"/>
            <ac:cxnSpMk id="31" creationId="{B687C86F-2266-53F9-DD3B-A02DADD95938}"/>
          </ac:cxnSpMkLst>
        </pc:cxnChg>
        <pc:cxnChg chg="del">
          <ac:chgData name="Trang Ha" userId="270efafb50020bd6" providerId="LiveId" clId="{B71776FF-66C6-4F79-9C51-A33A9AE7CD87}" dt="2022-07-05T01:17:47.545" v="2372" actId="478"/>
          <ac:cxnSpMkLst>
            <pc:docMk/>
            <pc:sldMk cId="206988765" sldId="438"/>
            <ac:cxnSpMk id="33" creationId="{785B394B-399F-0C20-25F8-9F569FDC8748}"/>
          </ac:cxnSpMkLst>
        </pc:cxnChg>
      </pc:sldChg>
      <pc:sldChg chg="modSp del mod">
        <pc:chgData name="Trang Ha" userId="270efafb50020bd6" providerId="LiveId" clId="{B71776FF-66C6-4F79-9C51-A33A9AE7CD87}" dt="2022-07-04T23:13:12.513" v="1853" actId="2696"/>
        <pc:sldMkLst>
          <pc:docMk/>
          <pc:sldMk cId="2252523067" sldId="440"/>
        </pc:sldMkLst>
        <pc:spChg chg="mod">
          <ac:chgData name="Trang Ha" userId="270efafb50020bd6" providerId="LiveId" clId="{B71776FF-66C6-4F79-9C51-A33A9AE7CD87}" dt="2022-07-04T22:29:13.119" v="58" actId="20577"/>
          <ac:spMkLst>
            <pc:docMk/>
            <pc:sldMk cId="2252523067" sldId="440"/>
            <ac:spMk id="2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B5B8007-F28A-4C3E-A48D-DDE012D8153F}" type="slidenum">
              <a:rPr lang="en-US" altLang="en-US" sz="1200">
                <a:cs typeface="Arial" charset="0"/>
              </a:rPr>
              <a:pPr algn="r" eaLnBrk="1" hangingPunct="1"/>
              <a:t>7</a:t>
            </a:fld>
            <a:endParaRPr lang="en-US" altLang="en-US" sz="1200">
              <a:cs typeface="Arial" charset="0"/>
            </a:endParaRPr>
          </a:p>
        </p:txBody>
      </p:sp>
      <p:sp>
        <p:nvSpPr>
          <p:cNvPr id="15363" name="Rectangle 2"/>
          <p:cNvSpPr>
            <a:spLocks noGrp="1" noRot="1" noChangeAspect="1" noChangeArrowheads="1" noTextEdit="1"/>
          </p:cNvSpPr>
          <p:nvPr>
            <p:ph type="sldImg"/>
          </p:nvPr>
        </p:nvSpPr>
        <p:spPr>
          <a:xfrm>
            <a:off x="377825" y="685800"/>
            <a:ext cx="6102350" cy="3429000"/>
          </a:xfrm>
          <a:ln/>
        </p:spPr>
      </p:sp>
      <p:sp>
        <p:nvSpPr>
          <p:cNvPr id="15364" name="Rectangle 3"/>
          <p:cNvSpPr>
            <a:spLocks noGrp="1" noChangeArrowheads="1"/>
          </p:cNvSpPr>
          <p:nvPr>
            <p:ph type="body" idx="1"/>
          </p:nvPr>
        </p:nvSpPr>
        <p:spPr>
          <a:noFill/>
        </p:spPr>
        <p:txBody>
          <a:bodyPr/>
          <a:lstStyle/>
          <a:p>
            <a:pPr eaLnBrk="1" hangingPunct="1"/>
            <a:endParaRPr lang="vi-VN" altLang="en-US">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png"/><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wmf"/><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3"/>
          <p:cNvSpPr txBox="1">
            <a:spLocks noChangeArrowheads="1"/>
          </p:cNvSpPr>
          <p:nvPr/>
        </p:nvSpPr>
        <p:spPr bwMode="auto">
          <a:xfrm>
            <a:off x="3197197" y="723901"/>
            <a:ext cx="1003726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500" b="1">
                <a:solidFill>
                  <a:srgbClr val="FF0066"/>
                </a:solidFill>
                <a:latin typeface="Times New Roman" pitchFamily="18" charset="0"/>
              </a:rPr>
              <a:t>TRƯỜNG TIỂU HỌC ……</a:t>
            </a:r>
          </a:p>
        </p:txBody>
      </p:sp>
      <p:pic>
        <p:nvPicPr>
          <p:cNvPr id="205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77" y="5791200"/>
            <a:ext cx="1766808" cy="2293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7" name="Text Box 14"/>
          <p:cNvSpPr txBox="1">
            <a:spLocks noChangeArrowheads="1"/>
          </p:cNvSpPr>
          <p:nvPr/>
        </p:nvSpPr>
        <p:spPr bwMode="auto">
          <a:xfrm>
            <a:off x="2783822" y="4343401"/>
            <a:ext cx="10928600" cy="182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a:t>
            </a: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Tiếng</a:t>
            </a: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Việt</a:t>
            </a: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lớp</a:t>
            </a: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a:t>
            </a:r>
          </a:p>
          <a:p>
            <a:pPr algn="ctr" eaLnBrk="1" hangingPunct="1">
              <a:spcBef>
                <a:spcPts val="1800"/>
              </a:spcBef>
              <a:defRPr/>
            </a:pPr>
            <a:r>
              <a:rPr lang="en-US" sz="54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a:t>
            </a:r>
            <a:r>
              <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8: </a:t>
            </a:r>
            <a:r>
              <a:rPr lang="en-US" sz="54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TẠM</a:t>
            </a:r>
            <a:r>
              <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54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BIỆT</a:t>
            </a:r>
            <a:r>
              <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54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MÙA</a:t>
            </a:r>
            <a:r>
              <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54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HÈ</a:t>
            </a:r>
            <a:r>
              <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54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T4</a:t>
            </a:r>
            <a:r>
              <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p>
        </p:txBody>
      </p:sp>
      <p:sp>
        <p:nvSpPr>
          <p:cNvPr id="2059" name="Text Box 17"/>
          <p:cNvSpPr txBox="1">
            <a:spLocks noChangeArrowheads="1"/>
          </p:cNvSpPr>
          <p:nvPr/>
        </p:nvSpPr>
        <p:spPr bwMode="auto">
          <a:xfrm>
            <a:off x="2480250" y="2057400"/>
            <a:ext cx="11471154" cy="199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CHÀO MỪNG QUÝ THẦY CÔ</a:t>
            </a:r>
          </a:p>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VỀ DỰ GIỜ THĂM LỚP</a:t>
            </a:r>
          </a:p>
        </p:txBody>
      </p:sp>
      <p:sp>
        <p:nvSpPr>
          <p:cNvPr id="2054" name="Text Box 18"/>
          <p:cNvSpPr txBox="1">
            <a:spLocks noChangeArrowheads="1"/>
          </p:cNvSpPr>
          <p:nvPr/>
        </p:nvSpPr>
        <p:spPr bwMode="auto">
          <a:xfrm>
            <a:off x="2557757" y="7200900"/>
            <a:ext cx="597456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b="1" i="1">
                <a:solidFill>
                  <a:srgbClr val="FF0066"/>
                </a:solidFill>
                <a:latin typeface="Times New Roman" pitchFamily="18" charset="0"/>
              </a:rPr>
              <a:t>Giáo viên:</a:t>
            </a:r>
          </a:p>
          <a:p>
            <a:pPr eaLnBrk="1" hangingPunct="1"/>
            <a:r>
              <a:rPr lang="en-US" altLang="en-US" sz="2400" b="1" i="1">
                <a:solidFill>
                  <a:srgbClr val="FF0066"/>
                </a:solidFill>
                <a:latin typeface="Times New Roman" pitchFamily="18" charset="0"/>
              </a:rPr>
              <a:t>Lớp:  3</a:t>
            </a:r>
          </a:p>
        </p:txBody>
      </p:sp>
      <p:pic>
        <p:nvPicPr>
          <p:cNvPr id="2055" name="Picture 22" descr="bd21315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0079" y="6229986"/>
            <a:ext cx="5616086"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flipV="1">
            <a:off x="1112658" y="331495"/>
            <a:ext cx="2081213" cy="26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3122398" y="413107"/>
            <a:ext cx="2089150" cy="249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flipV="1">
            <a:off x="5407784" y="1447800"/>
            <a:ext cx="5985862"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3" name="Picture 7" descr="BƯỚM 58"/>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9961410">
            <a:off x="13131113" y="984250"/>
            <a:ext cx="1474263"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8" descr="animal-14[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417220" flipH="1">
            <a:off x="2549684" y="5964239"/>
            <a:ext cx="141613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POINSET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795919" y="5509437"/>
            <a:ext cx="3777458" cy="2694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200000" s="0" l="0"/>
                                      </p:by>
                                    </p:animClr>
                                    <p:animClr clrSpc="hsl" dir="cw">
                                      <p:cBhvr>
                                        <p:cTn id="9" dur="2000" fill="hold"/>
                                        <p:tgtEl>
                                          <p:spTgt spid="2059"/>
                                        </p:tgtEl>
                                        <p:attrNameLst>
                                          <p:attrName>fillcolor</p:attrName>
                                        </p:attrNameLst>
                                      </p:cBhvr>
                                      <p:by>
                                        <p:hsl h="7200000" s="0" l="0"/>
                                      </p:by>
                                    </p:animClr>
                                    <p:animClr clrSpc="hsl" dir="cw">
                                      <p:cBhvr>
                                        <p:cTn id="10" dur="2000" fill="hold"/>
                                        <p:tgtEl>
                                          <p:spTgt spid="2059"/>
                                        </p:tgtEl>
                                        <p:attrNameLst>
                                          <p:attrName>stroke.color</p:attrName>
                                        </p:attrNameLst>
                                      </p:cBhvr>
                                      <p:by>
                                        <p:hsl h="7200000"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ùa Hè Đến - Nhạc Thiếu Nhi Vui Nhộn Hay Nhất - Múa Hát Trẻ Em Sôi Động.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18319" y="381000"/>
            <a:ext cx="15163800" cy="8521316"/>
          </a:xfrm>
          <a:prstGeom prst="rect">
            <a:avLst/>
          </a:prstGeom>
        </p:spPr>
      </p:pic>
    </p:spTree>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xmlns="" id="{79FA494F-4417-6838-E843-DA1FCB20DD42}"/>
              </a:ext>
            </a:extLst>
          </p:cNvPr>
          <p:cNvPicPr>
            <a:picLocks noChangeAspect="1"/>
          </p:cNvPicPr>
          <p:nvPr/>
        </p:nvPicPr>
        <p:blipFill>
          <a:blip r:embed="rId2">
            <a:clrChange>
              <a:clrFrom>
                <a:srgbClr val="FAFAFA"/>
              </a:clrFrom>
              <a:clrTo>
                <a:srgbClr val="FAFAFA">
                  <a:alpha val="0"/>
                </a:srgbClr>
              </a:clrTo>
            </a:clrChange>
          </a:blip>
          <a:stretch>
            <a:fillRect/>
          </a:stretch>
        </p:blipFill>
        <p:spPr>
          <a:xfrm>
            <a:off x="7376319" y="7070543"/>
            <a:ext cx="924219" cy="822780"/>
          </a:xfrm>
          <a:prstGeom prst="rect">
            <a:avLst/>
          </a:prstGeom>
        </p:spPr>
      </p:pic>
      <p:pic>
        <p:nvPicPr>
          <p:cNvPr id="7" name="Picture 6">
            <a:extLst>
              <a:ext uri="{FF2B5EF4-FFF2-40B4-BE49-F238E27FC236}">
                <a16:creationId xmlns:a16="http://schemas.microsoft.com/office/drawing/2014/main" xmlns="" id="{8C46E1B1-1C18-0C9D-8D25-FB934EEAB394}"/>
              </a:ext>
            </a:extLst>
          </p:cNvPr>
          <p:cNvPicPr>
            <a:picLocks noChangeAspect="1"/>
          </p:cNvPicPr>
          <p:nvPr/>
        </p:nvPicPr>
        <p:blipFill>
          <a:blip r:embed="rId2">
            <a:clrChange>
              <a:clrFrom>
                <a:srgbClr val="FAFAFA"/>
              </a:clrFrom>
              <a:clrTo>
                <a:srgbClr val="FAFAFA">
                  <a:alpha val="0"/>
                </a:srgbClr>
              </a:clrTo>
            </a:clrChange>
          </a:blip>
          <a:stretch>
            <a:fillRect/>
          </a:stretch>
        </p:blipFill>
        <p:spPr>
          <a:xfrm>
            <a:off x="7737681" y="5896928"/>
            <a:ext cx="924219" cy="822780"/>
          </a:xfrm>
          <a:prstGeom prst="rect">
            <a:avLst/>
          </a:prstGeom>
        </p:spPr>
      </p:pic>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dirty="0" err="1">
                    <a:solidFill>
                      <a:srgbClr val="0000CC"/>
                    </a:solidFill>
                    <a:latin typeface="Times New Roman" pitchFamily="18" charset="0"/>
                    <a:cs typeface="Times New Roman" pitchFamily="18" charset="0"/>
                  </a:rPr>
                  <a:t>Thứ</a:t>
                </a:r>
                <a:r>
                  <a:rPr lang="en-US" sz="3600" dirty="0">
                    <a:solidFill>
                      <a:srgbClr val="0000CC"/>
                    </a:solidFill>
                    <a:latin typeface="Times New Roman" pitchFamily="18" charset="0"/>
                    <a:cs typeface="Times New Roman" pitchFamily="18" charset="0"/>
                  </a:rPr>
                  <a:t>……</a:t>
                </a:r>
                <a:r>
                  <a:rPr lang="en-US" sz="3600" dirty="0" err="1">
                    <a:solidFill>
                      <a:srgbClr val="0000CC"/>
                    </a:solidFill>
                    <a:latin typeface="Times New Roman" pitchFamily="18" charset="0"/>
                    <a:cs typeface="Times New Roman" pitchFamily="18" charset="0"/>
                  </a:rPr>
                  <a:t>ngày</a:t>
                </a:r>
                <a:r>
                  <a:rPr lang="en-US" sz="3600" dirty="0">
                    <a:solidFill>
                      <a:srgbClr val="0000CC"/>
                    </a:solidFill>
                    <a:latin typeface="Times New Roman" pitchFamily="18" charset="0"/>
                    <a:cs typeface="Times New Roman" pitchFamily="18" charset="0"/>
                  </a:rPr>
                  <a:t>…..</a:t>
                </a:r>
                <a:r>
                  <a:rPr lang="en-US" sz="3600" dirty="0" err="1">
                    <a:solidFill>
                      <a:srgbClr val="0000CC"/>
                    </a:solidFill>
                    <a:latin typeface="Times New Roman" pitchFamily="18" charset="0"/>
                    <a:cs typeface="Times New Roman" pitchFamily="18" charset="0"/>
                  </a:rPr>
                  <a:t>tháng</a:t>
                </a:r>
                <a:r>
                  <a:rPr lang="en-US" sz="3600" dirty="0">
                    <a:solidFill>
                      <a:srgbClr val="0000CC"/>
                    </a:solidFill>
                    <a:latin typeface="Times New Roman" pitchFamily="18" charset="0"/>
                    <a:cs typeface="Times New Roman" pitchFamily="18" charset="0"/>
                  </a:rPr>
                  <a:t>…..</a:t>
                </a:r>
                <a:r>
                  <a:rPr lang="en-US" sz="3600" dirty="0" err="1">
                    <a:solidFill>
                      <a:srgbClr val="0000CC"/>
                    </a:solidFill>
                    <a:latin typeface="Times New Roman" pitchFamily="18" charset="0"/>
                    <a:cs typeface="Times New Roman" pitchFamily="18" charset="0"/>
                  </a:rPr>
                  <a:t>năm</a:t>
                </a:r>
                <a:r>
                  <a:rPr lang="en-US" sz="3600" dirty="0">
                    <a:solidFill>
                      <a:srgbClr val="0000CC"/>
                    </a:solidFill>
                    <a:latin typeface="Times New Roman" pitchFamily="18" charset="0"/>
                    <a:cs typeface="Times New Roman" pitchFamily="18" charset="0"/>
                  </a:rPr>
                  <a:t>…….</a:t>
                </a: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a:solidFill>
                      <a:srgbClr val="FF0066"/>
                    </a:solidFill>
                    <a:latin typeface="Times New Roman" pitchFamily="18" charset="0"/>
                    <a:cs typeface="Times New Roman" pitchFamily="18" charset="0"/>
                  </a:rPr>
                  <a:t>TIẾNG VIỆT</a:t>
                </a: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9" name="Group 8"/>
          <p:cNvGrpSpPr/>
          <p:nvPr/>
        </p:nvGrpSpPr>
        <p:grpSpPr>
          <a:xfrm>
            <a:off x="1204119" y="1645920"/>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a:solidFill>
                    <a:srgbClr val="FF0066"/>
                  </a:solidFill>
                  <a:latin typeface="Times New Roman" pitchFamily="18" charset="0"/>
                  <a:cs typeface="Times New Roman" pitchFamily="18" charset="0"/>
                </a:rPr>
                <a:t>1. Luyện tập.</a:t>
              </a: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746919" y="2331720"/>
            <a:ext cx="15011400" cy="1077218"/>
          </a:xfrm>
          <a:prstGeom prst="rect">
            <a:avLst/>
          </a:prstGeom>
        </p:spPr>
        <p:txBody>
          <a:bodyPr wrap="square">
            <a:spAutoFit/>
          </a:bodyPr>
          <a:lstStyle/>
          <a:p>
            <a:pPr algn="just"/>
            <a:r>
              <a:rPr lang="en-US" sz="3200" b="1" smtClean="0">
                <a:solidFill>
                  <a:srgbClr val="0000CC"/>
                </a:solidFill>
                <a:latin typeface="Times New Roman" pitchFamily="18" charset="0"/>
                <a:cs typeface="Times New Roman" pitchFamily="18" charset="0"/>
              </a:rPr>
              <a:t>    Bài </a:t>
            </a:r>
            <a:r>
              <a:rPr lang="en-US" sz="3200" b="1" dirty="0">
                <a:solidFill>
                  <a:srgbClr val="0000CC"/>
                </a:solidFill>
                <a:latin typeface="Times New Roman" pitchFamily="18" charset="0"/>
                <a:cs typeface="Times New Roman" pitchFamily="18" charset="0"/>
              </a:rPr>
              <a:t>1. Đọc </a:t>
            </a:r>
            <a:r>
              <a:rPr lang="en-US" sz="3200" b="1" dirty="0" err="1">
                <a:solidFill>
                  <a:srgbClr val="0000CC"/>
                </a:solidFill>
                <a:latin typeface="Times New Roman" pitchFamily="18" charset="0"/>
                <a:cs typeface="Times New Roman" pitchFamily="18" charset="0"/>
              </a:rPr>
              <a:t>lại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câu</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chuyện</a:t>
            </a:r>
            <a:r>
              <a:rPr lang="en-US" sz="3200" b="1" dirty="0">
                <a:solidFill>
                  <a:srgbClr val="0000CC"/>
                </a:solidFill>
                <a:latin typeface="Times New Roman" pitchFamily="18" charset="0"/>
                <a:cs typeface="Times New Roman" pitchFamily="18" charset="0"/>
              </a:rPr>
              <a:t> </a:t>
            </a:r>
            <a:r>
              <a:rPr lang="en-US" sz="3200" b="1" i="1" dirty="0" err="1">
                <a:solidFill>
                  <a:srgbClr val="0000CC"/>
                </a:solidFill>
                <a:latin typeface="Times New Roman" pitchFamily="18" charset="0"/>
                <a:cs typeface="Times New Roman" pitchFamily="18" charset="0"/>
              </a:rPr>
              <a:t>Tạm</a:t>
            </a:r>
            <a:r>
              <a:rPr lang="en-US" sz="3200" b="1" i="1" dirty="0">
                <a:solidFill>
                  <a:srgbClr val="0000CC"/>
                </a:solidFill>
                <a:latin typeface="Times New Roman" pitchFamily="18" charset="0"/>
                <a:cs typeface="Times New Roman" pitchFamily="18" charset="0"/>
              </a:rPr>
              <a:t> </a:t>
            </a:r>
            <a:r>
              <a:rPr lang="en-US" sz="3200" b="1" i="1" dirty="0" err="1">
                <a:solidFill>
                  <a:srgbClr val="0000CC"/>
                </a:solidFill>
                <a:latin typeface="Times New Roman" pitchFamily="18" charset="0"/>
                <a:cs typeface="Times New Roman" pitchFamily="18" charset="0"/>
              </a:rPr>
              <a:t>biệt</a:t>
            </a:r>
            <a:r>
              <a:rPr lang="en-US" sz="3200" b="1" i="1" dirty="0">
                <a:solidFill>
                  <a:srgbClr val="0000CC"/>
                </a:solidFill>
                <a:latin typeface="Times New Roman" pitchFamily="18" charset="0"/>
                <a:cs typeface="Times New Roman" pitchFamily="18" charset="0"/>
              </a:rPr>
              <a:t> </a:t>
            </a:r>
            <a:r>
              <a:rPr lang="en-US" sz="3200" b="1" i="1" dirty="0" err="1">
                <a:solidFill>
                  <a:srgbClr val="0000CC"/>
                </a:solidFill>
                <a:latin typeface="Times New Roman" pitchFamily="18" charset="0"/>
                <a:cs typeface="Times New Roman" pitchFamily="18" charset="0"/>
              </a:rPr>
              <a:t>mùa</a:t>
            </a:r>
            <a:r>
              <a:rPr lang="en-US" sz="3200" b="1" i="1" dirty="0">
                <a:solidFill>
                  <a:srgbClr val="0000CC"/>
                </a:solidFill>
                <a:latin typeface="Times New Roman" pitchFamily="18" charset="0"/>
                <a:cs typeface="Times New Roman" pitchFamily="18" charset="0"/>
              </a:rPr>
              <a:t> </a:t>
            </a:r>
            <a:r>
              <a:rPr lang="en-US" sz="3200" b="1" i="1" dirty="0" err="1">
                <a:solidFill>
                  <a:srgbClr val="0000CC"/>
                </a:solidFill>
                <a:latin typeface="Times New Roman" pitchFamily="18" charset="0"/>
                <a:cs typeface="Times New Roman" pitchFamily="18" charset="0"/>
              </a:rPr>
              <a:t>hè</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Trao</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đổi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với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bạn</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về</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những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nội</a:t>
            </a:r>
            <a:r>
              <a:rPr lang="en-US" sz="3200" b="1" dirty="0">
                <a:solidFill>
                  <a:srgbClr val="0000CC"/>
                </a:solidFill>
                <a:latin typeface="Times New Roman" pitchFamily="18" charset="0"/>
                <a:cs typeface="Times New Roman" pitchFamily="18" charset="0"/>
              </a:rPr>
              <a:t> dung </a:t>
            </a:r>
            <a:r>
              <a:rPr lang="en-US" sz="3200" b="1" dirty="0" err="1">
                <a:solidFill>
                  <a:srgbClr val="0000CC"/>
                </a:solidFill>
                <a:latin typeface="Times New Roman" pitchFamily="18" charset="0"/>
                <a:cs typeface="Times New Roman" pitchFamily="18" charset="0"/>
              </a:rPr>
              <a:t>theo</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gợi</a:t>
            </a:r>
            <a:r>
              <a:rPr lang="en-US" sz="3200" b="1" dirty="0">
                <a:solidFill>
                  <a:srgbClr val="0000CC"/>
                </a:solidFill>
                <a:latin typeface="Times New Roman" pitchFamily="18" charset="0"/>
                <a:cs typeface="Times New Roman" pitchFamily="18" charset="0"/>
              </a:rPr>
              <a:t> ý </a:t>
            </a:r>
            <a:r>
              <a:rPr lang="en-US" sz="3200" b="1" dirty="0" err="1">
                <a:solidFill>
                  <a:srgbClr val="0000CC"/>
                </a:solidFill>
                <a:latin typeface="Times New Roman" pitchFamily="18" charset="0"/>
                <a:cs typeface="Times New Roman" pitchFamily="18" charset="0"/>
              </a:rPr>
              <a:t>trong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bảng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dưới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đây</a:t>
            </a:r>
            <a:r>
              <a:rPr lang="en-US" sz="3200" b="1" dirty="0">
                <a:solidFill>
                  <a:srgbClr val="0000CC"/>
                </a:solidFill>
                <a:latin typeface="Times New Roman" pitchFamily="18" charset="0"/>
                <a:cs typeface="Times New Roman" pitchFamily="18" charset="0"/>
              </a:rPr>
              <a:t>:</a:t>
            </a:r>
          </a:p>
        </p:txBody>
      </p:sp>
      <p:sp>
        <p:nvSpPr>
          <p:cNvPr id="22" name="Rectangle 95">
            <a:extLst>
              <a:ext uri="{FF2B5EF4-FFF2-40B4-BE49-F238E27FC236}">
                <a16:creationId xmlns:a16="http://schemas.microsoft.com/office/drawing/2014/main" xmlns="" id="{9D76DDBE-0420-3932-B459-DDFF8F1CD340}"/>
              </a:ext>
            </a:extLst>
          </p:cNvPr>
          <p:cNvSpPr>
            <a:spLocks noChangeArrowheads="1"/>
          </p:cNvSpPr>
          <p:nvPr/>
        </p:nvSpPr>
        <p:spPr bwMode="auto">
          <a:xfrm>
            <a:off x="4652980" y="1249680"/>
            <a:ext cx="66827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GB" sz="3600" b="1" dirty="0" err="1">
                <a:solidFill>
                  <a:srgbClr val="0000CC"/>
                </a:solidFill>
                <a:latin typeface="Times New Roman" pitchFamily="18" charset="0"/>
                <a:cs typeface="Times New Roman" pitchFamily="18" charset="0"/>
              </a:rPr>
              <a:t>Bài</a:t>
            </a:r>
            <a:r>
              <a:rPr lang="en-GB" sz="3600" b="1" dirty="0">
                <a:solidFill>
                  <a:srgbClr val="0000CC"/>
                </a:solidFill>
                <a:latin typeface="Times New Roman" pitchFamily="18" charset="0"/>
                <a:cs typeface="Times New Roman" pitchFamily="18" charset="0"/>
              </a:rPr>
              <a:t> 8: </a:t>
            </a:r>
            <a:r>
              <a:rPr lang="en-GB" sz="3600" b="1" err="1">
                <a:solidFill>
                  <a:srgbClr val="0000CC"/>
                </a:solidFill>
                <a:latin typeface="Times New Roman" pitchFamily="18" charset="0"/>
                <a:cs typeface="Times New Roman" pitchFamily="18" charset="0"/>
              </a:rPr>
              <a:t>TẠM</a:t>
            </a:r>
            <a:r>
              <a:rPr lang="en-GB" sz="3600" b="1">
                <a:solidFill>
                  <a:srgbClr val="0000CC"/>
                </a:solidFill>
                <a:latin typeface="Times New Roman" pitchFamily="18" charset="0"/>
                <a:cs typeface="Times New Roman" pitchFamily="18" charset="0"/>
              </a:rPr>
              <a:t> </a:t>
            </a:r>
            <a:r>
              <a:rPr lang="en-GB" sz="3600" b="1" smtClean="0">
                <a:solidFill>
                  <a:srgbClr val="0000CC"/>
                </a:solidFill>
                <a:latin typeface="Times New Roman" pitchFamily="18" charset="0"/>
                <a:cs typeface="Times New Roman" pitchFamily="18" charset="0"/>
              </a:rPr>
              <a:t>BIỆT </a:t>
            </a:r>
            <a:r>
              <a:rPr lang="en-GB" sz="3600" b="1" dirty="0" err="1">
                <a:solidFill>
                  <a:srgbClr val="0000CC"/>
                </a:solidFill>
                <a:latin typeface="Times New Roman" pitchFamily="18" charset="0"/>
                <a:cs typeface="Times New Roman" pitchFamily="18" charset="0"/>
              </a:rPr>
              <a:t>MÙA</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HÈ</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T4</a:t>
            </a:r>
            <a:r>
              <a:rPr lang="en-GB" sz="3600" b="1" dirty="0">
                <a:solidFill>
                  <a:srgbClr val="0000CC"/>
                </a:solidFill>
                <a:latin typeface="Times New Roman" pitchFamily="18" charset="0"/>
                <a:cs typeface="Times New Roman" pitchFamily="18" charset="0"/>
              </a:rPr>
              <a:t>)</a:t>
            </a:r>
          </a:p>
        </p:txBody>
      </p:sp>
      <p:graphicFrame>
        <p:nvGraphicFramePr>
          <p:cNvPr id="4" name="Table 4">
            <a:extLst>
              <a:ext uri="{FF2B5EF4-FFF2-40B4-BE49-F238E27FC236}">
                <a16:creationId xmlns:a16="http://schemas.microsoft.com/office/drawing/2014/main" xmlns="" id="{8005610F-A287-AD19-4519-9261ADE7F4BE}"/>
              </a:ext>
            </a:extLst>
          </p:cNvPr>
          <p:cNvGraphicFramePr>
            <a:graphicFrameLocks noGrp="1"/>
          </p:cNvGraphicFramePr>
          <p:nvPr>
            <p:extLst>
              <p:ext uri="{D42A27DB-BD31-4B8C-83A1-F6EECF244321}">
                <p14:modId xmlns:p14="http://schemas.microsoft.com/office/powerpoint/2010/main" val="3642751593"/>
              </p:ext>
            </p:extLst>
          </p:nvPr>
        </p:nvGraphicFramePr>
        <p:xfrm>
          <a:off x="298541" y="3623752"/>
          <a:ext cx="15650644" cy="5215448"/>
        </p:xfrm>
        <a:graphic>
          <a:graphicData uri="http://schemas.openxmlformats.org/drawingml/2006/table">
            <a:tbl>
              <a:tblPr firstRow="1" bandRow="1">
                <a:tableStyleId>{5C22544A-7EE6-4342-B048-85BDC9FD1C3A}</a:tableStyleId>
              </a:tblPr>
              <a:tblGrid>
                <a:gridCol w="4777322">
                  <a:extLst>
                    <a:ext uri="{9D8B030D-6E8A-4147-A177-3AD203B41FA5}">
                      <a16:colId xmlns:a16="http://schemas.microsoft.com/office/drawing/2014/main" xmlns="" val="171364744"/>
                    </a:ext>
                  </a:extLst>
                </a:gridCol>
                <a:gridCol w="4815056">
                  <a:extLst>
                    <a:ext uri="{9D8B030D-6E8A-4147-A177-3AD203B41FA5}">
                      <a16:colId xmlns:a16="http://schemas.microsoft.com/office/drawing/2014/main" xmlns="" val="2527364465"/>
                    </a:ext>
                  </a:extLst>
                </a:gridCol>
                <a:gridCol w="6058266">
                  <a:extLst>
                    <a:ext uri="{9D8B030D-6E8A-4147-A177-3AD203B41FA5}">
                      <a16:colId xmlns:a16="http://schemas.microsoft.com/office/drawing/2014/main" xmlns="" val="100419499"/>
                    </a:ext>
                  </a:extLst>
                </a:gridCol>
              </a:tblGrid>
              <a:tr h="1149945">
                <a:tc>
                  <a:txBody>
                    <a:bodyPr/>
                    <a:lstStyle/>
                    <a:p>
                      <a:pPr algn="ctr"/>
                      <a:r>
                        <a:rPr lang="en-US" sz="3000" dirty="0" err="1">
                          <a:solidFill>
                            <a:srgbClr val="0000CC"/>
                          </a:solidFill>
                          <a:latin typeface="Times New Roman" panose="02020603050405020304" pitchFamily="18" charset="0"/>
                          <a:cs typeface="Times New Roman" panose="02020603050405020304" pitchFamily="18" charset="0"/>
                        </a:rPr>
                        <a:t>Những</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việc</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làm</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của</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Diệu</a:t>
                      </a:r>
                      <a:endParaRPr lang="en-US" sz="3000" dirty="0">
                        <a:solidFill>
                          <a:srgbClr val="0000CC"/>
                        </a:solidFill>
                        <a:latin typeface="Times New Roman" panose="02020603050405020304" pitchFamily="18" charset="0"/>
                        <a:cs typeface="Times New Roman" panose="02020603050405020304" pitchFamily="18" charset="0"/>
                      </a:endParaRP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5"/>
                    </a:solidFill>
                  </a:tcPr>
                </a:tc>
                <a:tc>
                  <a:txBody>
                    <a:bodyPr/>
                    <a:lstStyle/>
                    <a:p>
                      <a:pPr algn="ctr"/>
                      <a:r>
                        <a:rPr lang="en-US" sz="3000" dirty="0" err="1">
                          <a:solidFill>
                            <a:srgbClr val="0000CC"/>
                          </a:solidFill>
                          <a:latin typeface="Times New Roman" panose="02020603050405020304" pitchFamily="18" charset="0"/>
                          <a:cs typeface="Times New Roman" panose="02020603050405020304" pitchFamily="18" charset="0"/>
                        </a:rPr>
                        <a:t>Suy</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nghĩ</a:t>
                      </a:r>
                      <a:r>
                        <a:rPr lang="en-US" sz="3000" dirty="0">
                          <a:solidFill>
                            <a:srgbClr val="0000CC"/>
                          </a:solidFill>
                          <a:latin typeface="Times New Roman" panose="02020603050405020304" pitchFamily="18" charset="0"/>
                          <a:cs typeface="Times New Roman" panose="02020603050405020304" pitchFamily="18" charset="0"/>
                        </a:rPr>
                        <a:t> , </a:t>
                      </a:r>
                      <a:r>
                        <a:rPr lang="en-US" sz="3000" dirty="0" err="1">
                          <a:solidFill>
                            <a:srgbClr val="0000CC"/>
                          </a:solidFill>
                          <a:latin typeface="Times New Roman" panose="02020603050405020304" pitchFamily="18" charset="0"/>
                          <a:cs typeface="Times New Roman" panose="02020603050405020304" pitchFamily="18" charset="0"/>
                        </a:rPr>
                        <a:t>cảm</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xúc</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của</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Diệu</a:t>
                      </a:r>
                      <a:endParaRPr lang="en-US" sz="3000" dirty="0">
                        <a:solidFill>
                          <a:srgbClr val="0000CC"/>
                        </a:solidFill>
                        <a:latin typeface="Times New Roman" panose="02020603050405020304" pitchFamily="18" charset="0"/>
                        <a:cs typeface="Times New Roman" panose="02020603050405020304" pitchFamily="18" charset="0"/>
                      </a:endParaRP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5"/>
                    </a:solidFill>
                  </a:tcPr>
                </a:tc>
                <a:tc>
                  <a:txBody>
                    <a:bodyPr/>
                    <a:lstStyle/>
                    <a:p>
                      <a:pPr algn="ctr"/>
                      <a:r>
                        <a:rPr lang="en-US" sz="3000" dirty="0" err="1">
                          <a:solidFill>
                            <a:srgbClr val="0000CC"/>
                          </a:solidFill>
                          <a:latin typeface="Times New Roman" panose="02020603050405020304" pitchFamily="18" charset="0"/>
                          <a:cs typeface="Times New Roman" panose="02020603050405020304" pitchFamily="18" charset="0"/>
                        </a:rPr>
                        <a:t>Suy</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nghĩ</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cảm</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xúc</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của</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em</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về</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việc</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làm</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của</a:t>
                      </a:r>
                      <a:r>
                        <a:rPr lang="en-US" sz="3000" dirty="0">
                          <a:solidFill>
                            <a:srgbClr val="0000CC"/>
                          </a:solidFill>
                          <a:latin typeface="Times New Roman" panose="02020603050405020304" pitchFamily="18" charset="0"/>
                          <a:cs typeface="Times New Roman" panose="02020603050405020304" pitchFamily="18" charset="0"/>
                        </a:rPr>
                        <a:t> </a:t>
                      </a:r>
                      <a:r>
                        <a:rPr lang="en-US" sz="3000" dirty="0" err="1">
                          <a:solidFill>
                            <a:srgbClr val="0000CC"/>
                          </a:solidFill>
                          <a:latin typeface="Times New Roman" panose="02020603050405020304" pitchFamily="18" charset="0"/>
                          <a:cs typeface="Times New Roman" panose="02020603050405020304" pitchFamily="18" charset="0"/>
                        </a:rPr>
                        <a:t>Diệu</a:t>
                      </a:r>
                      <a:endParaRPr lang="en-US" sz="3000" dirty="0">
                        <a:solidFill>
                          <a:srgbClr val="0000CC"/>
                        </a:solidFill>
                        <a:latin typeface="Times New Roman" panose="02020603050405020304" pitchFamily="18" charset="0"/>
                        <a:cs typeface="Times New Roman" panose="02020603050405020304" pitchFamily="18" charset="0"/>
                      </a:endParaRP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5"/>
                    </a:solidFill>
                  </a:tcPr>
                </a:tc>
                <a:extLst>
                  <a:ext uri="{0D108BD9-81ED-4DB2-BD59-A6C34878D82A}">
                    <a16:rowId xmlns:a16="http://schemas.microsoft.com/office/drawing/2014/main" xmlns="" val="799831"/>
                  </a:ext>
                </a:extLst>
              </a:tr>
              <a:tr h="1149945">
                <a:tc>
                  <a:txBody>
                    <a:bodyPr/>
                    <a:lstStyle/>
                    <a:p>
                      <a:pPr algn="just"/>
                      <a:r>
                        <a:rPr lang="en-US" sz="3000" b="1" dirty="0" err="1">
                          <a:solidFill>
                            <a:srgbClr val="0000CC"/>
                          </a:solidFill>
                          <a:latin typeface="Times New Roman" panose="02020603050405020304" pitchFamily="18" charset="0"/>
                          <a:cs typeface="Times New Roman" panose="02020603050405020304" pitchFamily="18" charset="0"/>
                        </a:rPr>
                        <a:t>Diệu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vào</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vườn</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hái</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quả</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cùng</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mẹ</a:t>
                      </a:r>
                      <a:endParaRPr lang="en-US" sz="3000" b="1" dirty="0">
                        <a:solidFill>
                          <a:srgbClr val="0000CC"/>
                        </a:solidFill>
                        <a:latin typeface="Times New Roman" panose="02020603050405020304" pitchFamily="18" charset="0"/>
                        <a:cs typeface="Times New Roman" panose="02020603050405020304" pitchFamily="18" charset="0"/>
                      </a:endParaRP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en-US" sz="3000" b="1" dirty="0" err="1">
                          <a:solidFill>
                            <a:srgbClr val="0000CC"/>
                          </a:solidFill>
                          <a:latin typeface="Times New Roman" panose="02020603050405020304" pitchFamily="18" charset="0"/>
                          <a:cs typeface="Times New Roman" panose="02020603050405020304" pitchFamily="18" charset="0"/>
                        </a:rPr>
                        <a:t>Thích</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thú</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và</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hào</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hứng</a:t>
                      </a:r>
                      <a:endParaRPr lang="en-US" sz="3000" b="1" dirty="0">
                        <a:solidFill>
                          <a:srgbClr val="0000CC"/>
                        </a:solidFill>
                        <a:latin typeface="Times New Roman" panose="02020603050405020304" pitchFamily="18" charset="0"/>
                        <a:cs typeface="Times New Roman" panose="02020603050405020304" pitchFamily="18" charset="0"/>
                      </a:endParaRP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indent="0">
                        <a:buFontTx/>
                        <a:buNone/>
                      </a:pP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Diệu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là</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cô</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bé</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chăm</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làm</a:t>
                      </a:r>
                      <a:r>
                        <a:rPr lang="en-US" sz="3000" b="1" dirty="0">
                          <a:solidFill>
                            <a:srgbClr val="0000CC"/>
                          </a:solidFill>
                          <a:latin typeface="Times New Roman" panose="02020603050405020304" pitchFamily="18" charset="0"/>
                          <a:cs typeface="Times New Roman" panose="02020603050405020304" pitchFamily="18" charset="0"/>
                        </a:rPr>
                        <a:t>…</a:t>
                      </a:r>
                    </a:p>
                    <a:p>
                      <a:pPr marL="0" marR="0" lvl="0" indent="0" algn="l" defTabSz="1436888" rtl="0" eaLnBrk="1" fontAlgn="auto" latinLnBrk="0" hangingPunct="1">
                        <a:lnSpc>
                          <a:spcPct val="100000"/>
                        </a:lnSpc>
                        <a:spcBef>
                          <a:spcPts val="0"/>
                        </a:spcBef>
                        <a:spcAft>
                          <a:spcPts val="0"/>
                        </a:spcAft>
                        <a:buClrTx/>
                        <a:buSzTx/>
                        <a:buFontTx/>
                        <a:buNone/>
                        <a:tabLst/>
                        <a:defRPr/>
                      </a:pP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Diệu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biết</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quan</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tâm</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giúp</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đỡ</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mẹ</a:t>
                      </a:r>
                      <a:r>
                        <a:rPr lang="en-US" sz="3000" b="1" dirty="0">
                          <a:solidFill>
                            <a:srgbClr val="0000CC"/>
                          </a:solidFill>
                          <a:latin typeface="Times New Roman" panose="02020603050405020304" pitchFamily="18" charset="0"/>
                          <a:cs typeface="Times New Roman" panose="02020603050405020304" pitchFamily="18" charset="0"/>
                        </a:rPr>
                        <a:t>…</a:t>
                      </a: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xmlns="" val="1831816506"/>
                  </a:ext>
                </a:extLst>
              </a:tr>
              <a:tr h="1391558">
                <a:tc>
                  <a:txBody>
                    <a:bodyPr/>
                    <a:lstStyle/>
                    <a:p>
                      <a:pPr algn="just"/>
                      <a:r>
                        <a:rPr lang="en-US" sz="3000" b="1" dirty="0" err="1">
                          <a:solidFill>
                            <a:srgbClr val="0000CC"/>
                          </a:solidFill>
                          <a:latin typeface="Times New Roman" panose="02020603050405020304" pitchFamily="18" charset="0"/>
                          <a:cs typeface="Times New Roman" panose="02020603050405020304" pitchFamily="18" charset="0"/>
                        </a:rPr>
                        <a:t>Diệu</a:t>
                      </a:r>
                      <a:r>
                        <a:rPr lang="en-US" sz="3000" b="1" dirty="0">
                          <a:solidFill>
                            <a:srgbClr val="0000CC"/>
                          </a:solidFill>
                          <a:latin typeface="Times New Roman" panose="02020603050405020304" pitchFamily="18" charset="0"/>
                          <a:cs typeface="Times New Roman" panose="02020603050405020304" pitchFamily="18" charset="0"/>
                        </a:rPr>
                        <a:t> đến </a:t>
                      </a:r>
                      <a:r>
                        <a:rPr lang="en-US" sz="3000" b="1" dirty="0" err="1">
                          <a:solidFill>
                            <a:srgbClr val="0000CC"/>
                          </a:solidFill>
                          <a:latin typeface="Times New Roman" panose="02020603050405020304" pitchFamily="18" charset="0"/>
                          <a:cs typeface="Times New Roman" panose="02020603050405020304" pitchFamily="18" charset="0"/>
                        </a:rPr>
                        <a:t>thăm</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bà</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cụ</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Khởi</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và</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trò</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chuyện</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err="1">
                          <a:solidFill>
                            <a:srgbClr val="0000CC"/>
                          </a:solidFill>
                          <a:latin typeface="Times New Roman" panose="02020603050405020304" pitchFamily="18" charset="0"/>
                          <a:cs typeface="Times New Roman" panose="02020603050405020304" pitchFamily="18" charset="0"/>
                        </a:rPr>
                        <a:t>với</a:t>
                      </a:r>
                      <a:r>
                        <a:rPr lang="en-US" sz="3000" b="1">
                          <a:solidFill>
                            <a:srgbClr val="0000CC"/>
                          </a:solidFill>
                          <a:latin typeface="Times New Roman" panose="02020603050405020304" pitchFamily="18" charset="0"/>
                          <a:cs typeface="Times New Roman" panose="02020603050405020304" pitchFamily="18" charset="0"/>
                        </a:rPr>
                        <a:t> </a:t>
                      </a:r>
                      <a:r>
                        <a:rPr lang="en-US" sz="3000" b="1" smtClean="0">
                          <a:solidFill>
                            <a:srgbClr val="0000CC"/>
                          </a:solidFill>
                          <a:latin typeface="Times New Roman" panose="02020603050405020304" pitchFamily="18" charset="0"/>
                          <a:cs typeface="Times New Roman" panose="02020603050405020304" pitchFamily="18" charset="0"/>
                        </a:rPr>
                        <a:t>bà</a:t>
                      </a:r>
                      <a:endParaRPr lang="en-US" sz="3000" b="1" dirty="0">
                        <a:solidFill>
                          <a:srgbClr val="0000CC"/>
                        </a:solidFill>
                        <a:latin typeface="Times New Roman" panose="02020603050405020304" pitchFamily="18" charset="0"/>
                        <a:cs typeface="Times New Roman" panose="02020603050405020304" pitchFamily="18" charset="0"/>
                      </a:endParaRP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endParaRPr lang="en-US" sz="3000" b="1" dirty="0">
                        <a:solidFill>
                          <a:srgbClr val="0000CC"/>
                        </a:solidFill>
                      </a:endParaRP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en-US" sz="3000" b="1" dirty="0">
                          <a:solidFill>
                            <a:srgbClr val="0000CC"/>
                          </a:solidFill>
                        </a:rPr>
                        <a:t> </a:t>
                      </a: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xmlns="" val="122773326"/>
                  </a:ext>
                </a:extLst>
              </a:tr>
              <a:tr h="1524000">
                <a:tc>
                  <a:txBody>
                    <a:bodyPr/>
                    <a:lstStyle/>
                    <a:p>
                      <a:pPr algn="just"/>
                      <a:r>
                        <a:rPr lang="en-US" sz="3000" b="1" dirty="0" err="1">
                          <a:solidFill>
                            <a:srgbClr val="0000CC"/>
                          </a:solidFill>
                          <a:latin typeface="Times New Roman" panose="02020603050405020304" pitchFamily="18" charset="0"/>
                          <a:cs typeface="Times New Roman" panose="02020603050405020304" pitchFamily="18" charset="0"/>
                        </a:rPr>
                        <a:t>Diệu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ra</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chợ</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cùng</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mẹ</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và</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được</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gặp</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err="1">
                          <a:solidFill>
                            <a:srgbClr val="0000CC"/>
                          </a:solidFill>
                          <a:latin typeface="Times New Roman" panose="02020603050405020304" pitchFamily="18" charset="0"/>
                          <a:cs typeface="Times New Roman" panose="02020603050405020304" pitchFamily="18" charset="0"/>
                        </a:rPr>
                        <a:t>nhiều</a:t>
                      </a:r>
                      <a:r>
                        <a:rPr lang="en-US" sz="3000" b="1">
                          <a:solidFill>
                            <a:srgbClr val="0000CC"/>
                          </a:solidFill>
                          <a:latin typeface="Times New Roman" panose="02020603050405020304" pitchFamily="18" charset="0"/>
                          <a:cs typeface="Times New Roman" panose="02020603050405020304" pitchFamily="18" charset="0"/>
                        </a:rPr>
                        <a:t> </a:t>
                      </a:r>
                      <a:r>
                        <a:rPr lang="en-US" sz="3000" b="1" smtClean="0">
                          <a:solidFill>
                            <a:srgbClr val="0000CC"/>
                          </a:solidFill>
                          <a:latin typeface="Times New Roman" panose="02020603050405020304" pitchFamily="18" charset="0"/>
                          <a:cs typeface="Times New Roman" panose="02020603050405020304" pitchFamily="18" charset="0"/>
                        </a:rPr>
                        <a:t>người</a:t>
                      </a:r>
                      <a:endParaRPr lang="en-US" sz="3000" b="1" dirty="0">
                        <a:solidFill>
                          <a:srgbClr val="0000CC"/>
                        </a:solidFill>
                        <a:latin typeface="Times New Roman" panose="02020603050405020304" pitchFamily="18" charset="0"/>
                        <a:cs typeface="Times New Roman" panose="02020603050405020304" pitchFamily="18" charset="0"/>
                      </a:endParaRP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endParaRPr lang="en-US" sz="3000" b="1" dirty="0">
                        <a:solidFill>
                          <a:srgbClr val="0000CC"/>
                        </a:solidFill>
                      </a:endParaRP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endParaRPr lang="en-US" sz="3000" b="1" dirty="0">
                        <a:solidFill>
                          <a:srgbClr val="0000CC"/>
                        </a:solidFill>
                      </a:endParaRPr>
                    </a:p>
                  </a:txBody>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xmlns="" val="1491913538"/>
                  </a:ext>
                </a:extLst>
              </a:tr>
            </a:tbl>
          </a:graphicData>
        </a:graphic>
      </p:graphicFrame>
      <p:pic>
        <p:nvPicPr>
          <p:cNvPr id="24" name="Picture 23">
            <a:extLst>
              <a:ext uri="{FF2B5EF4-FFF2-40B4-BE49-F238E27FC236}">
                <a16:creationId xmlns:a16="http://schemas.microsoft.com/office/drawing/2014/main" xmlns="" id="{F4443187-97D8-C0BE-ABB5-262D3C40557C}"/>
              </a:ext>
            </a:extLst>
          </p:cNvPr>
          <p:cNvPicPr>
            <a:picLocks noChangeAspect="1"/>
          </p:cNvPicPr>
          <p:nvPr/>
        </p:nvPicPr>
        <p:blipFill>
          <a:blip r:embed="rId2">
            <a:clrChange>
              <a:clrFrom>
                <a:srgbClr val="FAFAFA"/>
              </a:clrFrom>
              <a:clrTo>
                <a:srgbClr val="FAFAFA">
                  <a:alpha val="0"/>
                </a:srgbClr>
              </a:clrTo>
            </a:clrChange>
          </a:blip>
          <a:stretch>
            <a:fillRect/>
          </a:stretch>
        </p:blipFill>
        <p:spPr>
          <a:xfrm>
            <a:off x="12284567" y="7754547"/>
            <a:ext cx="924219" cy="822780"/>
          </a:xfrm>
          <a:prstGeom prst="rect">
            <a:avLst/>
          </a:prstGeom>
        </p:spPr>
      </p:pic>
      <p:pic>
        <p:nvPicPr>
          <p:cNvPr id="26" name="Picture 25">
            <a:extLst>
              <a:ext uri="{FF2B5EF4-FFF2-40B4-BE49-F238E27FC236}">
                <a16:creationId xmlns:a16="http://schemas.microsoft.com/office/drawing/2014/main" xmlns="" id="{3DED3ADC-36BA-8E2C-833E-5BCB358563D4}"/>
              </a:ext>
            </a:extLst>
          </p:cNvPr>
          <p:cNvPicPr>
            <a:picLocks noChangeAspect="1"/>
          </p:cNvPicPr>
          <p:nvPr/>
        </p:nvPicPr>
        <p:blipFill>
          <a:blip r:embed="rId2">
            <a:clrChange>
              <a:clrFrom>
                <a:srgbClr val="FAFAFA"/>
              </a:clrFrom>
              <a:clrTo>
                <a:srgbClr val="FAFAFA">
                  <a:alpha val="0"/>
                </a:srgbClr>
              </a:clrTo>
            </a:clrChange>
          </a:blip>
          <a:stretch>
            <a:fillRect/>
          </a:stretch>
        </p:blipFill>
        <p:spPr>
          <a:xfrm>
            <a:off x="12253119" y="5896928"/>
            <a:ext cx="924219" cy="822780"/>
          </a:xfrm>
          <a:prstGeom prst="rect">
            <a:avLst/>
          </a:prstGeom>
        </p:spPr>
      </p:pic>
      <p:sp>
        <p:nvSpPr>
          <p:cNvPr id="28" name="TextBox 27">
            <a:extLst>
              <a:ext uri="{FF2B5EF4-FFF2-40B4-BE49-F238E27FC236}">
                <a16:creationId xmlns:a16="http://schemas.microsoft.com/office/drawing/2014/main" xmlns="" id="{F57D8484-2CF3-FA77-8227-58AFA2BD90BE}"/>
              </a:ext>
            </a:extLst>
          </p:cNvPr>
          <p:cNvSpPr txBox="1"/>
          <p:nvPr/>
        </p:nvSpPr>
        <p:spPr>
          <a:xfrm>
            <a:off x="10033291" y="6096000"/>
            <a:ext cx="5905500" cy="1015663"/>
          </a:xfrm>
          <a:prstGeom prst="rect">
            <a:avLst/>
          </a:prstGeom>
          <a:noFill/>
        </p:spPr>
        <p:txBody>
          <a:bodyPr wrap="square" rtlCol="0">
            <a:spAutoFit/>
          </a:bodyPr>
          <a:lstStyle/>
          <a:p>
            <a:pPr algn="just"/>
            <a:r>
              <a:rPr lang="en-US" sz="3000" b="1" dirty="0" err="1">
                <a:solidFill>
                  <a:srgbClr val="0000CC"/>
                </a:solidFill>
                <a:latin typeface="Times New Roman" panose="02020603050405020304" pitchFamily="18" charset="0"/>
                <a:cs typeface="Times New Roman" panose="02020603050405020304" pitchFamily="18" charset="0"/>
              </a:rPr>
              <a:t>Diệu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là</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cô</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bé</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thân</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thiện</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dễ</a:t>
            </a:r>
            <a:r>
              <a:rPr lang="en-US" sz="3000" b="1" dirty="0">
                <a:solidFill>
                  <a:srgbClr val="0000CC"/>
                </a:solidFill>
                <a:latin typeface="Times New Roman" panose="02020603050405020304" pitchFamily="18" charset="0"/>
                <a:cs typeface="Times New Roman" panose="02020603050405020304" pitchFamily="18" charset="0"/>
              </a:rPr>
              <a:t> rung </a:t>
            </a:r>
            <a:r>
              <a:rPr lang="en-US" sz="3000" b="1" dirty="0" err="1">
                <a:solidFill>
                  <a:srgbClr val="0000CC"/>
                </a:solidFill>
                <a:latin typeface="Times New Roman" panose="02020603050405020304" pitchFamily="18" charset="0"/>
                <a:cs typeface="Times New Roman" panose="02020603050405020304" pitchFamily="18" charset="0"/>
              </a:rPr>
              <a:t>động</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yêu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quý</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hàng</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xóm</a:t>
            </a:r>
            <a:r>
              <a:rPr lang="en-US" sz="3000" b="1" dirty="0">
                <a:solidFill>
                  <a:srgbClr val="0000CC"/>
                </a:solidFill>
                <a:latin typeface="Times New Roman" panose="02020603050405020304" pitchFamily="18" charset="0"/>
                <a:cs typeface="Times New Roman" panose="02020603050405020304" pitchFamily="18" charset="0"/>
              </a:rPr>
              <a:t>,…</a:t>
            </a:r>
          </a:p>
        </p:txBody>
      </p:sp>
      <p:sp>
        <p:nvSpPr>
          <p:cNvPr id="32" name="TextBox 31">
            <a:extLst>
              <a:ext uri="{FF2B5EF4-FFF2-40B4-BE49-F238E27FC236}">
                <a16:creationId xmlns:a16="http://schemas.microsoft.com/office/drawing/2014/main" xmlns="" id="{7E58429E-6B8E-4BC8-D1FF-0A6773104491}"/>
              </a:ext>
            </a:extLst>
          </p:cNvPr>
          <p:cNvSpPr txBox="1"/>
          <p:nvPr/>
        </p:nvSpPr>
        <p:spPr>
          <a:xfrm>
            <a:off x="5128421" y="5914072"/>
            <a:ext cx="4338396" cy="1477328"/>
          </a:xfrm>
          <a:prstGeom prst="rect">
            <a:avLst/>
          </a:prstGeom>
          <a:noFill/>
        </p:spPr>
        <p:txBody>
          <a:bodyPr wrap="square">
            <a:spAutoFit/>
          </a:bodyPr>
          <a:lstStyle/>
          <a:p>
            <a:pPr algn="just"/>
            <a:r>
              <a:rPr lang="en-US" sz="3000" b="1" dirty="0" err="1">
                <a:solidFill>
                  <a:srgbClr val="0000CC"/>
                </a:solidFill>
                <a:latin typeface="Times New Roman" panose="02020603050405020304" pitchFamily="18" charset="0"/>
                <a:cs typeface="Times New Roman" panose="02020603050405020304" pitchFamily="18" charset="0"/>
              </a:rPr>
              <a:t>Diệu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thấy</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bà</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kể</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chuyện</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rất</a:t>
            </a:r>
            <a:r>
              <a:rPr lang="en-US" sz="3000" b="1" dirty="0">
                <a:solidFill>
                  <a:srgbClr val="0000CC"/>
                </a:solidFill>
                <a:latin typeface="Times New Roman" panose="02020603050405020304" pitchFamily="18" charset="0"/>
                <a:cs typeface="Times New Roman" panose="02020603050405020304" pitchFamily="18" charset="0"/>
              </a:rPr>
              <a:t> hay, </a:t>
            </a:r>
            <a:r>
              <a:rPr lang="en-US" sz="3000" b="1" dirty="0" err="1">
                <a:solidFill>
                  <a:srgbClr val="0000CC"/>
                </a:solidFill>
                <a:latin typeface="Times New Roman" panose="02020603050405020304" pitchFamily="18" charset="0"/>
                <a:cs typeface="Times New Roman" panose="02020603050405020304" pitchFamily="18" charset="0"/>
              </a:rPr>
              <a:t>Diệu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thích</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nghe</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bà</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kể</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chuyện</a:t>
            </a:r>
            <a:r>
              <a:rPr lang="en-US" sz="3000" b="1" dirty="0">
                <a:solidFill>
                  <a:srgbClr val="0000CC"/>
                </a:solidFill>
                <a:latin typeface="Times New Roman" panose="02020603050405020304" pitchFamily="18" charset="0"/>
                <a:cs typeface="Times New Roman" panose="02020603050405020304" pitchFamily="18" charset="0"/>
              </a:rPr>
              <a:t>.</a:t>
            </a:r>
          </a:p>
        </p:txBody>
      </p:sp>
      <p:sp>
        <p:nvSpPr>
          <p:cNvPr id="34" name="TextBox 33">
            <a:extLst>
              <a:ext uri="{FF2B5EF4-FFF2-40B4-BE49-F238E27FC236}">
                <a16:creationId xmlns:a16="http://schemas.microsoft.com/office/drawing/2014/main" xmlns="" id="{17FBE120-07E0-B566-6B9A-BC4CE18A48EA}"/>
              </a:ext>
            </a:extLst>
          </p:cNvPr>
          <p:cNvSpPr txBox="1"/>
          <p:nvPr/>
        </p:nvSpPr>
        <p:spPr>
          <a:xfrm>
            <a:off x="5242719" y="7751802"/>
            <a:ext cx="4182336" cy="553998"/>
          </a:xfrm>
          <a:prstGeom prst="rect">
            <a:avLst/>
          </a:prstGeom>
          <a:noFill/>
        </p:spPr>
        <p:txBody>
          <a:bodyPr wrap="square">
            <a:spAutoFit/>
          </a:bodyPr>
          <a:lstStyle/>
          <a:p>
            <a:r>
              <a:rPr lang="en-US" sz="3000" b="1" dirty="0" err="1">
                <a:solidFill>
                  <a:srgbClr val="0000CC"/>
                </a:solidFill>
                <a:latin typeface="Times New Roman" panose="02020603050405020304" pitchFamily="18" charset="0"/>
                <a:cs typeface="Times New Roman" panose="02020603050405020304" pitchFamily="18" charset="0"/>
              </a:rPr>
              <a:t>Diệu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yêu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mọi</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người</a:t>
            </a:r>
            <a:r>
              <a:rPr lang="en-US" sz="3000" b="1" dirty="0">
                <a:solidFill>
                  <a:srgbClr val="0000CC"/>
                </a:solidFill>
                <a:latin typeface="Times New Roman" panose="02020603050405020304" pitchFamily="18" charset="0"/>
                <a:cs typeface="Times New Roman" panose="02020603050405020304" pitchFamily="18" charset="0"/>
              </a:rPr>
              <a:t>.</a:t>
            </a:r>
          </a:p>
        </p:txBody>
      </p:sp>
      <p:sp>
        <p:nvSpPr>
          <p:cNvPr id="33" name="TextBox 32">
            <a:extLst>
              <a:ext uri="{FF2B5EF4-FFF2-40B4-BE49-F238E27FC236}">
                <a16:creationId xmlns:a16="http://schemas.microsoft.com/office/drawing/2014/main" xmlns="" id="{7388D40A-16F3-2A1F-58E0-F2D29B19DB28}"/>
              </a:ext>
            </a:extLst>
          </p:cNvPr>
          <p:cNvSpPr txBox="1"/>
          <p:nvPr/>
        </p:nvSpPr>
        <p:spPr>
          <a:xfrm>
            <a:off x="10033291" y="7315491"/>
            <a:ext cx="5872342" cy="1477328"/>
          </a:xfrm>
          <a:prstGeom prst="rect">
            <a:avLst/>
          </a:prstGeom>
          <a:noFill/>
        </p:spPr>
        <p:txBody>
          <a:bodyPr wrap="square" rtlCol="0">
            <a:spAutoFit/>
          </a:bodyPr>
          <a:lstStyle/>
          <a:p>
            <a:pPr algn="just"/>
            <a:r>
              <a:rPr lang="en-US" sz="3000" b="1" dirty="0" err="1">
                <a:solidFill>
                  <a:srgbClr val="0000CC"/>
                </a:solidFill>
                <a:latin typeface="Times New Roman" panose="02020603050405020304" pitchFamily="18" charset="0"/>
                <a:cs typeface="Times New Roman" panose="02020603050405020304" pitchFamily="18" charset="0"/>
              </a:rPr>
              <a:t>Diệu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rất</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chịu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khó</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quan</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sát</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cuộc</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sống</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xung</a:t>
            </a:r>
            <a:r>
              <a:rPr lang="en-US" sz="3000" b="1" dirty="0">
                <a:solidFill>
                  <a:srgbClr val="0000CC"/>
                </a:solidFill>
                <a:latin typeface="Times New Roman" panose="02020603050405020304" pitchFamily="18" charset="0"/>
                <a:cs typeface="Times New Roman" panose="02020603050405020304" pitchFamily="18" charset="0"/>
              </a:rPr>
              <a:t> quanh, </a:t>
            </a:r>
            <a:r>
              <a:rPr lang="en-US" sz="3000" b="1" dirty="0" err="1">
                <a:solidFill>
                  <a:srgbClr val="0000CC"/>
                </a:solidFill>
                <a:latin typeface="Times New Roman" panose="02020603050405020304" pitchFamily="18" charset="0"/>
                <a:cs typeface="Times New Roman" panose="02020603050405020304" pitchFamily="18" charset="0"/>
              </a:rPr>
              <a:t>là</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cô</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bé</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biết</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yêu</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thương</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mọi</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người</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xung</a:t>
            </a:r>
            <a:r>
              <a:rPr lang="en-US" sz="3000" b="1" dirty="0">
                <a:solidFill>
                  <a:srgbClr val="0000CC"/>
                </a:solidFill>
                <a:latin typeface="Times New Roman" panose="02020603050405020304" pitchFamily="18" charset="0"/>
                <a:cs typeface="Times New Roman" panose="02020603050405020304" pitchFamily="18" charset="0"/>
              </a:rPr>
              <a:t> quanh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arn(inVertical)">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barn(inVertical)">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arn(inVertical)">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8" grpId="0"/>
      <p:bldP spid="32" grpId="0"/>
      <p:bldP spid="34"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a:solidFill>
                      <a:srgbClr val="0000CC"/>
                    </a:solidFill>
                    <a:latin typeface="Times New Roman" pitchFamily="18" charset="0"/>
                    <a:cs typeface="Times New Roman" pitchFamily="18" charset="0"/>
                  </a:rPr>
                  <a:t>Thứ……ngày…..tháng…..năm…….</a:t>
                </a: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a:solidFill>
                      <a:srgbClr val="FF0066"/>
                    </a:solidFill>
                    <a:latin typeface="Times New Roman" pitchFamily="18" charset="0"/>
                    <a:cs typeface="Times New Roman" pitchFamily="18" charset="0"/>
                  </a:rPr>
                  <a:t>TIẾNG VIỆT</a:t>
                </a: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9" name="Group 8"/>
          <p:cNvGrpSpPr/>
          <p:nvPr/>
        </p:nvGrpSpPr>
        <p:grpSpPr>
          <a:xfrm>
            <a:off x="1204119" y="1837492"/>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a:solidFill>
                    <a:srgbClr val="FF0066"/>
                  </a:solidFill>
                  <a:latin typeface="Times New Roman" pitchFamily="18" charset="0"/>
                  <a:cs typeface="Times New Roman" pitchFamily="18" charset="0"/>
                </a:rPr>
                <a:t>1. Luyện tập.</a:t>
              </a: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1204119" y="2692400"/>
            <a:ext cx="14554200" cy="1261884"/>
          </a:xfrm>
          <a:prstGeom prst="rect">
            <a:avLst/>
          </a:prstGeom>
        </p:spPr>
        <p:txBody>
          <a:bodyPr wrap="square">
            <a:spAutoFit/>
          </a:bodyPr>
          <a:lstStyle/>
          <a:p>
            <a:pPr algn="just">
              <a:spcBef>
                <a:spcPts val="600"/>
              </a:spcBef>
            </a:pPr>
            <a:r>
              <a:rPr lang="en-US" sz="3800" b="1" dirty="0" err="1">
                <a:solidFill>
                  <a:srgbClr val="0000CC"/>
                </a:solidFill>
                <a:latin typeface="Times New Roman" pitchFamily="18" charset="0"/>
                <a:cs typeface="Times New Roman" pitchFamily="18" charset="0"/>
              </a:rPr>
              <a:t>Bài</a:t>
            </a:r>
            <a:r>
              <a:rPr lang="en-US" sz="3800" b="1" dirty="0">
                <a:solidFill>
                  <a:srgbClr val="0000CC"/>
                </a:solidFill>
                <a:latin typeface="Times New Roman" pitchFamily="18" charset="0"/>
                <a:cs typeface="Times New Roman" pitchFamily="18" charset="0"/>
              </a:rPr>
              <a:t> 2. </a:t>
            </a:r>
            <a:r>
              <a:rPr lang="en-US" sz="3800" b="1" dirty="0" err="1">
                <a:solidFill>
                  <a:srgbClr val="0000CC"/>
                </a:solidFill>
                <a:latin typeface="Times New Roman" pitchFamily="18" charset="0"/>
                <a:cs typeface="Times New Roman" pitchFamily="18" charset="0"/>
              </a:rPr>
              <a:t>Nói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về</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tình</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cảm</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cảm</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xúc</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của</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em</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đối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với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một</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người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bạn</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mà</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em</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yêu</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quý</a:t>
            </a:r>
            <a:r>
              <a:rPr lang="en-US" sz="3800" b="1" dirty="0">
                <a:solidFill>
                  <a:srgbClr val="0000CC"/>
                </a:solidFill>
                <a:latin typeface="Times New Roman" pitchFamily="18" charset="0"/>
                <a:cs typeface="Times New Roman" pitchFamily="18" charset="0"/>
              </a:rPr>
              <a:t>.</a:t>
            </a:r>
          </a:p>
        </p:txBody>
      </p:sp>
      <p:sp>
        <p:nvSpPr>
          <p:cNvPr id="19" name="Rectangle 95">
            <a:extLst>
              <a:ext uri="{FF2B5EF4-FFF2-40B4-BE49-F238E27FC236}">
                <a16:creationId xmlns:a16="http://schemas.microsoft.com/office/drawing/2014/main" xmlns="" id="{724FD448-E670-C2AD-038A-9846D7BB56D7}"/>
              </a:ext>
            </a:extLst>
          </p:cNvPr>
          <p:cNvSpPr>
            <a:spLocks noChangeArrowheads="1"/>
          </p:cNvSpPr>
          <p:nvPr/>
        </p:nvSpPr>
        <p:spPr bwMode="auto">
          <a:xfrm>
            <a:off x="4652980" y="1249680"/>
            <a:ext cx="66827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GB" sz="3600" b="1" dirty="0" err="1">
                <a:solidFill>
                  <a:srgbClr val="0000CC"/>
                </a:solidFill>
                <a:latin typeface="Times New Roman" pitchFamily="18" charset="0"/>
                <a:cs typeface="Times New Roman" pitchFamily="18" charset="0"/>
              </a:rPr>
              <a:t>Bài</a:t>
            </a:r>
            <a:r>
              <a:rPr lang="en-GB" sz="3600" b="1" dirty="0">
                <a:solidFill>
                  <a:srgbClr val="0000CC"/>
                </a:solidFill>
                <a:latin typeface="Times New Roman" pitchFamily="18" charset="0"/>
                <a:cs typeface="Times New Roman" pitchFamily="18" charset="0"/>
              </a:rPr>
              <a:t> 8: </a:t>
            </a:r>
            <a:r>
              <a:rPr lang="en-GB" sz="3600" b="1" dirty="0" err="1">
                <a:solidFill>
                  <a:srgbClr val="0000CC"/>
                </a:solidFill>
                <a:latin typeface="Times New Roman" pitchFamily="18" charset="0"/>
                <a:cs typeface="Times New Roman" pitchFamily="18" charset="0"/>
              </a:rPr>
              <a:t>TẠM</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BIÊT</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MÙA</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HÈ</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T4</a:t>
            </a:r>
            <a:r>
              <a:rPr lang="en-GB" sz="3600" b="1" dirty="0">
                <a:solidFill>
                  <a:srgbClr val="0000CC"/>
                </a:solidFill>
                <a:latin typeface="Times New Roman" pitchFamily="18" charset="0"/>
                <a:cs typeface="Times New Roman" pitchFamily="18" charset="0"/>
              </a:rPr>
              <a:t>)</a:t>
            </a:r>
          </a:p>
        </p:txBody>
      </p:sp>
      <p:sp>
        <p:nvSpPr>
          <p:cNvPr id="20" name="Oval 19">
            <a:extLst>
              <a:ext uri="{FF2B5EF4-FFF2-40B4-BE49-F238E27FC236}">
                <a16:creationId xmlns:a16="http://schemas.microsoft.com/office/drawing/2014/main" xmlns="" id="{40930EF1-7686-7A76-2FF1-60608CB0017E}"/>
              </a:ext>
            </a:extLst>
          </p:cNvPr>
          <p:cNvSpPr/>
          <p:nvPr/>
        </p:nvSpPr>
        <p:spPr>
          <a:xfrm>
            <a:off x="1585119" y="3954284"/>
            <a:ext cx="5775325" cy="3758151"/>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vi-VN" sz="3600" b="1" dirty="0">
                <a:solidFill>
                  <a:srgbClr val="0000CC"/>
                </a:solidFill>
                <a:effectLst/>
                <a:latin typeface="Times New Roman" panose="02020603050405020304" pitchFamily="18" charset="0"/>
                <a:ea typeface="Times New Roman" panose="02020603050405020304" pitchFamily="18" charset="0"/>
              </a:rPr>
              <a:t>Tình cảm,</a:t>
            </a:r>
            <a:r>
              <a:rPr lang="en-US" sz="3600" b="1" dirty="0">
                <a:solidFill>
                  <a:srgbClr val="0000CC"/>
                </a:solidFill>
                <a:effectLst/>
                <a:latin typeface="Times New Roman" panose="02020603050405020304" pitchFamily="18" charset="0"/>
                <a:ea typeface="Times New Roman" panose="02020603050405020304" pitchFamily="18" charset="0"/>
              </a:rPr>
              <a:t> </a:t>
            </a:r>
            <a:r>
              <a:rPr lang="vi-VN" sz="3600" b="1" dirty="0">
                <a:solidFill>
                  <a:srgbClr val="0000CC"/>
                </a:solidFill>
                <a:effectLst/>
                <a:latin typeface="Times New Roman" panose="02020603050405020304" pitchFamily="18" charset="0"/>
                <a:ea typeface="Times New Roman" panose="02020603050405020304" pitchFamily="18" charset="0"/>
              </a:rPr>
              <a:t>cảm xúc của em đối với một người bạn</a:t>
            </a:r>
            <a:r>
              <a:rPr lang="en-US" sz="3600" b="1" dirty="0">
                <a:solidFill>
                  <a:srgbClr val="0000CC"/>
                </a:solidFill>
                <a:effectLst/>
                <a:latin typeface="Times New Roman" panose="02020603050405020304" pitchFamily="18" charset="0"/>
                <a:ea typeface="Times New Roman" panose="02020603050405020304" pitchFamily="18" charset="0"/>
              </a:rPr>
              <a:t>.</a:t>
            </a:r>
          </a:p>
        </p:txBody>
      </p:sp>
      <p:sp>
        <p:nvSpPr>
          <p:cNvPr id="21" name="Rounded Rectangle 21">
            <a:extLst>
              <a:ext uri="{FF2B5EF4-FFF2-40B4-BE49-F238E27FC236}">
                <a16:creationId xmlns:a16="http://schemas.microsoft.com/office/drawing/2014/main" xmlns="" id="{EA6EB115-7300-099A-AFFC-C95FD1BE7F3F}"/>
              </a:ext>
            </a:extLst>
          </p:cNvPr>
          <p:cNvSpPr/>
          <p:nvPr/>
        </p:nvSpPr>
        <p:spPr>
          <a:xfrm>
            <a:off x="8539166" y="3588234"/>
            <a:ext cx="7299324" cy="1417844"/>
          </a:xfrm>
          <a:prstGeom prst="roundRect">
            <a:avLst>
              <a:gd name="adj" fmla="val 18628"/>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lvl="0"/>
            <a:r>
              <a:rPr lang="en-US" sz="3600" b="1" dirty="0">
                <a:solidFill>
                  <a:srgbClr val="0000CC"/>
                </a:solidFill>
                <a:effectLst/>
                <a:latin typeface="Times New Roman" panose="02020603050405020304" pitchFamily="18" charset="0"/>
                <a:ea typeface="Times New Roman" panose="02020603050405020304" pitchFamily="18" charset="0"/>
              </a:rPr>
              <a:t>a. </a:t>
            </a:r>
            <a:r>
              <a:rPr lang="vi-VN" sz="3600" b="1" dirty="0">
                <a:solidFill>
                  <a:srgbClr val="0000CC"/>
                </a:solidFill>
                <a:effectLst/>
                <a:latin typeface="Times New Roman" panose="02020603050405020304" pitchFamily="18" charset="0"/>
                <a:ea typeface="Times New Roman" panose="02020603050405020304" pitchFamily="18" charset="0"/>
              </a:rPr>
              <a:t>Em muốn nói về tình cảm cảm xúc của em đối với bạn nào? </a:t>
            </a:r>
            <a:endParaRPr lang="en-US" sz="3600" b="1" dirty="0">
              <a:solidFill>
                <a:srgbClr val="0000CC"/>
              </a:solidFill>
              <a:effectLst/>
              <a:latin typeface="Times New Roman" panose="02020603050405020304" pitchFamily="18" charset="0"/>
              <a:ea typeface="Times New Roman" panose="02020603050405020304" pitchFamily="18" charset="0"/>
            </a:endParaRPr>
          </a:p>
        </p:txBody>
      </p:sp>
      <p:sp>
        <p:nvSpPr>
          <p:cNvPr id="22" name="Rounded Rectangle 22">
            <a:extLst>
              <a:ext uri="{FF2B5EF4-FFF2-40B4-BE49-F238E27FC236}">
                <a16:creationId xmlns:a16="http://schemas.microsoft.com/office/drawing/2014/main" xmlns="" id="{F8CDBFF8-AB61-B8EB-5761-06627E38C2A4}"/>
              </a:ext>
            </a:extLst>
          </p:cNvPr>
          <p:cNvSpPr/>
          <p:nvPr/>
        </p:nvSpPr>
        <p:spPr>
          <a:xfrm>
            <a:off x="8510591" y="5508853"/>
            <a:ext cx="7407275" cy="1417844"/>
          </a:xfrm>
          <a:prstGeom prst="roundRect">
            <a:avLst>
              <a:gd name="adj" fmla="val 22918"/>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3600" b="1" dirty="0">
                <a:solidFill>
                  <a:srgbClr val="0000CC"/>
                </a:solidFill>
                <a:effectLst/>
                <a:latin typeface="Times New Roman" panose="02020603050405020304" pitchFamily="18" charset="0"/>
                <a:ea typeface="Times New Roman" panose="02020603050405020304" pitchFamily="18" charset="0"/>
              </a:rPr>
              <a:t>b. </a:t>
            </a:r>
            <a:r>
              <a:rPr lang="vi-VN" sz="3600" b="1" dirty="0">
                <a:solidFill>
                  <a:srgbClr val="0000CC"/>
                </a:solidFill>
                <a:effectLst/>
                <a:latin typeface="Times New Roman" panose="02020603050405020304" pitchFamily="18" charset="0"/>
                <a:ea typeface="Times New Roman" panose="02020603050405020304" pitchFamily="18" charset="0"/>
              </a:rPr>
              <a:t>Bạn đó có điểm gì khiến em yêu</a:t>
            </a:r>
            <a:r>
              <a:rPr lang="en-US" sz="3600" b="1" dirty="0">
                <a:solidFill>
                  <a:srgbClr val="0000CC"/>
                </a:solidFill>
                <a:effectLst/>
                <a:latin typeface="Times New Roman" panose="02020603050405020304" pitchFamily="18" charset="0"/>
                <a:ea typeface="Times New Roman" panose="02020603050405020304" pitchFamily="18" charset="0"/>
              </a:rPr>
              <a:t> </a:t>
            </a:r>
            <a:r>
              <a:rPr lang="vi-VN" sz="3600" b="1" dirty="0">
                <a:solidFill>
                  <a:srgbClr val="0000CC"/>
                </a:solidFill>
                <a:effectLst/>
                <a:latin typeface="Times New Roman" panose="02020603050405020304" pitchFamily="18" charset="0"/>
                <a:ea typeface="Times New Roman" panose="02020603050405020304" pitchFamily="18" charset="0"/>
              </a:rPr>
              <a:t>qu</a:t>
            </a:r>
            <a:r>
              <a:rPr lang="en-US" sz="3600" b="1" dirty="0">
                <a:solidFill>
                  <a:srgbClr val="0000CC"/>
                </a:solidFill>
                <a:latin typeface="Times New Roman" panose="02020603050405020304" pitchFamily="18" charset="0"/>
                <a:ea typeface="Times New Roman" panose="02020603050405020304" pitchFamily="18" charset="0"/>
              </a:rPr>
              <a:t>ý?</a:t>
            </a:r>
            <a:endParaRPr lang="en-US" sz="1200" b="1" dirty="0">
              <a:solidFill>
                <a:srgbClr val="0000CC"/>
              </a:solidFill>
              <a:effectLst/>
              <a:latin typeface="Times New Roman" panose="02020603050405020304" pitchFamily="18" charset="0"/>
              <a:ea typeface="Times New Roman" panose="02020603050405020304" pitchFamily="18" charset="0"/>
            </a:endParaRPr>
          </a:p>
          <a:p>
            <a:pPr algn="ctr"/>
            <a:r>
              <a:rPr lang="vi-VN" sz="1200"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sp>
        <p:nvSpPr>
          <p:cNvPr id="24" name="Rounded Rectangle 22">
            <a:extLst>
              <a:ext uri="{FF2B5EF4-FFF2-40B4-BE49-F238E27FC236}">
                <a16:creationId xmlns:a16="http://schemas.microsoft.com/office/drawing/2014/main" xmlns="" id="{A6EBA4B5-43E8-0857-7C81-CDF43F05A776}"/>
              </a:ext>
            </a:extLst>
          </p:cNvPr>
          <p:cNvSpPr/>
          <p:nvPr/>
        </p:nvSpPr>
        <p:spPr>
          <a:xfrm>
            <a:off x="8543135" y="7315200"/>
            <a:ext cx="7299324" cy="1524000"/>
          </a:xfrm>
          <a:prstGeom prst="roundRect">
            <a:avLst>
              <a:gd name="adj" fmla="val 28542"/>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sz="3600" b="1" dirty="0">
                <a:solidFill>
                  <a:srgbClr val="0000CC"/>
                </a:solidFill>
                <a:latin typeface="Times New Roman" panose="02020603050405020304" pitchFamily="18" charset="0"/>
                <a:cs typeface="Times New Roman" panose="02020603050405020304" pitchFamily="18" charset="0"/>
              </a:rPr>
              <a:t>c</a:t>
            </a:r>
            <a:r>
              <a:rPr lang="vi-VN" sz="3600" b="1" dirty="0">
                <a:solidFill>
                  <a:srgbClr val="0000CC"/>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vi-VN" sz="3600" b="1" dirty="0">
                <a:solidFill>
                  <a:srgbClr val="0000CC"/>
                </a:solidFill>
                <a:latin typeface="Times New Roman" panose="02020603050405020304" pitchFamily="18" charset="0"/>
                <a:cs typeface="Times New Roman" panose="02020603050405020304" pitchFamily="18" charset="0"/>
              </a:rPr>
              <a:t>Em có tình cảm, cảm xúc như thế nào đối với bạn đó</a:t>
            </a:r>
            <a:r>
              <a:rPr lang="en-US" sz="3600" b="1" dirty="0">
                <a:solidFill>
                  <a:srgbClr val="0000CC"/>
                </a:solidFill>
                <a:latin typeface="Times New Roman" panose="02020603050405020304" pitchFamily="18" charset="0"/>
                <a:cs typeface="Times New Roman" panose="02020603050405020304" pitchFamily="18" charset="0"/>
              </a:rPr>
              <a:t>? </a:t>
            </a:r>
          </a:p>
          <a:p>
            <a:pPr algn="ctr"/>
            <a:r>
              <a:rPr lang="vi-VN" sz="1200"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cxnSp>
        <p:nvCxnSpPr>
          <p:cNvPr id="25" name="Straight Arrow Connector 24">
            <a:extLst>
              <a:ext uri="{FF2B5EF4-FFF2-40B4-BE49-F238E27FC236}">
                <a16:creationId xmlns:a16="http://schemas.microsoft.com/office/drawing/2014/main" xmlns="" id="{F2D33D3C-3B5F-67C3-BD67-A793CF767464}"/>
              </a:ext>
            </a:extLst>
          </p:cNvPr>
          <p:cNvCxnSpPr>
            <a:cxnSpLocks/>
            <a:endCxn id="21" idx="1"/>
          </p:cNvCxnSpPr>
          <p:nvPr/>
        </p:nvCxnSpPr>
        <p:spPr>
          <a:xfrm flipV="1">
            <a:off x="7360444" y="4297156"/>
            <a:ext cx="1178722" cy="1722644"/>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xmlns="" id="{B687C86F-2266-53F9-DD3B-A02DADD95938}"/>
              </a:ext>
            </a:extLst>
          </p:cNvPr>
          <p:cNvCxnSpPr>
            <a:cxnSpLocks/>
            <a:endCxn id="24" idx="1"/>
          </p:cNvCxnSpPr>
          <p:nvPr/>
        </p:nvCxnSpPr>
        <p:spPr>
          <a:xfrm>
            <a:off x="7360444" y="6019800"/>
            <a:ext cx="1182691" cy="205740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xmlns="" id="{785B394B-399F-0C20-25F8-9F569FDC8748}"/>
              </a:ext>
            </a:extLst>
          </p:cNvPr>
          <p:cNvCxnSpPr>
            <a:cxnSpLocks/>
          </p:cNvCxnSpPr>
          <p:nvPr/>
        </p:nvCxnSpPr>
        <p:spPr>
          <a:xfrm>
            <a:off x="7360444" y="6019800"/>
            <a:ext cx="1150147"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13419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Vertical)">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down)">
                                      <p:cBhvr>
                                        <p:cTn id="23" dur="500"/>
                                        <p:tgtEl>
                                          <p:spTgt spid="3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a:solidFill>
                      <a:srgbClr val="0000CC"/>
                    </a:solidFill>
                    <a:latin typeface="Times New Roman" pitchFamily="18" charset="0"/>
                    <a:cs typeface="Times New Roman" pitchFamily="18" charset="0"/>
                  </a:rPr>
                  <a:t>Thứ……ngày…..tháng…..năm…….</a:t>
                </a: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a:solidFill>
                      <a:srgbClr val="FF0066"/>
                    </a:solidFill>
                    <a:latin typeface="Times New Roman" pitchFamily="18" charset="0"/>
                    <a:cs typeface="Times New Roman" pitchFamily="18" charset="0"/>
                  </a:rPr>
                  <a:t>TIẾNG VIỆT</a:t>
                </a: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9" name="Group 8"/>
          <p:cNvGrpSpPr/>
          <p:nvPr/>
        </p:nvGrpSpPr>
        <p:grpSpPr>
          <a:xfrm>
            <a:off x="1204119" y="1837492"/>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a:solidFill>
                    <a:srgbClr val="FF0066"/>
                  </a:solidFill>
                  <a:latin typeface="Times New Roman" pitchFamily="18" charset="0"/>
                  <a:cs typeface="Times New Roman" pitchFamily="18" charset="0"/>
                </a:rPr>
                <a:t>1. Luyện tập.</a:t>
              </a: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1204119" y="2692400"/>
            <a:ext cx="14554200" cy="1261884"/>
          </a:xfrm>
          <a:prstGeom prst="rect">
            <a:avLst/>
          </a:prstGeom>
        </p:spPr>
        <p:txBody>
          <a:bodyPr wrap="square">
            <a:spAutoFit/>
          </a:bodyPr>
          <a:lstStyle/>
          <a:p>
            <a:pPr algn="just">
              <a:spcBef>
                <a:spcPts val="600"/>
              </a:spcBef>
            </a:pPr>
            <a:r>
              <a:rPr lang="en-US" sz="3800" b="1" dirty="0" err="1">
                <a:solidFill>
                  <a:srgbClr val="0000CC"/>
                </a:solidFill>
                <a:latin typeface="Times New Roman" pitchFamily="18" charset="0"/>
                <a:cs typeface="Times New Roman" pitchFamily="18" charset="0"/>
              </a:rPr>
              <a:t>Bài</a:t>
            </a:r>
            <a:r>
              <a:rPr lang="en-US" sz="3800" b="1" dirty="0">
                <a:solidFill>
                  <a:srgbClr val="0000CC"/>
                </a:solidFill>
                <a:latin typeface="Times New Roman" pitchFamily="18" charset="0"/>
                <a:cs typeface="Times New Roman" pitchFamily="18" charset="0"/>
              </a:rPr>
              <a:t> 3. </a:t>
            </a:r>
            <a:r>
              <a:rPr lang="en-US" sz="3800" b="1" dirty="0" err="1">
                <a:solidFill>
                  <a:srgbClr val="0000CC"/>
                </a:solidFill>
                <a:latin typeface="Times New Roman" pitchFamily="18" charset="0"/>
                <a:cs typeface="Times New Roman" pitchFamily="18" charset="0"/>
              </a:rPr>
              <a:t>Viết</a:t>
            </a:r>
            <a:r>
              <a:rPr lang="en-US" sz="3800" b="1" dirty="0">
                <a:solidFill>
                  <a:srgbClr val="0000CC"/>
                </a:solidFill>
                <a:latin typeface="Times New Roman" pitchFamily="18" charset="0"/>
                <a:cs typeface="Times New Roman" pitchFamily="18" charset="0"/>
              </a:rPr>
              <a:t> 2 – 3 </a:t>
            </a:r>
            <a:r>
              <a:rPr lang="en-US" sz="3800" b="1" dirty="0" err="1">
                <a:solidFill>
                  <a:srgbClr val="0000CC"/>
                </a:solidFill>
                <a:latin typeface="Times New Roman" pitchFamily="18" charset="0"/>
                <a:cs typeface="Times New Roman" pitchFamily="18" charset="0"/>
              </a:rPr>
              <a:t>câu</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thể</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hiện</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tình</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cảm</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cảm</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xúc</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của</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em</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đối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với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bạn</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theo</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gợi</a:t>
            </a:r>
            <a:r>
              <a:rPr lang="en-US" sz="3800" b="1" dirty="0">
                <a:solidFill>
                  <a:srgbClr val="0000CC"/>
                </a:solidFill>
                <a:latin typeface="Times New Roman" pitchFamily="18" charset="0"/>
                <a:cs typeface="Times New Roman" pitchFamily="18" charset="0"/>
              </a:rPr>
              <a:t> ý ở </a:t>
            </a:r>
            <a:r>
              <a:rPr lang="en-US" sz="3800" b="1" dirty="0" err="1">
                <a:solidFill>
                  <a:srgbClr val="0000CC"/>
                </a:solidFill>
                <a:latin typeface="Times New Roman" pitchFamily="18" charset="0"/>
                <a:cs typeface="Times New Roman" pitchFamily="18" charset="0"/>
              </a:rPr>
              <a:t>bài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tập</a:t>
            </a:r>
            <a:r>
              <a:rPr lang="en-US" sz="3800" b="1" dirty="0">
                <a:solidFill>
                  <a:srgbClr val="0000CC"/>
                </a:solidFill>
                <a:latin typeface="Times New Roman" pitchFamily="18" charset="0"/>
                <a:cs typeface="Times New Roman" pitchFamily="18" charset="0"/>
              </a:rPr>
              <a:t> 2.</a:t>
            </a:r>
          </a:p>
        </p:txBody>
      </p:sp>
      <p:sp>
        <p:nvSpPr>
          <p:cNvPr id="19" name="Rectangle 95">
            <a:extLst>
              <a:ext uri="{FF2B5EF4-FFF2-40B4-BE49-F238E27FC236}">
                <a16:creationId xmlns:a16="http://schemas.microsoft.com/office/drawing/2014/main" xmlns="" id="{724FD448-E670-C2AD-038A-9846D7BB56D7}"/>
              </a:ext>
            </a:extLst>
          </p:cNvPr>
          <p:cNvSpPr>
            <a:spLocks noChangeArrowheads="1"/>
          </p:cNvSpPr>
          <p:nvPr/>
        </p:nvSpPr>
        <p:spPr bwMode="auto">
          <a:xfrm>
            <a:off x="4652980" y="1249680"/>
            <a:ext cx="66827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GB" sz="3600" b="1" dirty="0" err="1">
                <a:solidFill>
                  <a:srgbClr val="0000CC"/>
                </a:solidFill>
                <a:latin typeface="Times New Roman" pitchFamily="18" charset="0"/>
                <a:cs typeface="Times New Roman" pitchFamily="18" charset="0"/>
              </a:rPr>
              <a:t>Bài</a:t>
            </a:r>
            <a:r>
              <a:rPr lang="en-GB" sz="3600" b="1" dirty="0">
                <a:solidFill>
                  <a:srgbClr val="0000CC"/>
                </a:solidFill>
                <a:latin typeface="Times New Roman" pitchFamily="18" charset="0"/>
                <a:cs typeface="Times New Roman" pitchFamily="18" charset="0"/>
              </a:rPr>
              <a:t> 8: </a:t>
            </a:r>
            <a:r>
              <a:rPr lang="en-GB" sz="3600" b="1" dirty="0" err="1">
                <a:solidFill>
                  <a:srgbClr val="0000CC"/>
                </a:solidFill>
                <a:latin typeface="Times New Roman" pitchFamily="18" charset="0"/>
                <a:cs typeface="Times New Roman" pitchFamily="18" charset="0"/>
              </a:rPr>
              <a:t>TẠM</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BIÊT</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MÙA</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HÈ</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T4</a:t>
            </a:r>
            <a:r>
              <a:rPr lang="en-GB" sz="3600" b="1" dirty="0">
                <a:solidFill>
                  <a:srgbClr val="0000CC"/>
                </a:solidFill>
                <a:latin typeface="Times New Roman" pitchFamily="18" charset="0"/>
                <a:cs typeface="Times New Roman" pitchFamily="18" charset="0"/>
              </a:rPr>
              <a:t>)</a:t>
            </a:r>
          </a:p>
        </p:txBody>
      </p:sp>
      <p:sp>
        <p:nvSpPr>
          <p:cNvPr id="21" name="Rounded Rectangle 21">
            <a:extLst>
              <a:ext uri="{FF2B5EF4-FFF2-40B4-BE49-F238E27FC236}">
                <a16:creationId xmlns:a16="http://schemas.microsoft.com/office/drawing/2014/main" xmlns="" id="{EA6EB115-7300-099A-AFFC-C95FD1BE7F3F}"/>
              </a:ext>
            </a:extLst>
          </p:cNvPr>
          <p:cNvSpPr/>
          <p:nvPr/>
        </p:nvSpPr>
        <p:spPr>
          <a:xfrm>
            <a:off x="1684338" y="4156820"/>
            <a:ext cx="13769181" cy="961416"/>
          </a:xfrm>
          <a:prstGeom prst="roundRect">
            <a:avLst>
              <a:gd name="adj" fmla="val 1862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lvl="0"/>
            <a:r>
              <a:rPr lang="en-US" sz="3800" b="1" dirty="0">
                <a:solidFill>
                  <a:srgbClr val="0000CC"/>
                </a:solidFill>
                <a:effectLst/>
                <a:latin typeface="Times New Roman" panose="02020603050405020304" pitchFamily="18" charset="0"/>
                <a:ea typeface="Times New Roman" panose="02020603050405020304" pitchFamily="18" charset="0"/>
              </a:rPr>
              <a:t>a. </a:t>
            </a:r>
            <a:r>
              <a:rPr lang="vi-VN" sz="3800" b="1" dirty="0">
                <a:solidFill>
                  <a:srgbClr val="0000CC"/>
                </a:solidFill>
                <a:effectLst/>
                <a:latin typeface="Times New Roman" panose="02020603050405020304" pitchFamily="18" charset="0"/>
                <a:ea typeface="Times New Roman" panose="02020603050405020304" pitchFamily="18" charset="0"/>
              </a:rPr>
              <a:t>Em muốn nói về tình cảm cảm xúc của em đối với bạn nào? </a:t>
            </a:r>
            <a:endParaRPr lang="en-US" sz="3800" b="1" dirty="0">
              <a:solidFill>
                <a:srgbClr val="0000CC"/>
              </a:solidFill>
              <a:effectLst/>
              <a:latin typeface="Times New Roman" panose="02020603050405020304" pitchFamily="18" charset="0"/>
              <a:ea typeface="Times New Roman" panose="02020603050405020304" pitchFamily="18" charset="0"/>
            </a:endParaRPr>
          </a:p>
        </p:txBody>
      </p:sp>
      <p:sp>
        <p:nvSpPr>
          <p:cNvPr id="22" name="Rounded Rectangle 22">
            <a:extLst>
              <a:ext uri="{FF2B5EF4-FFF2-40B4-BE49-F238E27FC236}">
                <a16:creationId xmlns:a16="http://schemas.microsoft.com/office/drawing/2014/main" xmlns="" id="{F8CDBFF8-AB61-B8EB-5761-06627E38C2A4}"/>
              </a:ext>
            </a:extLst>
          </p:cNvPr>
          <p:cNvSpPr/>
          <p:nvPr/>
        </p:nvSpPr>
        <p:spPr>
          <a:xfrm>
            <a:off x="1661319" y="5342117"/>
            <a:ext cx="12268200" cy="830083"/>
          </a:xfrm>
          <a:prstGeom prst="roundRect">
            <a:avLst>
              <a:gd name="adj" fmla="val 2291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sz="3800" b="1" dirty="0">
                <a:solidFill>
                  <a:srgbClr val="0000CC"/>
                </a:solidFill>
                <a:effectLst/>
                <a:latin typeface="Times New Roman" panose="02020603050405020304" pitchFamily="18" charset="0"/>
                <a:ea typeface="Times New Roman" panose="02020603050405020304" pitchFamily="18" charset="0"/>
              </a:rPr>
              <a:t>b. </a:t>
            </a:r>
            <a:r>
              <a:rPr lang="vi-VN" sz="3800" b="1" dirty="0">
                <a:solidFill>
                  <a:srgbClr val="0000CC"/>
                </a:solidFill>
                <a:effectLst/>
                <a:latin typeface="Times New Roman" panose="02020603050405020304" pitchFamily="18" charset="0"/>
                <a:ea typeface="Times New Roman" panose="02020603050405020304" pitchFamily="18" charset="0"/>
              </a:rPr>
              <a:t>Bạn đó có điểm gì khiến em yêu</a:t>
            </a:r>
            <a:r>
              <a:rPr lang="en-US" sz="3800" b="1" dirty="0">
                <a:solidFill>
                  <a:srgbClr val="0000CC"/>
                </a:solidFill>
                <a:effectLst/>
                <a:latin typeface="Times New Roman" panose="02020603050405020304" pitchFamily="18" charset="0"/>
                <a:ea typeface="Times New Roman" panose="02020603050405020304" pitchFamily="18" charset="0"/>
              </a:rPr>
              <a:t> </a:t>
            </a:r>
            <a:r>
              <a:rPr lang="vi-VN" sz="3800" b="1" dirty="0">
                <a:solidFill>
                  <a:srgbClr val="0000CC"/>
                </a:solidFill>
                <a:effectLst/>
                <a:latin typeface="Times New Roman" panose="02020603050405020304" pitchFamily="18" charset="0"/>
                <a:ea typeface="Times New Roman" panose="02020603050405020304" pitchFamily="18" charset="0"/>
              </a:rPr>
              <a:t>qu</a:t>
            </a:r>
            <a:r>
              <a:rPr lang="en-US" sz="3800" b="1">
                <a:solidFill>
                  <a:srgbClr val="0000CC"/>
                </a:solidFill>
                <a:latin typeface="Times New Roman" panose="02020603050405020304" pitchFamily="18" charset="0"/>
                <a:ea typeface="Times New Roman" panose="02020603050405020304" pitchFamily="18" charset="0"/>
              </a:rPr>
              <a:t>ý</a:t>
            </a:r>
            <a:r>
              <a:rPr lang="en-US" sz="3800" b="1" smtClean="0">
                <a:solidFill>
                  <a:srgbClr val="0000CC"/>
                </a:solidFill>
                <a:latin typeface="Times New Roman" panose="02020603050405020304" pitchFamily="18" charset="0"/>
                <a:ea typeface="Times New Roman" panose="02020603050405020304" pitchFamily="18" charset="0"/>
              </a:rPr>
              <a:t>?</a:t>
            </a:r>
            <a:r>
              <a:rPr lang="vi-VN" sz="3800" dirty="0">
                <a:effectLst/>
                <a:latin typeface="Times New Roman" panose="02020603050405020304" pitchFamily="18" charset="0"/>
                <a:ea typeface="Times New Roman" panose="02020603050405020304" pitchFamily="18" charset="0"/>
              </a:rPr>
              <a:t> </a:t>
            </a:r>
            <a:endParaRPr lang="en-US" sz="3800" dirty="0">
              <a:effectLst/>
              <a:latin typeface="Times New Roman" panose="02020603050405020304" pitchFamily="18" charset="0"/>
              <a:ea typeface="Times New Roman" panose="02020603050405020304" pitchFamily="18" charset="0"/>
            </a:endParaRPr>
          </a:p>
        </p:txBody>
      </p:sp>
      <p:sp>
        <p:nvSpPr>
          <p:cNvPr id="24" name="Rounded Rectangle 22">
            <a:extLst>
              <a:ext uri="{FF2B5EF4-FFF2-40B4-BE49-F238E27FC236}">
                <a16:creationId xmlns:a16="http://schemas.microsoft.com/office/drawing/2014/main" xmlns="" id="{A6EBA4B5-43E8-0857-7C81-CDF43F05A776}"/>
              </a:ext>
            </a:extLst>
          </p:cNvPr>
          <p:cNvSpPr/>
          <p:nvPr/>
        </p:nvSpPr>
        <p:spPr>
          <a:xfrm>
            <a:off x="1585119" y="6324600"/>
            <a:ext cx="13701145" cy="1143000"/>
          </a:xfrm>
          <a:prstGeom prst="roundRect">
            <a:avLst>
              <a:gd name="adj" fmla="val 2854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sz="3800" b="1" dirty="0">
                <a:solidFill>
                  <a:srgbClr val="0000CC"/>
                </a:solidFill>
                <a:latin typeface="Times New Roman" panose="02020603050405020304" pitchFamily="18" charset="0"/>
                <a:cs typeface="Times New Roman" panose="02020603050405020304" pitchFamily="18" charset="0"/>
              </a:rPr>
              <a:t>c</a:t>
            </a:r>
            <a:r>
              <a:rPr lang="vi-VN" sz="3800" b="1" dirty="0">
                <a:solidFill>
                  <a:srgbClr val="0000CC"/>
                </a:solidFill>
                <a:latin typeface="Times New Roman" panose="02020603050405020304" pitchFamily="18" charset="0"/>
                <a:cs typeface="Times New Roman" panose="02020603050405020304" pitchFamily="18" charset="0"/>
              </a:rPr>
              <a:t>.</a:t>
            </a:r>
            <a:r>
              <a:rPr lang="en-US" sz="3800" b="1" dirty="0">
                <a:solidFill>
                  <a:srgbClr val="0000CC"/>
                </a:solidFill>
                <a:latin typeface="Times New Roman" panose="02020603050405020304" pitchFamily="18" charset="0"/>
                <a:cs typeface="Times New Roman" panose="02020603050405020304" pitchFamily="18" charset="0"/>
              </a:rPr>
              <a:t> </a:t>
            </a:r>
            <a:r>
              <a:rPr lang="vi-VN" sz="3800" b="1" dirty="0">
                <a:solidFill>
                  <a:srgbClr val="0000CC"/>
                </a:solidFill>
                <a:latin typeface="Times New Roman" panose="02020603050405020304" pitchFamily="18" charset="0"/>
                <a:cs typeface="Times New Roman" panose="02020603050405020304" pitchFamily="18" charset="0"/>
              </a:rPr>
              <a:t>Em có tình cảm, cảm xúc như thế nào đối với bạn đó</a:t>
            </a:r>
            <a:r>
              <a:rPr lang="en-US" sz="3800" b="1">
                <a:solidFill>
                  <a:srgbClr val="0000CC"/>
                </a:solidFill>
                <a:latin typeface="Times New Roman" panose="02020603050405020304" pitchFamily="18" charset="0"/>
                <a:cs typeface="Times New Roman" panose="02020603050405020304" pitchFamily="18" charset="0"/>
              </a:rPr>
              <a:t>? </a:t>
            </a:r>
            <a:r>
              <a:rPr lang="vi-VN" sz="3800" dirty="0">
                <a:effectLst/>
                <a:latin typeface="Times New Roman" panose="02020603050405020304" pitchFamily="18" charset="0"/>
                <a:ea typeface="Times New Roman" panose="02020603050405020304" pitchFamily="18" charset="0"/>
              </a:rPr>
              <a:t> </a:t>
            </a:r>
            <a:endParaRPr lang="en-US" sz="3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698876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a:solidFill>
                      <a:srgbClr val="0000CC"/>
                    </a:solidFill>
                    <a:latin typeface="Times New Roman" pitchFamily="18" charset="0"/>
                    <a:cs typeface="Times New Roman" pitchFamily="18" charset="0"/>
                  </a:rPr>
                  <a:t>Thứ……ngày…..tháng…..năm…….</a:t>
                </a: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a:solidFill>
                      <a:srgbClr val="FF0066"/>
                    </a:solidFill>
                    <a:latin typeface="Times New Roman" pitchFamily="18" charset="0"/>
                    <a:cs typeface="Times New Roman" pitchFamily="18" charset="0"/>
                  </a:rPr>
                  <a:t>TIẾNG VIỆT</a:t>
                </a: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9" name="Group 8"/>
          <p:cNvGrpSpPr/>
          <p:nvPr/>
        </p:nvGrpSpPr>
        <p:grpSpPr>
          <a:xfrm>
            <a:off x="1204119" y="1837492"/>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a:solidFill>
                    <a:srgbClr val="FF0066"/>
                  </a:solidFill>
                  <a:latin typeface="Times New Roman" pitchFamily="18" charset="0"/>
                  <a:cs typeface="Times New Roman" pitchFamily="18" charset="0"/>
                </a:rPr>
                <a:t>1. Luyện tập.</a:t>
              </a: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1214438" y="2895600"/>
            <a:ext cx="14554200" cy="2508379"/>
          </a:xfrm>
          <a:prstGeom prst="rect">
            <a:avLst/>
          </a:prstGeom>
        </p:spPr>
        <p:txBody>
          <a:bodyPr wrap="square">
            <a:spAutoFit/>
          </a:bodyPr>
          <a:lstStyle/>
          <a:p>
            <a:pPr indent="457200" algn="just">
              <a:spcBef>
                <a:spcPts val="600"/>
              </a:spcBef>
            </a:pPr>
            <a:r>
              <a:rPr lang="en-US" sz="3800" b="1" smtClean="0">
                <a:solidFill>
                  <a:srgbClr val="0000CC"/>
                </a:solidFill>
                <a:latin typeface="Times New Roman" pitchFamily="18" charset="0"/>
                <a:cs typeface="Times New Roman" pitchFamily="18" charset="0"/>
              </a:rPr>
              <a:t>Gợi ý:</a:t>
            </a:r>
          </a:p>
          <a:p>
            <a:pPr indent="457200" algn="just">
              <a:spcBef>
                <a:spcPts val="600"/>
              </a:spcBef>
            </a:pPr>
            <a:r>
              <a:rPr lang="en-US" sz="3800" b="1" smtClean="0">
                <a:solidFill>
                  <a:srgbClr val="0000CC"/>
                </a:solidFill>
                <a:latin typeface="Times New Roman" pitchFamily="18" charset="0"/>
                <a:cs typeface="Times New Roman" pitchFamily="18" charset="0"/>
              </a:rPr>
              <a:t>Bạn Nam là người bạn thân nhất của em. Nam không những học giỏi mà còn rất nhiệt tình với bạn bè trong lớp. Mỗi khi gặp bài toán khó em nhờ bạn giúp là Nam luôn sẵn sàng. Em rất mến bạn ấy.</a:t>
            </a:r>
            <a:endParaRPr lang="en-US" sz="3800" b="1" dirty="0">
              <a:solidFill>
                <a:srgbClr val="0000CC"/>
              </a:solidFill>
              <a:latin typeface="Times New Roman" pitchFamily="18" charset="0"/>
              <a:cs typeface="Times New Roman" pitchFamily="18" charset="0"/>
            </a:endParaRPr>
          </a:p>
        </p:txBody>
      </p:sp>
      <p:sp>
        <p:nvSpPr>
          <p:cNvPr id="19" name="Rectangle 95">
            <a:extLst>
              <a:ext uri="{FF2B5EF4-FFF2-40B4-BE49-F238E27FC236}">
                <a16:creationId xmlns:a16="http://schemas.microsoft.com/office/drawing/2014/main" xmlns="" id="{724FD448-E670-C2AD-038A-9846D7BB56D7}"/>
              </a:ext>
            </a:extLst>
          </p:cNvPr>
          <p:cNvSpPr>
            <a:spLocks noChangeArrowheads="1"/>
          </p:cNvSpPr>
          <p:nvPr/>
        </p:nvSpPr>
        <p:spPr bwMode="auto">
          <a:xfrm>
            <a:off x="4652980" y="1249680"/>
            <a:ext cx="66827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GB" sz="3600" b="1" dirty="0" err="1">
                <a:solidFill>
                  <a:srgbClr val="0000CC"/>
                </a:solidFill>
                <a:latin typeface="Times New Roman" pitchFamily="18" charset="0"/>
                <a:cs typeface="Times New Roman" pitchFamily="18" charset="0"/>
              </a:rPr>
              <a:t>Bài</a:t>
            </a:r>
            <a:r>
              <a:rPr lang="en-GB" sz="3600" b="1" dirty="0">
                <a:solidFill>
                  <a:srgbClr val="0000CC"/>
                </a:solidFill>
                <a:latin typeface="Times New Roman" pitchFamily="18" charset="0"/>
                <a:cs typeface="Times New Roman" pitchFamily="18" charset="0"/>
              </a:rPr>
              <a:t> 8: </a:t>
            </a:r>
            <a:r>
              <a:rPr lang="en-GB" sz="3600" b="1" err="1">
                <a:solidFill>
                  <a:srgbClr val="0000CC"/>
                </a:solidFill>
                <a:latin typeface="Times New Roman" pitchFamily="18" charset="0"/>
                <a:cs typeface="Times New Roman" pitchFamily="18" charset="0"/>
              </a:rPr>
              <a:t>TẠM</a:t>
            </a:r>
            <a:r>
              <a:rPr lang="en-GB" sz="3600" b="1">
                <a:solidFill>
                  <a:srgbClr val="0000CC"/>
                </a:solidFill>
                <a:latin typeface="Times New Roman" pitchFamily="18" charset="0"/>
                <a:cs typeface="Times New Roman" pitchFamily="18" charset="0"/>
              </a:rPr>
              <a:t> </a:t>
            </a:r>
            <a:r>
              <a:rPr lang="en-GB" sz="3600" b="1" smtClean="0">
                <a:solidFill>
                  <a:srgbClr val="0000CC"/>
                </a:solidFill>
                <a:latin typeface="Times New Roman" pitchFamily="18" charset="0"/>
                <a:cs typeface="Times New Roman" pitchFamily="18" charset="0"/>
              </a:rPr>
              <a:t>BIỆT </a:t>
            </a:r>
            <a:r>
              <a:rPr lang="en-GB" sz="3600" b="1" dirty="0" err="1">
                <a:solidFill>
                  <a:srgbClr val="0000CC"/>
                </a:solidFill>
                <a:latin typeface="Times New Roman" pitchFamily="18" charset="0"/>
                <a:cs typeface="Times New Roman" pitchFamily="18" charset="0"/>
              </a:rPr>
              <a:t>MÙA</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HÈ</a:t>
            </a:r>
            <a:r>
              <a:rPr lang="en-GB" sz="3600" b="1" dirty="0">
                <a:solidFill>
                  <a:srgbClr val="0000CC"/>
                </a:solidFill>
                <a:latin typeface="Times New Roman" pitchFamily="18" charset="0"/>
                <a:cs typeface="Times New Roman" pitchFamily="18" charset="0"/>
              </a:rPr>
              <a:t> (</a:t>
            </a:r>
            <a:r>
              <a:rPr lang="en-GB" sz="3600" b="1" dirty="0" err="1">
                <a:solidFill>
                  <a:srgbClr val="0000CC"/>
                </a:solidFill>
                <a:latin typeface="Times New Roman" pitchFamily="18" charset="0"/>
                <a:cs typeface="Times New Roman" pitchFamily="18" charset="0"/>
              </a:rPr>
              <a:t>T4</a:t>
            </a:r>
            <a:r>
              <a:rPr lang="en-GB" sz="3600" b="1" dirty="0">
                <a:solidFill>
                  <a:srgbClr val="0000CC"/>
                </a:solidFill>
                <a:latin typeface="Times New Roman" pitchFamily="18" charset="0"/>
                <a:cs typeface="Times New Roman" pitchFamily="18" charset="0"/>
              </a:rPr>
              <a:t>)</a:t>
            </a:r>
          </a:p>
        </p:txBody>
      </p:sp>
    </p:spTree>
    <p:extLst>
      <p:ext uri="{BB962C8B-B14F-4D97-AF65-F5344CB8AC3E}">
        <p14:creationId xmlns:p14="http://schemas.microsoft.com/office/powerpoint/2010/main" val="3993960788"/>
      </p:ext>
    </p:extLst>
  </p:cSld>
  <p:clrMapOvr>
    <a:masterClrMapping/>
  </p:clrMapOvr>
  <p:transition spd="slow">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nh dep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93" y="388938"/>
            <a:ext cx="14920252" cy="875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3"/>
          <p:cNvSpPr>
            <a:spLocks noChangeArrowheads="1" noChangeShapeType="1" noTextEdit="1"/>
          </p:cNvSpPr>
          <p:nvPr/>
        </p:nvSpPr>
        <p:spPr bwMode="auto">
          <a:xfrm>
            <a:off x="209917" y="3657600"/>
            <a:ext cx="15617822" cy="1582738"/>
          </a:xfrm>
          <a:prstGeom prst="rect">
            <a:avLst/>
          </a:prstGeom>
        </p:spPr>
        <p:txBody>
          <a:bodyPr wrap="none" fromWordArt="1">
            <a:prstTxWarp prst="textPlain">
              <a:avLst>
                <a:gd name="adj" fmla="val 50000"/>
              </a:avLst>
            </a:prstTxWarp>
          </a:bodyPr>
          <a:lstStyle/>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XIN CHÂN THÀNH CẢM ƠN </a:t>
            </a:r>
          </a:p>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QUÝ THẦY CÔ GIÁO VÀ CÁC EM</a:t>
            </a:r>
            <a:endParaRPr lang="en-US"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0" fill="hold"/>
                                        <p:tgtEl>
                                          <p:spTgt spid="18"/>
                                        </p:tgtEl>
                                        <p:attrNameLst>
                                          <p:attrName>ppt_w</p:attrName>
                                        </p:attrNameLst>
                                      </p:cBhvr>
                                      <p:tavLst>
                                        <p:tav tm="0">
                                          <p:val>
                                            <p:fltVal val="0"/>
                                          </p:val>
                                        </p:tav>
                                        <p:tav tm="100000">
                                          <p:val>
                                            <p:strVal val="#ppt_w"/>
                                          </p:val>
                                        </p:tav>
                                      </p:tavLst>
                                    </p:anim>
                                    <p:anim calcmode="lin" valueType="num">
                                      <p:cBhvr>
                                        <p:cTn id="8" dur="5000" fill="hold"/>
                                        <p:tgtEl>
                                          <p:spTgt spid="18"/>
                                        </p:tgtEl>
                                        <p:attrNameLst>
                                          <p:attrName>ppt_h</p:attrName>
                                        </p:attrNameLst>
                                      </p:cBhvr>
                                      <p:tavLst>
                                        <p:tav tm="0">
                                          <p:val>
                                            <p:fltVal val="0"/>
                                          </p:val>
                                        </p:tav>
                                        <p:tav tm="100000">
                                          <p:val>
                                            <p:strVal val="#ppt_h"/>
                                          </p:val>
                                        </p:tav>
                                      </p:tavLst>
                                    </p:anim>
                                    <p:animEffect transition="in" filter="fade">
                                      <p:cBhvr>
                                        <p:cTn id="9" dur="5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PSNARRATION" val="23,1047787239,C:\Users\Tailieu\Documents\Bai giang duong truong son_pptx\Media.ppcx"/>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9991</TotalTime>
  <Words>519</Words>
  <Application>Microsoft Office PowerPoint</Application>
  <PresentationFormat>Custom</PresentationFormat>
  <Paragraphs>54</Paragraphs>
  <Slides>7</Slides>
  <Notes>1</Notes>
  <HiddenSlides>0</HiddenSlides>
  <MMClips>1</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Hong Minh</dc:creator>
  <cp:lastModifiedBy>Admin</cp:lastModifiedBy>
  <cp:revision>1069</cp:revision>
  <dcterms:created xsi:type="dcterms:W3CDTF">2008-09-09T22:52:10Z</dcterms:created>
  <dcterms:modified xsi:type="dcterms:W3CDTF">2022-07-08T09:54:28Z</dcterms:modified>
</cp:coreProperties>
</file>