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65" r:id="rId2"/>
  </p:sldMasterIdLst>
  <p:notesMasterIdLst>
    <p:notesMasterId r:id="rId28"/>
  </p:notesMasterIdLst>
  <p:handoutMasterIdLst>
    <p:handoutMasterId r:id="rId29"/>
  </p:handoutMasterIdLst>
  <p:sldIdLst>
    <p:sldId id="395" r:id="rId3"/>
    <p:sldId id="396" r:id="rId4"/>
    <p:sldId id="398" r:id="rId5"/>
    <p:sldId id="399" r:id="rId6"/>
    <p:sldId id="401" r:id="rId7"/>
    <p:sldId id="400" r:id="rId8"/>
    <p:sldId id="402" r:id="rId9"/>
    <p:sldId id="403" r:id="rId10"/>
    <p:sldId id="404" r:id="rId11"/>
    <p:sldId id="405" r:id="rId12"/>
    <p:sldId id="406" r:id="rId13"/>
    <p:sldId id="408" r:id="rId14"/>
    <p:sldId id="407" r:id="rId15"/>
    <p:sldId id="414" r:id="rId16"/>
    <p:sldId id="410" r:id="rId17"/>
    <p:sldId id="411" r:id="rId18"/>
    <p:sldId id="412" r:id="rId19"/>
    <p:sldId id="409" r:id="rId20"/>
    <p:sldId id="415" r:id="rId21"/>
    <p:sldId id="416" r:id="rId22"/>
    <p:sldId id="417" r:id="rId23"/>
    <p:sldId id="418" r:id="rId24"/>
    <p:sldId id="419" r:id="rId25"/>
    <p:sldId id="280" r:id="rId26"/>
    <p:sldId id="385" r:id="rId27"/>
  </p:sldIdLst>
  <p:sldSz cx="9144000" cy="5143500" type="screen16x9"/>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EC3730"/>
    <a:srgbClr val="DBE648"/>
    <a:srgbClr val="00B050"/>
    <a:srgbClr val="31ADB9"/>
    <a:srgbClr val="FF9900"/>
    <a:srgbClr val="29304A"/>
    <a:srgbClr val="227780"/>
    <a:srgbClr val="8D130D"/>
    <a:srgbClr val="C07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99" autoAdjust="0"/>
    <p:restoredTop sz="94660"/>
  </p:normalViewPr>
  <p:slideViewPr>
    <p:cSldViewPr>
      <p:cViewPr varScale="1">
        <p:scale>
          <a:sx n="73" d="100"/>
          <a:sy n="73" d="100"/>
        </p:scale>
        <p:origin x="810" y="72"/>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58F2A2B-EE3B-4C4C-954F-5DDD8C922B77}" type="datetimeFigureOut">
              <a:rPr lang="zh-CN" altLang="en-US" smtClean="0"/>
              <a:t>2024/4/10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3415933-6C17-4BF6-B779-79D9A909E59D}" type="slidenum">
              <a:rPr lang="zh-CN" altLang="en-US" smtClean="0"/>
              <a:t>‹#›</a:t>
            </a:fld>
            <a:endParaRPr lang="zh-CN" altLang="en-US"/>
          </a:p>
        </p:txBody>
      </p:sp>
    </p:spTree>
    <p:extLst>
      <p:ext uri="{BB962C8B-B14F-4D97-AF65-F5344CB8AC3E}">
        <p14:creationId xmlns:p14="http://schemas.microsoft.com/office/powerpoint/2010/main" val="27723449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0E8068-5D1A-4EAE-A19E-8369CDE58039}" type="datetimeFigureOut">
              <a:rPr lang="zh-CN" altLang="en-US" smtClean="0"/>
              <a:t>2024/4/10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68E5DE-3264-4330-84DB-16D0AE5DCE31}" type="slidenum">
              <a:rPr lang="zh-CN" altLang="en-US" smtClean="0"/>
              <a:t>‹#›</a:t>
            </a:fld>
            <a:endParaRPr lang="zh-CN" altLang="en-US"/>
          </a:p>
        </p:txBody>
      </p:sp>
    </p:spTree>
    <p:extLst>
      <p:ext uri="{BB962C8B-B14F-4D97-AF65-F5344CB8AC3E}">
        <p14:creationId xmlns:p14="http://schemas.microsoft.com/office/powerpoint/2010/main" val="498062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DD1173D-D4D9-4278-B7C8-0CC0E77DC35D}"/>
              </a:ext>
            </a:extLst>
          </p:cNvPr>
          <p:cNvPicPr>
            <a:picLocks noChangeAspect="1"/>
          </p:cNvPicPr>
          <p:nvPr userDrawn="1"/>
        </p:nvPicPr>
        <p:blipFill>
          <a:blip r:embed="rId2"/>
          <a:stretch>
            <a:fillRect/>
          </a:stretch>
        </p:blipFill>
        <p:spPr>
          <a:xfrm>
            <a:off x="964707" y="0"/>
            <a:ext cx="8179293" cy="4600853"/>
          </a:xfrm>
          <a:prstGeom prst="rect">
            <a:avLst/>
          </a:prstGeom>
        </p:spPr>
      </p:pic>
      <p:sp>
        <p:nvSpPr>
          <p:cNvPr id="4" name="Rounded Rectangle 3"/>
          <p:cNvSpPr/>
          <p:nvPr userDrawn="1"/>
        </p:nvSpPr>
        <p:spPr>
          <a:xfrm>
            <a:off x="8122444" y="0"/>
            <a:ext cx="1021556" cy="82510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483134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742" b="1"/>
            </a:lvl1pPr>
          </a:lstStyle>
          <a:p>
            <a:r>
              <a:rPr lang="en-US" smtClean="0"/>
              <a:t>Click to edit Master title style</a:t>
            </a:r>
            <a:endParaRPr lang="vi-VN"/>
          </a:p>
        </p:txBody>
      </p:sp>
      <p:sp>
        <p:nvSpPr>
          <p:cNvPr id="3" name="Content Placeholder 2"/>
          <p:cNvSpPr>
            <a:spLocks noGrp="1"/>
          </p:cNvSpPr>
          <p:nvPr>
            <p:ph idx="1"/>
          </p:nvPr>
        </p:nvSpPr>
        <p:spPr>
          <a:xfrm>
            <a:off x="3575050" y="204789"/>
            <a:ext cx="5111750" cy="4389835"/>
          </a:xfrm>
        </p:spPr>
        <p:txBody>
          <a:bodyPr/>
          <a:lstStyle>
            <a:lvl1pPr>
              <a:defRPr sz="2809"/>
            </a:lvl1pPr>
            <a:lvl2pPr>
              <a:defRPr sz="2472"/>
            </a:lvl2pPr>
            <a:lvl3pPr>
              <a:defRPr sz="2135"/>
            </a:lvl3pPr>
            <a:lvl4pPr>
              <a:defRPr sz="1742"/>
            </a:lvl4pPr>
            <a:lvl5pPr>
              <a:defRPr sz="1742"/>
            </a:lvl5pPr>
            <a:lvl6pPr>
              <a:defRPr sz="1742"/>
            </a:lvl6pPr>
            <a:lvl7pPr>
              <a:defRPr sz="1742"/>
            </a:lvl7pPr>
            <a:lvl8pPr>
              <a:defRPr sz="1742"/>
            </a:lvl8pPr>
            <a:lvl9pPr>
              <a:defRPr sz="174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236"/>
            </a:lvl1pPr>
            <a:lvl2pPr marL="403622" indent="0">
              <a:buNone/>
              <a:defRPr sz="1067"/>
            </a:lvl2pPr>
            <a:lvl3pPr marL="807244" indent="0">
              <a:buNone/>
              <a:defRPr sz="899"/>
            </a:lvl3pPr>
            <a:lvl4pPr marL="1210866" indent="0">
              <a:buNone/>
              <a:defRPr sz="787"/>
            </a:lvl4pPr>
            <a:lvl5pPr marL="1614487" indent="0">
              <a:buNone/>
              <a:defRPr sz="787"/>
            </a:lvl5pPr>
            <a:lvl6pPr marL="2018109" indent="0">
              <a:buNone/>
              <a:defRPr sz="787"/>
            </a:lvl6pPr>
            <a:lvl7pPr marL="2421731" indent="0">
              <a:buNone/>
              <a:defRPr sz="787"/>
            </a:lvl7pPr>
            <a:lvl8pPr marL="2825353" indent="0">
              <a:buNone/>
              <a:defRPr sz="787"/>
            </a:lvl8pPr>
            <a:lvl9pPr marL="3228975" indent="0">
              <a:buNone/>
              <a:defRPr sz="787"/>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defTabSz="513710" fontAlgn="base">
              <a:spcBef>
                <a:spcPct val="0"/>
              </a:spcBef>
              <a:spcAft>
                <a:spcPct val="0"/>
              </a:spcAft>
              <a:defRPr/>
            </a:pPr>
            <a:fld id="{0C99C05A-73D7-488D-87AE-9FA1D515BA90}"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422047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742" b="1"/>
            </a:lvl1pPr>
          </a:lstStyle>
          <a:p>
            <a:r>
              <a:rPr lang="en-US" smtClean="0"/>
              <a:t>Click to edit Master title style</a:t>
            </a:r>
            <a:endParaRPr lang="vi-VN"/>
          </a:p>
        </p:txBody>
      </p:sp>
      <p:sp>
        <p:nvSpPr>
          <p:cNvPr id="3" name="Picture Placeholder 2"/>
          <p:cNvSpPr>
            <a:spLocks noGrp="1"/>
          </p:cNvSpPr>
          <p:nvPr>
            <p:ph type="pic" idx="1"/>
          </p:nvPr>
        </p:nvSpPr>
        <p:spPr>
          <a:xfrm>
            <a:off x="1792288" y="459581"/>
            <a:ext cx="5486400" cy="3086100"/>
          </a:xfrm>
        </p:spPr>
        <p:txBody>
          <a:bodyPr/>
          <a:lstStyle>
            <a:lvl1pPr marL="0" indent="0">
              <a:buNone/>
              <a:defRPr sz="2809"/>
            </a:lvl1pPr>
            <a:lvl2pPr marL="403622" indent="0">
              <a:buNone/>
              <a:defRPr sz="2472"/>
            </a:lvl2pPr>
            <a:lvl3pPr marL="807244" indent="0">
              <a:buNone/>
              <a:defRPr sz="2135"/>
            </a:lvl3pPr>
            <a:lvl4pPr marL="1210866" indent="0">
              <a:buNone/>
              <a:defRPr sz="1742"/>
            </a:lvl4pPr>
            <a:lvl5pPr marL="1614487" indent="0">
              <a:buNone/>
              <a:defRPr sz="1742"/>
            </a:lvl5pPr>
            <a:lvl6pPr marL="2018109" indent="0">
              <a:buNone/>
              <a:defRPr sz="1742"/>
            </a:lvl6pPr>
            <a:lvl7pPr marL="2421731" indent="0">
              <a:buNone/>
              <a:defRPr sz="1742"/>
            </a:lvl7pPr>
            <a:lvl8pPr marL="2825353" indent="0">
              <a:buNone/>
              <a:defRPr sz="1742"/>
            </a:lvl8pPr>
            <a:lvl9pPr marL="3228975" indent="0">
              <a:buNone/>
              <a:defRPr sz="1742"/>
            </a:lvl9pPr>
          </a:lstStyle>
          <a:p>
            <a:pPr lvl="0"/>
            <a:endParaRPr lang="vi-VN" noProof="0" smtClean="0"/>
          </a:p>
        </p:txBody>
      </p:sp>
      <p:sp>
        <p:nvSpPr>
          <p:cNvPr id="4" name="Text Placeholder 3"/>
          <p:cNvSpPr>
            <a:spLocks noGrp="1"/>
          </p:cNvSpPr>
          <p:nvPr>
            <p:ph type="body" sz="half" idx="2"/>
          </p:nvPr>
        </p:nvSpPr>
        <p:spPr>
          <a:xfrm>
            <a:off x="1792288" y="4025505"/>
            <a:ext cx="5486400" cy="603646"/>
          </a:xfrm>
        </p:spPr>
        <p:txBody>
          <a:bodyPr/>
          <a:lstStyle>
            <a:lvl1pPr marL="0" indent="0">
              <a:buNone/>
              <a:defRPr sz="1236"/>
            </a:lvl1pPr>
            <a:lvl2pPr marL="403622" indent="0">
              <a:buNone/>
              <a:defRPr sz="1067"/>
            </a:lvl2pPr>
            <a:lvl3pPr marL="807244" indent="0">
              <a:buNone/>
              <a:defRPr sz="899"/>
            </a:lvl3pPr>
            <a:lvl4pPr marL="1210866" indent="0">
              <a:buNone/>
              <a:defRPr sz="787"/>
            </a:lvl4pPr>
            <a:lvl5pPr marL="1614487" indent="0">
              <a:buNone/>
              <a:defRPr sz="787"/>
            </a:lvl5pPr>
            <a:lvl6pPr marL="2018109" indent="0">
              <a:buNone/>
              <a:defRPr sz="787"/>
            </a:lvl6pPr>
            <a:lvl7pPr marL="2421731" indent="0">
              <a:buNone/>
              <a:defRPr sz="787"/>
            </a:lvl7pPr>
            <a:lvl8pPr marL="2825353" indent="0">
              <a:buNone/>
              <a:defRPr sz="787"/>
            </a:lvl8pPr>
            <a:lvl9pPr marL="3228975" indent="0">
              <a:buNone/>
              <a:defRPr sz="787"/>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defTabSz="513710" fontAlgn="base">
              <a:spcBef>
                <a:spcPct val="0"/>
              </a:spcBef>
              <a:spcAft>
                <a:spcPct val="0"/>
              </a:spcAft>
              <a:defRPr/>
            </a:pPr>
            <a:fld id="{72090DF4-68DF-4AAF-98F9-EB3836BAB8B4}"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5155854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defTabSz="513710" fontAlgn="base">
              <a:spcBef>
                <a:spcPct val="0"/>
              </a:spcBef>
              <a:spcAft>
                <a:spcPct val="0"/>
              </a:spcAft>
              <a:defRPr/>
            </a:pPr>
            <a:fld id="{29D28DD1-89CB-4A9B-8160-1008CEEB8C29}"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2231698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defTabSz="513710" fontAlgn="base">
              <a:spcBef>
                <a:spcPct val="0"/>
              </a:spcBef>
              <a:spcAft>
                <a:spcPct val="0"/>
              </a:spcAft>
              <a:defRPr/>
            </a:pPr>
            <a:fld id="{774A9502-423E-4957-ACD4-EFEAFA456813}"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2099949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ounded Rectangle 3"/>
          <p:cNvSpPr/>
          <p:nvPr userDrawn="1"/>
        </p:nvSpPr>
        <p:spPr>
          <a:xfrm>
            <a:off x="8122444" y="0"/>
            <a:ext cx="1021556" cy="82510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529063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1" y="2914650"/>
            <a:ext cx="6400800" cy="1314450"/>
          </a:xfrm>
        </p:spPr>
        <p:txBody>
          <a:bodyPr/>
          <a:lstStyle>
            <a:lvl1pPr marL="0" indent="0" algn="ctr">
              <a:buNone/>
              <a:defRPr/>
            </a:lvl1pPr>
            <a:lvl2pPr marL="403622" indent="0" algn="ctr">
              <a:buNone/>
              <a:defRPr/>
            </a:lvl2pPr>
            <a:lvl3pPr marL="807244" indent="0" algn="ctr">
              <a:buNone/>
              <a:defRPr/>
            </a:lvl3pPr>
            <a:lvl4pPr marL="1210866" indent="0" algn="ctr">
              <a:buNone/>
              <a:defRPr/>
            </a:lvl4pPr>
            <a:lvl5pPr marL="1614487" indent="0" algn="ctr">
              <a:buNone/>
              <a:defRPr/>
            </a:lvl5pPr>
            <a:lvl6pPr marL="2018109" indent="0" algn="ctr">
              <a:buNone/>
              <a:defRPr/>
            </a:lvl6pPr>
            <a:lvl7pPr marL="2421731" indent="0" algn="ctr">
              <a:buNone/>
              <a:defRPr/>
            </a:lvl7pPr>
            <a:lvl8pPr marL="2825353" indent="0" algn="ctr">
              <a:buNone/>
              <a:defRPr/>
            </a:lvl8pPr>
            <a:lvl9pPr marL="3228975"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defTabSz="513710" fontAlgn="base">
              <a:spcBef>
                <a:spcPct val="0"/>
              </a:spcBef>
              <a:spcAft>
                <a:spcPct val="0"/>
              </a:spcAft>
              <a:defRPr/>
            </a:pPr>
            <a:fld id="{FEB01423-D198-4896-B996-AF6CD71AA325}"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1257796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defTabSz="513710" fontAlgn="base">
              <a:spcBef>
                <a:spcPct val="0"/>
              </a:spcBef>
              <a:spcAft>
                <a:spcPct val="0"/>
              </a:spcAft>
              <a:defRPr/>
            </a:pPr>
            <a:fld id="{F100BA3F-51CF-473C-BBC7-9F80CB3FD932}"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278637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1556"/>
          </a:xfrm>
        </p:spPr>
        <p:txBody>
          <a:bodyPr anchor="t"/>
          <a:lstStyle>
            <a:lvl1pPr algn="l">
              <a:defRPr sz="3539"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180036"/>
            <a:ext cx="7772400" cy="1125140"/>
          </a:xfrm>
        </p:spPr>
        <p:txBody>
          <a:bodyPr anchor="b"/>
          <a:lstStyle>
            <a:lvl1pPr marL="0" indent="0">
              <a:buNone/>
              <a:defRPr sz="1742"/>
            </a:lvl1pPr>
            <a:lvl2pPr marL="403622" indent="0">
              <a:buNone/>
              <a:defRPr sz="1573"/>
            </a:lvl2pPr>
            <a:lvl3pPr marL="807244" indent="0">
              <a:buNone/>
              <a:defRPr sz="1405"/>
            </a:lvl3pPr>
            <a:lvl4pPr marL="1210866" indent="0">
              <a:buNone/>
              <a:defRPr sz="1236"/>
            </a:lvl4pPr>
            <a:lvl5pPr marL="1614487" indent="0">
              <a:buNone/>
              <a:defRPr sz="1236"/>
            </a:lvl5pPr>
            <a:lvl6pPr marL="2018109" indent="0">
              <a:buNone/>
              <a:defRPr sz="1236"/>
            </a:lvl6pPr>
            <a:lvl7pPr marL="2421731" indent="0">
              <a:buNone/>
              <a:defRPr sz="1236"/>
            </a:lvl7pPr>
            <a:lvl8pPr marL="2825353" indent="0">
              <a:buNone/>
              <a:defRPr sz="1236"/>
            </a:lvl8pPr>
            <a:lvl9pPr marL="3228975" indent="0">
              <a:buNone/>
              <a:defRPr sz="1236"/>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defTabSz="513710" fontAlgn="base">
              <a:spcBef>
                <a:spcPct val="0"/>
              </a:spcBef>
              <a:spcAft>
                <a:spcPct val="0"/>
              </a:spcAft>
              <a:defRPr/>
            </a:pPr>
            <a:fld id="{E5E9DFC9-E0D6-4E70-95EC-EE956DA6257B}"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767807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200151"/>
            <a:ext cx="4038600" cy="3394472"/>
          </a:xfrm>
        </p:spPr>
        <p:txBody>
          <a:bodyPr/>
          <a:lstStyle>
            <a:lvl1pPr>
              <a:defRPr sz="2472"/>
            </a:lvl1pPr>
            <a:lvl2pPr>
              <a:defRPr sz="2135"/>
            </a:lvl2pPr>
            <a:lvl3pPr>
              <a:defRPr sz="1742"/>
            </a:lvl3pPr>
            <a:lvl4pPr>
              <a:defRPr sz="1573"/>
            </a:lvl4pPr>
            <a:lvl5pPr>
              <a:defRPr sz="1573"/>
            </a:lvl5pPr>
            <a:lvl6pPr>
              <a:defRPr sz="1573"/>
            </a:lvl6pPr>
            <a:lvl7pPr>
              <a:defRPr sz="1573"/>
            </a:lvl7pPr>
            <a:lvl8pPr>
              <a:defRPr sz="1573"/>
            </a:lvl8pPr>
            <a:lvl9pPr>
              <a:defRPr sz="157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200151"/>
            <a:ext cx="4038600" cy="3394472"/>
          </a:xfrm>
        </p:spPr>
        <p:txBody>
          <a:bodyPr/>
          <a:lstStyle>
            <a:lvl1pPr>
              <a:defRPr sz="2472"/>
            </a:lvl1pPr>
            <a:lvl2pPr>
              <a:defRPr sz="2135"/>
            </a:lvl2pPr>
            <a:lvl3pPr>
              <a:defRPr sz="1742"/>
            </a:lvl3pPr>
            <a:lvl4pPr>
              <a:defRPr sz="1573"/>
            </a:lvl4pPr>
            <a:lvl5pPr>
              <a:defRPr sz="1573"/>
            </a:lvl5pPr>
            <a:lvl6pPr>
              <a:defRPr sz="1573"/>
            </a:lvl6pPr>
            <a:lvl7pPr>
              <a:defRPr sz="1573"/>
            </a:lvl7pPr>
            <a:lvl8pPr>
              <a:defRPr sz="1573"/>
            </a:lvl8pPr>
            <a:lvl9pPr>
              <a:defRPr sz="157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defTabSz="513710" fontAlgn="base">
              <a:spcBef>
                <a:spcPct val="0"/>
              </a:spcBef>
              <a:spcAft>
                <a:spcPct val="0"/>
              </a:spcAft>
              <a:defRPr/>
            </a:pPr>
            <a:fld id="{5EEE0E17-1536-48C6-87E3-A861F0C00F04}"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3387630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151334"/>
            <a:ext cx="4040188" cy="479822"/>
          </a:xfrm>
        </p:spPr>
        <p:txBody>
          <a:bodyPr anchor="b"/>
          <a:lstStyle>
            <a:lvl1pPr marL="0" indent="0">
              <a:buNone/>
              <a:defRPr sz="2135" b="1"/>
            </a:lvl1pPr>
            <a:lvl2pPr marL="403622" indent="0">
              <a:buNone/>
              <a:defRPr sz="1742" b="1"/>
            </a:lvl2pPr>
            <a:lvl3pPr marL="807244" indent="0">
              <a:buNone/>
              <a:defRPr sz="1573" b="1"/>
            </a:lvl3pPr>
            <a:lvl4pPr marL="1210866" indent="0">
              <a:buNone/>
              <a:defRPr sz="1405" b="1"/>
            </a:lvl4pPr>
            <a:lvl5pPr marL="1614487" indent="0">
              <a:buNone/>
              <a:defRPr sz="1405" b="1"/>
            </a:lvl5pPr>
            <a:lvl6pPr marL="2018109" indent="0">
              <a:buNone/>
              <a:defRPr sz="1405" b="1"/>
            </a:lvl6pPr>
            <a:lvl7pPr marL="2421731" indent="0">
              <a:buNone/>
              <a:defRPr sz="1405" b="1"/>
            </a:lvl7pPr>
            <a:lvl8pPr marL="2825353" indent="0">
              <a:buNone/>
              <a:defRPr sz="1405" b="1"/>
            </a:lvl8pPr>
            <a:lvl9pPr marL="3228975" indent="0">
              <a:buNone/>
              <a:defRPr sz="1405"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135"/>
            </a:lvl1pPr>
            <a:lvl2pPr>
              <a:defRPr sz="1742"/>
            </a:lvl2pPr>
            <a:lvl3pPr>
              <a:defRPr sz="1573"/>
            </a:lvl3pPr>
            <a:lvl4pPr>
              <a:defRPr sz="1405"/>
            </a:lvl4pPr>
            <a:lvl5pPr>
              <a:defRPr sz="1405"/>
            </a:lvl5pPr>
            <a:lvl6pPr>
              <a:defRPr sz="1405"/>
            </a:lvl6pPr>
            <a:lvl7pPr>
              <a:defRPr sz="1405"/>
            </a:lvl7pPr>
            <a:lvl8pPr>
              <a:defRPr sz="1405"/>
            </a:lvl8pPr>
            <a:lvl9pPr>
              <a:defRPr sz="140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6" y="1151334"/>
            <a:ext cx="4041775" cy="479822"/>
          </a:xfrm>
        </p:spPr>
        <p:txBody>
          <a:bodyPr anchor="b"/>
          <a:lstStyle>
            <a:lvl1pPr marL="0" indent="0">
              <a:buNone/>
              <a:defRPr sz="2135" b="1"/>
            </a:lvl1pPr>
            <a:lvl2pPr marL="403622" indent="0">
              <a:buNone/>
              <a:defRPr sz="1742" b="1"/>
            </a:lvl2pPr>
            <a:lvl3pPr marL="807244" indent="0">
              <a:buNone/>
              <a:defRPr sz="1573" b="1"/>
            </a:lvl3pPr>
            <a:lvl4pPr marL="1210866" indent="0">
              <a:buNone/>
              <a:defRPr sz="1405" b="1"/>
            </a:lvl4pPr>
            <a:lvl5pPr marL="1614487" indent="0">
              <a:buNone/>
              <a:defRPr sz="1405" b="1"/>
            </a:lvl5pPr>
            <a:lvl6pPr marL="2018109" indent="0">
              <a:buNone/>
              <a:defRPr sz="1405" b="1"/>
            </a:lvl6pPr>
            <a:lvl7pPr marL="2421731" indent="0">
              <a:buNone/>
              <a:defRPr sz="1405" b="1"/>
            </a:lvl7pPr>
            <a:lvl8pPr marL="2825353" indent="0">
              <a:buNone/>
              <a:defRPr sz="1405" b="1"/>
            </a:lvl8pPr>
            <a:lvl9pPr marL="3228975" indent="0">
              <a:buNone/>
              <a:defRPr sz="1405"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135"/>
            </a:lvl1pPr>
            <a:lvl2pPr>
              <a:defRPr sz="1742"/>
            </a:lvl2pPr>
            <a:lvl3pPr>
              <a:defRPr sz="1573"/>
            </a:lvl3pPr>
            <a:lvl4pPr>
              <a:defRPr sz="1405"/>
            </a:lvl4pPr>
            <a:lvl5pPr>
              <a:defRPr sz="1405"/>
            </a:lvl5pPr>
            <a:lvl6pPr>
              <a:defRPr sz="1405"/>
            </a:lvl6pPr>
            <a:lvl7pPr>
              <a:defRPr sz="1405"/>
            </a:lvl7pPr>
            <a:lvl8pPr>
              <a:defRPr sz="1405"/>
            </a:lvl8pPr>
            <a:lvl9pPr>
              <a:defRPr sz="140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defTabSz="513710" fontAlgn="base">
              <a:spcBef>
                <a:spcPct val="0"/>
              </a:spcBef>
              <a:spcAft>
                <a:spcPct val="0"/>
              </a:spcAft>
              <a:defRPr/>
            </a:pPr>
            <a:fld id="{8830A47B-B3AA-4408-B89E-78641CC5715A}"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382141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defTabSz="513710" fontAlgn="base">
              <a:spcBef>
                <a:spcPct val="0"/>
              </a:spcBef>
              <a:spcAft>
                <a:spcPct val="0"/>
              </a:spcAft>
              <a:defRPr/>
            </a:pPr>
            <a:fld id="{58D8FA65-B14B-4883-88C7-F7A3A55E9A2F}"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1363818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defTabSz="513710" fontAlgn="base">
              <a:spcBef>
                <a:spcPct val="0"/>
              </a:spcBef>
              <a:spcAft>
                <a:spcPct val="0"/>
              </a:spcAft>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defTabSz="513710" fontAlgn="base">
              <a:spcBef>
                <a:spcPct val="0"/>
              </a:spcBef>
              <a:spcAft>
                <a:spcPct val="0"/>
              </a:spcAft>
              <a:defRPr/>
            </a:pPr>
            <a:fld id="{C38BE4F5-A3A4-4A0F-A638-D990D725B4CA}"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10194556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2.jpe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7151286"/>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6276"/>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200150"/>
            <a:ext cx="8229600" cy="33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4683621"/>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1236">
                <a:latin typeface="Arial" charset="0"/>
              </a:defRPr>
            </a:lvl1pPr>
          </a:lstStyle>
          <a:p>
            <a:pPr defTabSz="513710"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1" y="4683621"/>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1236">
                <a:latin typeface="Arial" charset="0"/>
              </a:defRPr>
            </a:lvl1pPr>
          </a:lstStyle>
          <a:p>
            <a:pPr defTabSz="513710"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4683621"/>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1236"/>
            </a:lvl1pPr>
          </a:lstStyle>
          <a:p>
            <a:pPr defTabSz="513710" fontAlgn="base">
              <a:spcBef>
                <a:spcPct val="0"/>
              </a:spcBef>
              <a:spcAft>
                <a:spcPct val="0"/>
              </a:spcAft>
              <a:defRPr/>
            </a:pPr>
            <a:fld id="{F4264759-E7CE-4A8C-955C-20DA2A50E45F}" type="slidenum">
              <a:rPr lang="en-US" altLang="en-US" smtClean="0">
                <a:solidFill>
                  <a:srgbClr val="000000"/>
                </a:solidFill>
              </a:rPr>
              <a:pPr defTabSz="513710"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155496710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0" fontAlgn="base" hangingPunct="0">
        <a:spcBef>
          <a:spcPct val="0"/>
        </a:spcBef>
        <a:spcAft>
          <a:spcPct val="0"/>
        </a:spcAft>
        <a:defRPr sz="3876">
          <a:solidFill>
            <a:schemeClr val="tx2"/>
          </a:solidFill>
          <a:latin typeface="+mj-lt"/>
          <a:ea typeface="+mj-ea"/>
          <a:cs typeface="+mj-cs"/>
        </a:defRPr>
      </a:lvl1pPr>
      <a:lvl2pPr algn="ctr" rtl="0" eaLnBrk="0" fontAlgn="base" hangingPunct="0">
        <a:spcBef>
          <a:spcPct val="0"/>
        </a:spcBef>
        <a:spcAft>
          <a:spcPct val="0"/>
        </a:spcAft>
        <a:defRPr sz="3876">
          <a:solidFill>
            <a:schemeClr val="tx2"/>
          </a:solidFill>
          <a:latin typeface="Arial" charset="0"/>
        </a:defRPr>
      </a:lvl2pPr>
      <a:lvl3pPr algn="ctr" rtl="0" eaLnBrk="0" fontAlgn="base" hangingPunct="0">
        <a:spcBef>
          <a:spcPct val="0"/>
        </a:spcBef>
        <a:spcAft>
          <a:spcPct val="0"/>
        </a:spcAft>
        <a:defRPr sz="3876">
          <a:solidFill>
            <a:schemeClr val="tx2"/>
          </a:solidFill>
          <a:latin typeface="Arial" charset="0"/>
        </a:defRPr>
      </a:lvl3pPr>
      <a:lvl4pPr algn="ctr" rtl="0" eaLnBrk="0" fontAlgn="base" hangingPunct="0">
        <a:spcBef>
          <a:spcPct val="0"/>
        </a:spcBef>
        <a:spcAft>
          <a:spcPct val="0"/>
        </a:spcAft>
        <a:defRPr sz="3876">
          <a:solidFill>
            <a:schemeClr val="tx2"/>
          </a:solidFill>
          <a:latin typeface="Arial" charset="0"/>
        </a:defRPr>
      </a:lvl4pPr>
      <a:lvl5pPr algn="ctr" rtl="0" eaLnBrk="0" fontAlgn="base" hangingPunct="0">
        <a:spcBef>
          <a:spcPct val="0"/>
        </a:spcBef>
        <a:spcAft>
          <a:spcPct val="0"/>
        </a:spcAft>
        <a:defRPr sz="3876">
          <a:solidFill>
            <a:schemeClr val="tx2"/>
          </a:solidFill>
          <a:latin typeface="Arial" charset="0"/>
        </a:defRPr>
      </a:lvl5pPr>
      <a:lvl6pPr marL="403622" algn="ctr" rtl="0" fontAlgn="base">
        <a:spcBef>
          <a:spcPct val="0"/>
        </a:spcBef>
        <a:spcAft>
          <a:spcPct val="0"/>
        </a:spcAft>
        <a:defRPr sz="3876">
          <a:solidFill>
            <a:schemeClr val="tx2"/>
          </a:solidFill>
          <a:latin typeface="Arial" charset="0"/>
        </a:defRPr>
      </a:lvl6pPr>
      <a:lvl7pPr marL="807244" algn="ctr" rtl="0" fontAlgn="base">
        <a:spcBef>
          <a:spcPct val="0"/>
        </a:spcBef>
        <a:spcAft>
          <a:spcPct val="0"/>
        </a:spcAft>
        <a:defRPr sz="3876">
          <a:solidFill>
            <a:schemeClr val="tx2"/>
          </a:solidFill>
          <a:latin typeface="Arial" charset="0"/>
        </a:defRPr>
      </a:lvl7pPr>
      <a:lvl8pPr marL="1210866" algn="ctr" rtl="0" fontAlgn="base">
        <a:spcBef>
          <a:spcPct val="0"/>
        </a:spcBef>
        <a:spcAft>
          <a:spcPct val="0"/>
        </a:spcAft>
        <a:defRPr sz="3876">
          <a:solidFill>
            <a:schemeClr val="tx2"/>
          </a:solidFill>
          <a:latin typeface="Arial" charset="0"/>
        </a:defRPr>
      </a:lvl8pPr>
      <a:lvl9pPr marL="1614487" algn="ctr" rtl="0" fontAlgn="base">
        <a:spcBef>
          <a:spcPct val="0"/>
        </a:spcBef>
        <a:spcAft>
          <a:spcPct val="0"/>
        </a:spcAft>
        <a:defRPr sz="3876">
          <a:solidFill>
            <a:schemeClr val="tx2"/>
          </a:solidFill>
          <a:latin typeface="Arial" charset="0"/>
        </a:defRPr>
      </a:lvl9pPr>
    </p:titleStyle>
    <p:bodyStyle>
      <a:lvl1pPr marL="302340" indent="-302340" algn="l" rtl="0" eaLnBrk="0" fontAlgn="base" hangingPunct="0">
        <a:spcBef>
          <a:spcPct val="20000"/>
        </a:spcBef>
        <a:spcAft>
          <a:spcPct val="0"/>
        </a:spcAft>
        <a:buChar char="•"/>
        <a:defRPr sz="2809">
          <a:solidFill>
            <a:schemeClr val="tx1"/>
          </a:solidFill>
          <a:latin typeface="+mn-lt"/>
          <a:ea typeface="+mn-ea"/>
          <a:cs typeface="+mn-cs"/>
        </a:defRPr>
      </a:lvl1pPr>
      <a:lvl2pPr marL="655516" indent="-251504" algn="l" rtl="0" eaLnBrk="0" fontAlgn="base" hangingPunct="0">
        <a:spcBef>
          <a:spcPct val="20000"/>
        </a:spcBef>
        <a:spcAft>
          <a:spcPct val="0"/>
        </a:spcAft>
        <a:buChar char="–"/>
        <a:defRPr sz="2472">
          <a:solidFill>
            <a:schemeClr val="tx1"/>
          </a:solidFill>
          <a:latin typeface="+mn-lt"/>
        </a:defRPr>
      </a:lvl2pPr>
      <a:lvl3pPr marL="1008691" indent="-201560" algn="l" rtl="0" eaLnBrk="0" fontAlgn="base" hangingPunct="0">
        <a:spcBef>
          <a:spcPct val="20000"/>
        </a:spcBef>
        <a:spcAft>
          <a:spcPct val="0"/>
        </a:spcAft>
        <a:buChar char="•"/>
        <a:defRPr sz="2135">
          <a:solidFill>
            <a:schemeClr val="tx1"/>
          </a:solidFill>
          <a:latin typeface="+mn-lt"/>
        </a:defRPr>
      </a:lvl3pPr>
      <a:lvl4pPr marL="1411811" indent="-201560" algn="l" rtl="0" eaLnBrk="0" fontAlgn="base" hangingPunct="0">
        <a:spcBef>
          <a:spcPct val="20000"/>
        </a:spcBef>
        <a:spcAft>
          <a:spcPct val="0"/>
        </a:spcAft>
        <a:buChar char="–"/>
        <a:defRPr sz="1742">
          <a:solidFill>
            <a:schemeClr val="tx1"/>
          </a:solidFill>
          <a:latin typeface="+mn-lt"/>
        </a:defRPr>
      </a:lvl4pPr>
      <a:lvl5pPr marL="1815822" indent="-201560" algn="l" rtl="0" eaLnBrk="0" fontAlgn="base" hangingPunct="0">
        <a:spcBef>
          <a:spcPct val="20000"/>
        </a:spcBef>
        <a:spcAft>
          <a:spcPct val="0"/>
        </a:spcAft>
        <a:buChar char="»"/>
        <a:defRPr sz="1742">
          <a:solidFill>
            <a:schemeClr val="tx1"/>
          </a:solidFill>
          <a:latin typeface="+mn-lt"/>
        </a:defRPr>
      </a:lvl5pPr>
      <a:lvl6pPr marL="2219920" indent="-201811" algn="l" rtl="0" fontAlgn="base">
        <a:spcBef>
          <a:spcPct val="20000"/>
        </a:spcBef>
        <a:spcAft>
          <a:spcPct val="0"/>
        </a:spcAft>
        <a:buChar char="»"/>
        <a:defRPr sz="1742">
          <a:solidFill>
            <a:schemeClr val="tx1"/>
          </a:solidFill>
          <a:latin typeface="+mn-lt"/>
        </a:defRPr>
      </a:lvl6pPr>
      <a:lvl7pPr marL="2623543" indent="-201811" algn="l" rtl="0" fontAlgn="base">
        <a:spcBef>
          <a:spcPct val="20000"/>
        </a:spcBef>
        <a:spcAft>
          <a:spcPct val="0"/>
        </a:spcAft>
        <a:buChar char="»"/>
        <a:defRPr sz="1742">
          <a:solidFill>
            <a:schemeClr val="tx1"/>
          </a:solidFill>
          <a:latin typeface="+mn-lt"/>
        </a:defRPr>
      </a:lvl7pPr>
      <a:lvl8pPr marL="3027164" indent="-201811" algn="l" rtl="0" fontAlgn="base">
        <a:spcBef>
          <a:spcPct val="20000"/>
        </a:spcBef>
        <a:spcAft>
          <a:spcPct val="0"/>
        </a:spcAft>
        <a:buChar char="»"/>
        <a:defRPr sz="1742">
          <a:solidFill>
            <a:schemeClr val="tx1"/>
          </a:solidFill>
          <a:latin typeface="+mn-lt"/>
        </a:defRPr>
      </a:lvl8pPr>
      <a:lvl9pPr marL="3430786" indent="-201811" algn="l" rtl="0" fontAlgn="base">
        <a:spcBef>
          <a:spcPct val="20000"/>
        </a:spcBef>
        <a:spcAft>
          <a:spcPct val="0"/>
        </a:spcAft>
        <a:buChar char="»"/>
        <a:defRPr sz="1742">
          <a:solidFill>
            <a:schemeClr val="tx1"/>
          </a:solidFill>
          <a:latin typeface="+mn-lt"/>
        </a:defRPr>
      </a:lvl9pPr>
    </p:bodyStyle>
    <p:otherStyle>
      <a:defPPr>
        <a:defRPr lang="vi-VN"/>
      </a:defPPr>
      <a:lvl1pPr marL="0" algn="l" defTabSz="807244" rtl="0" eaLnBrk="1" latinLnBrk="0" hangingPunct="1">
        <a:defRPr sz="1573" kern="1200">
          <a:solidFill>
            <a:schemeClr val="tx1"/>
          </a:solidFill>
          <a:latin typeface="+mn-lt"/>
          <a:ea typeface="+mn-ea"/>
          <a:cs typeface="+mn-cs"/>
        </a:defRPr>
      </a:lvl1pPr>
      <a:lvl2pPr marL="403622" algn="l" defTabSz="807244" rtl="0" eaLnBrk="1" latinLnBrk="0" hangingPunct="1">
        <a:defRPr sz="1573" kern="1200">
          <a:solidFill>
            <a:schemeClr val="tx1"/>
          </a:solidFill>
          <a:latin typeface="+mn-lt"/>
          <a:ea typeface="+mn-ea"/>
          <a:cs typeface="+mn-cs"/>
        </a:defRPr>
      </a:lvl2pPr>
      <a:lvl3pPr marL="807244" algn="l" defTabSz="807244" rtl="0" eaLnBrk="1" latinLnBrk="0" hangingPunct="1">
        <a:defRPr sz="1573" kern="1200">
          <a:solidFill>
            <a:schemeClr val="tx1"/>
          </a:solidFill>
          <a:latin typeface="+mn-lt"/>
          <a:ea typeface="+mn-ea"/>
          <a:cs typeface="+mn-cs"/>
        </a:defRPr>
      </a:lvl3pPr>
      <a:lvl4pPr marL="1210866" algn="l" defTabSz="807244" rtl="0" eaLnBrk="1" latinLnBrk="0" hangingPunct="1">
        <a:defRPr sz="1573" kern="1200">
          <a:solidFill>
            <a:schemeClr val="tx1"/>
          </a:solidFill>
          <a:latin typeface="+mn-lt"/>
          <a:ea typeface="+mn-ea"/>
          <a:cs typeface="+mn-cs"/>
        </a:defRPr>
      </a:lvl4pPr>
      <a:lvl5pPr marL="1614487" algn="l" defTabSz="807244" rtl="0" eaLnBrk="1" latinLnBrk="0" hangingPunct="1">
        <a:defRPr sz="1573" kern="1200">
          <a:solidFill>
            <a:schemeClr val="tx1"/>
          </a:solidFill>
          <a:latin typeface="+mn-lt"/>
          <a:ea typeface="+mn-ea"/>
          <a:cs typeface="+mn-cs"/>
        </a:defRPr>
      </a:lvl5pPr>
      <a:lvl6pPr marL="2018109" algn="l" defTabSz="807244" rtl="0" eaLnBrk="1" latinLnBrk="0" hangingPunct="1">
        <a:defRPr sz="1573" kern="1200">
          <a:solidFill>
            <a:schemeClr val="tx1"/>
          </a:solidFill>
          <a:latin typeface="+mn-lt"/>
          <a:ea typeface="+mn-ea"/>
          <a:cs typeface="+mn-cs"/>
        </a:defRPr>
      </a:lvl6pPr>
      <a:lvl7pPr marL="2421731" algn="l" defTabSz="807244" rtl="0" eaLnBrk="1" latinLnBrk="0" hangingPunct="1">
        <a:defRPr sz="1573" kern="1200">
          <a:solidFill>
            <a:schemeClr val="tx1"/>
          </a:solidFill>
          <a:latin typeface="+mn-lt"/>
          <a:ea typeface="+mn-ea"/>
          <a:cs typeface="+mn-cs"/>
        </a:defRPr>
      </a:lvl7pPr>
      <a:lvl8pPr marL="2825353" algn="l" defTabSz="807244" rtl="0" eaLnBrk="1" latinLnBrk="0" hangingPunct="1">
        <a:defRPr sz="1573" kern="1200">
          <a:solidFill>
            <a:schemeClr val="tx1"/>
          </a:solidFill>
          <a:latin typeface="+mn-lt"/>
          <a:ea typeface="+mn-ea"/>
          <a:cs typeface="+mn-cs"/>
        </a:defRPr>
      </a:lvl8pPr>
      <a:lvl9pPr marL="3228975" algn="l" defTabSz="807244" rtl="0" eaLnBrk="1" latinLnBrk="0" hangingPunct="1">
        <a:defRPr sz="157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png"/><Relationship Id="rId7" Type="http://schemas.openxmlformats.org/officeDocument/2006/relationships/image" Target="../media/image8.gif"/><Relationship Id="rId2" Type="http://schemas.openxmlformats.org/officeDocument/2006/relationships/image" Target="../media/image3.jpeg"/><Relationship Id="rId1" Type="http://schemas.openxmlformats.org/officeDocument/2006/relationships/slideLayout" Target="../slideLayouts/slideLayout9.xml"/><Relationship Id="rId6" Type="http://schemas.openxmlformats.org/officeDocument/2006/relationships/image" Target="../media/image7.gif"/><Relationship Id="rId5" Type="http://schemas.openxmlformats.org/officeDocument/2006/relationships/image" Target="../media/image6.wmf"/><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6.png"/><Relationship Id="rId1" Type="http://schemas.openxmlformats.org/officeDocument/2006/relationships/slideLayout" Target="../slideLayouts/slideLayout9.xml"/><Relationship Id="rId5" Type="http://schemas.microsoft.com/office/2007/relationships/hdphoto" Target="../media/hdphoto7.wdp"/><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3"/>
          <p:cNvSpPr txBox="1">
            <a:spLocks noChangeArrowheads="1"/>
          </p:cNvSpPr>
          <p:nvPr/>
        </p:nvSpPr>
        <p:spPr bwMode="auto">
          <a:xfrm>
            <a:off x="1796143" y="409939"/>
            <a:ext cx="5638800" cy="384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723" tIns="40361" rIns="80723" bIns="40361">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513710" fontAlgn="base">
              <a:spcBef>
                <a:spcPct val="50000"/>
              </a:spcBef>
              <a:spcAft>
                <a:spcPct val="0"/>
              </a:spcAft>
            </a:pPr>
            <a:r>
              <a:rPr lang="en-US" altLang="en-US" sz="1966" b="1">
                <a:solidFill>
                  <a:srgbClr val="FF0066"/>
                </a:solidFill>
                <a:latin typeface="Times New Roman" pitchFamily="18" charset="0"/>
              </a:rPr>
              <a:t>TRƯỜNG TIỂU HỌC ……</a:t>
            </a:r>
          </a:p>
        </p:txBody>
      </p:sp>
      <p:pic>
        <p:nvPicPr>
          <p:cNvPr id="205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922" y="3061369"/>
            <a:ext cx="1143000" cy="148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7" name="Text Box 14"/>
          <p:cNvSpPr txBox="1">
            <a:spLocks noChangeArrowheads="1"/>
          </p:cNvSpPr>
          <p:nvPr/>
        </p:nvSpPr>
        <p:spPr bwMode="auto">
          <a:xfrm>
            <a:off x="1563914" y="2443326"/>
            <a:ext cx="6139543" cy="1177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723" tIns="40361" rIns="80723" bIns="4036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513710" eaLnBrk="1" fontAlgn="base" hangingPunct="1">
              <a:spcBef>
                <a:spcPts val="1011"/>
              </a:spcBef>
              <a:spcAft>
                <a:spcPct val="0"/>
              </a:spcAft>
              <a:defRPr/>
            </a:pPr>
            <a:r>
              <a:rPr lang="en-US" sz="2247"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a:t>
            </a:r>
            <a:r>
              <a:rPr lang="en-US" sz="2247"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247"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Tiếng</a:t>
            </a:r>
            <a:r>
              <a:rPr lang="en-US" sz="2247"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247"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Việt</a:t>
            </a:r>
            <a:r>
              <a:rPr lang="en-US" sz="2247"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247"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lớp</a:t>
            </a:r>
            <a:r>
              <a:rPr lang="en-US" sz="2247"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a:t>
            </a:r>
          </a:p>
          <a:p>
            <a:pPr algn="ctr" defTabSz="513710" eaLnBrk="1" fontAlgn="base" hangingPunct="1">
              <a:spcBef>
                <a:spcPts val="1011"/>
              </a:spcBef>
              <a:spcAft>
                <a:spcPct val="0"/>
              </a:spcAft>
              <a:defRPr/>
            </a:pPr>
            <a:r>
              <a:rPr lang="en-US" sz="2022"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9: LỜI KÊU GỌI TOÀN DÂN TẬP THỂ DỤC (T1,2)</a:t>
            </a:r>
          </a:p>
        </p:txBody>
      </p:sp>
      <p:sp>
        <p:nvSpPr>
          <p:cNvPr id="2059" name="Text Box 17"/>
          <p:cNvSpPr txBox="1">
            <a:spLocks noChangeArrowheads="1"/>
          </p:cNvSpPr>
          <p:nvPr/>
        </p:nvSpPr>
        <p:spPr bwMode="auto">
          <a:xfrm>
            <a:off x="1393371" y="1159081"/>
            <a:ext cx="6444343" cy="1118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723" tIns="40361" rIns="80723" bIns="4036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513710" eaLnBrk="1" fontAlgn="base" hangingPunct="1">
              <a:spcAft>
                <a:spcPct val="0"/>
              </a:spcAft>
              <a:defRPr/>
            </a:pPr>
            <a:r>
              <a:rPr lang="en-US" sz="3371" b="1">
                <a:solidFill>
                  <a:srgbClr val="0000CC"/>
                </a:solidFill>
                <a:effectLst>
                  <a:outerShdw blurRad="38100" dist="38100" dir="2700000" algn="tl">
                    <a:srgbClr val="000000">
                      <a:alpha val="43137"/>
                    </a:srgbClr>
                  </a:outerShdw>
                </a:effectLst>
                <a:latin typeface="Times New Roman" pitchFamily="18" charset="0"/>
              </a:rPr>
              <a:t>CHÀO MỪNG QUÝ THẦY CÔ</a:t>
            </a:r>
          </a:p>
          <a:p>
            <a:pPr algn="ctr" defTabSz="513710" eaLnBrk="1" fontAlgn="base" hangingPunct="1">
              <a:spcAft>
                <a:spcPct val="0"/>
              </a:spcAft>
              <a:defRPr/>
            </a:pPr>
            <a:r>
              <a:rPr lang="en-US" sz="3371" b="1">
                <a:solidFill>
                  <a:srgbClr val="0000CC"/>
                </a:solidFill>
                <a:effectLst>
                  <a:outerShdw blurRad="38100" dist="38100" dir="2700000" algn="tl">
                    <a:srgbClr val="000000">
                      <a:alpha val="43137"/>
                    </a:srgbClr>
                  </a:outerShdw>
                </a:effectLst>
                <a:latin typeface="Times New Roman" pitchFamily="18" charset="0"/>
              </a:rPr>
              <a:t>VỀ DỰ GIỜ THĂM LỚP</a:t>
            </a:r>
          </a:p>
        </p:txBody>
      </p:sp>
      <p:sp>
        <p:nvSpPr>
          <p:cNvPr id="2054" name="Text Box 18"/>
          <p:cNvSpPr txBox="1">
            <a:spLocks noChangeArrowheads="1"/>
          </p:cNvSpPr>
          <p:nvPr/>
        </p:nvSpPr>
        <p:spPr bwMode="auto">
          <a:xfrm>
            <a:off x="1436914" y="4048631"/>
            <a:ext cx="3356429" cy="496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723" tIns="40361" rIns="80723" bIns="40361">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513710" fontAlgn="base">
              <a:spcBef>
                <a:spcPct val="0"/>
              </a:spcBef>
              <a:spcAft>
                <a:spcPct val="0"/>
              </a:spcAft>
            </a:pPr>
            <a:r>
              <a:rPr lang="en-US" altLang="en-US" sz="1348" b="1" i="1">
                <a:solidFill>
                  <a:srgbClr val="FF0066"/>
                </a:solidFill>
                <a:latin typeface="Times New Roman" pitchFamily="18" charset="0"/>
              </a:rPr>
              <a:t>Giáo viên:</a:t>
            </a:r>
          </a:p>
          <a:p>
            <a:pPr defTabSz="513710" fontAlgn="base">
              <a:spcBef>
                <a:spcPct val="0"/>
              </a:spcBef>
              <a:spcAft>
                <a:spcPct val="0"/>
              </a:spcAft>
            </a:pPr>
            <a:r>
              <a:rPr lang="en-US" altLang="en-US" sz="1348" b="1" i="1">
                <a:solidFill>
                  <a:srgbClr val="FF0066"/>
                </a:solidFill>
                <a:latin typeface="Times New Roman" pitchFamily="18" charset="0"/>
              </a:rPr>
              <a:t>Lớp:  3</a:t>
            </a:r>
          </a:p>
        </p:txBody>
      </p:sp>
      <p:pic>
        <p:nvPicPr>
          <p:cNvPr id="2055" name="Picture 22" descr="bd21315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6164" y="3503185"/>
            <a:ext cx="3155043" cy="115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flipV="1">
            <a:off x="625077" y="189490"/>
            <a:ext cx="1169198" cy="149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7371990" y="235339"/>
            <a:ext cx="1173657"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flipV="1">
            <a:off x="3038022" y="816616"/>
            <a:ext cx="3362778"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3" name="Picture 7" descr="BƯỚM 58"/>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9961410">
            <a:off x="7376886" y="556200"/>
            <a:ext cx="828221" cy="1080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8" descr="animal-14[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417220" flipH="1">
            <a:off x="1432379" y="3353892"/>
            <a:ext cx="795564" cy="578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POINSET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13715" y="2875048"/>
            <a:ext cx="2435202" cy="173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43143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200000" s="0" l="0"/>
                                      </p:by>
                                    </p:animClr>
                                    <p:animClr clrSpc="hsl" dir="cw">
                                      <p:cBhvr>
                                        <p:cTn id="9" dur="2000" fill="hold"/>
                                        <p:tgtEl>
                                          <p:spTgt spid="2059"/>
                                        </p:tgtEl>
                                        <p:attrNameLst>
                                          <p:attrName>fillcolor</p:attrName>
                                        </p:attrNameLst>
                                      </p:cBhvr>
                                      <p:by>
                                        <p:hsl h="7200000" s="0" l="0"/>
                                      </p:by>
                                    </p:animClr>
                                    <p:animClr clrSpc="hsl" dir="cw">
                                      <p:cBhvr>
                                        <p:cTn id="10" dur="2000" fill="hold"/>
                                        <p:tgtEl>
                                          <p:spTgt spid="2059"/>
                                        </p:tgtEl>
                                        <p:attrNameLst>
                                          <p:attrName>stroke.color</p:attrName>
                                        </p:attrNameLst>
                                      </p:cBhvr>
                                      <p:by>
                                        <p:hsl h="7200000"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ave 54">
            <a:extLst>
              <a:ext uri="{FF2B5EF4-FFF2-40B4-BE49-F238E27FC236}">
                <a16:creationId xmlns:a16="http://schemas.microsoft.com/office/drawing/2014/main" id="{EDBBAA58-FCB9-FA1B-D6DA-29C7D76105E9}"/>
              </a:ext>
            </a:extLst>
          </p:cNvPr>
          <p:cNvSpPr/>
          <p:nvPr/>
        </p:nvSpPr>
        <p:spPr>
          <a:xfrm>
            <a:off x="107504" y="195486"/>
            <a:ext cx="2534628" cy="848847"/>
          </a:xfrm>
          <a:custGeom>
            <a:avLst/>
            <a:gdLst>
              <a:gd name="connsiteX0" fmla="*/ 310745 w 2534628"/>
              <a:gd name="connsiteY0" fmla="*/ 106106 h 848847"/>
              <a:gd name="connsiteX1" fmla="*/ 2534628 w 2534628"/>
              <a:gd name="connsiteY1" fmla="*/ 106106 h 848847"/>
              <a:gd name="connsiteX2" fmla="*/ 2223883 w 2534628"/>
              <a:gd name="connsiteY2" fmla="*/ 742741 h 848847"/>
              <a:gd name="connsiteX3" fmla="*/ 0 w 2534628"/>
              <a:gd name="connsiteY3" fmla="*/ 742741 h 848847"/>
              <a:gd name="connsiteX4" fmla="*/ 310745 w 2534628"/>
              <a:gd name="connsiteY4" fmla="*/ 106106 h 848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628" h="848847" fill="none" extrusionOk="0">
                <a:moveTo>
                  <a:pt x="310745" y="106106"/>
                </a:moveTo>
                <a:cubicBezTo>
                  <a:pt x="930179" y="-201206"/>
                  <a:pt x="1743629" y="431419"/>
                  <a:pt x="2534628" y="106106"/>
                </a:cubicBezTo>
                <a:cubicBezTo>
                  <a:pt x="2452486" y="273754"/>
                  <a:pt x="2283654" y="662416"/>
                  <a:pt x="2223883" y="742741"/>
                </a:cubicBezTo>
                <a:cubicBezTo>
                  <a:pt x="1618511" y="1015032"/>
                  <a:pt x="616665" y="421482"/>
                  <a:pt x="0" y="742741"/>
                </a:cubicBezTo>
                <a:cubicBezTo>
                  <a:pt x="32609" y="618366"/>
                  <a:pt x="240635" y="222805"/>
                  <a:pt x="310745" y="106106"/>
                </a:cubicBezTo>
                <a:close/>
              </a:path>
              <a:path w="2534628" h="848847" stroke="0" extrusionOk="0">
                <a:moveTo>
                  <a:pt x="310745" y="106106"/>
                </a:moveTo>
                <a:cubicBezTo>
                  <a:pt x="1063241" y="-266586"/>
                  <a:pt x="1777675" y="347372"/>
                  <a:pt x="2534628" y="106106"/>
                </a:cubicBezTo>
                <a:cubicBezTo>
                  <a:pt x="2509641" y="262502"/>
                  <a:pt x="2384245" y="442802"/>
                  <a:pt x="2223883" y="742741"/>
                </a:cubicBezTo>
                <a:cubicBezTo>
                  <a:pt x="1528395" y="1029917"/>
                  <a:pt x="726378" y="437656"/>
                  <a:pt x="0" y="742741"/>
                </a:cubicBezTo>
                <a:cubicBezTo>
                  <a:pt x="139052" y="504534"/>
                  <a:pt x="181951" y="379297"/>
                  <a:pt x="310745" y="106106"/>
                </a:cubicBezTo>
                <a:close/>
              </a:path>
            </a:pathLst>
          </a:custGeom>
          <a:solidFill>
            <a:sysClr val="window" lastClr="FFFFFF"/>
          </a:solidFill>
          <a:ln w="19050" cap="flat" cmpd="sng" algn="ctr">
            <a:solidFill>
              <a:srgbClr val="00B050"/>
            </a:solidFill>
            <a:prstDash val="solid"/>
            <a:extLst>
              <a:ext uri="{C807C97D-BFC1-408E-A445-0C87EB9F89A2}">
                <ask:lineSketchStyleProps xmlns:ask="http://schemas.microsoft.com/office/drawing/2018/sketchyshapes" xmlns="" sd="531292918">
                  <a:prstGeom prst="wave">
                    <a:avLst>
                      <a:gd name="adj1" fmla="val 12500"/>
                      <a:gd name="adj2" fmla="val -6130"/>
                    </a:avLst>
                  </a:prstGeom>
                  <ask:type>
                    <ask:lineSketchCurved/>
                  </ask:type>
                </ask:lineSketchStyleProps>
              </a:ext>
            </a:extLs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Luyện</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đọc</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đoạn</a:t>
            </a:r>
            <a:endPar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5" name="Wave 54">
            <a:extLst>
              <a:ext uri="{FF2B5EF4-FFF2-40B4-BE49-F238E27FC236}">
                <a16:creationId xmlns:a16="http://schemas.microsoft.com/office/drawing/2014/main" id="{EDBBAA58-FCB9-FA1B-D6DA-29C7D76105E9}"/>
              </a:ext>
            </a:extLst>
          </p:cNvPr>
          <p:cNvSpPr/>
          <p:nvPr/>
        </p:nvSpPr>
        <p:spPr>
          <a:xfrm>
            <a:off x="107504" y="195486"/>
            <a:ext cx="2534628" cy="848847"/>
          </a:xfrm>
          <a:custGeom>
            <a:avLst/>
            <a:gdLst>
              <a:gd name="connsiteX0" fmla="*/ 310745 w 2534628"/>
              <a:gd name="connsiteY0" fmla="*/ 106106 h 848847"/>
              <a:gd name="connsiteX1" fmla="*/ 2534628 w 2534628"/>
              <a:gd name="connsiteY1" fmla="*/ 106106 h 848847"/>
              <a:gd name="connsiteX2" fmla="*/ 2223883 w 2534628"/>
              <a:gd name="connsiteY2" fmla="*/ 742741 h 848847"/>
              <a:gd name="connsiteX3" fmla="*/ 0 w 2534628"/>
              <a:gd name="connsiteY3" fmla="*/ 742741 h 848847"/>
              <a:gd name="connsiteX4" fmla="*/ 310745 w 2534628"/>
              <a:gd name="connsiteY4" fmla="*/ 106106 h 848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628" h="848847" fill="none" extrusionOk="0">
                <a:moveTo>
                  <a:pt x="310745" y="106106"/>
                </a:moveTo>
                <a:cubicBezTo>
                  <a:pt x="930179" y="-201206"/>
                  <a:pt x="1743629" y="431419"/>
                  <a:pt x="2534628" y="106106"/>
                </a:cubicBezTo>
                <a:cubicBezTo>
                  <a:pt x="2452486" y="273754"/>
                  <a:pt x="2283654" y="662416"/>
                  <a:pt x="2223883" y="742741"/>
                </a:cubicBezTo>
                <a:cubicBezTo>
                  <a:pt x="1618511" y="1015032"/>
                  <a:pt x="616665" y="421482"/>
                  <a:pt x="0" y="742741"/>
                </a:cubicBezTo>
                <a:cubicBezTo>
                  <a:pt x="32609" y="618366"/>
                  <a:pt x="240635" y="222805"/>
                  <a:pt x="310745" y="106106"/>
                </a:cubicBezTo>
                <a:close/>
              </a:path>
              <a:path w="2534628" h="848847" stroke="0" extrusionOk="0">
                <a:moveTo>
                  <a:pt x="310745" y="106106"/>
                </a:moveTo>
                <a:cubicBezTo>
                  <a:pt x="1063241" y="-266586"/>
                  <a:pt x="1777675" y="347372"/>
                  <a:pt x="2534628" y="106106"/>
                </a:cubicBezTo>
                <a:cubicBezTo>
                  <a:pt x="2509641" y="262502"/>
                  <a:pt x="2384245" y="442802"/>
                  <a:pt x="2223883" y="742741"/>
                </a:cubicBezTo>
                <a:cubicBezTo>
                  <a:pt x="1528395" y="1029917"/>
                  <a:pt x="726378" y="437656"/>
                  <a:pt x="0" y="742741"/>
                </a:cubicBezTo>
                <a:cubicBezTo>
                  <a:pt x="139052" y="504534"/>
                  <a:pt x="181951" y="379297"/>
                  <a:pt x="310745" y="106106"/>
                </a:cubicBezTo>
                <a:close/>
              </a:path>
            </a:pathLst>
          </a:custGeom>
          <a:solidFill>
            <a:sysClr val="window" lastClr="FFFFFF"/>
          </a:solidFill>
          <a:ln w="19050" cap="flat" cmpd="sng" algn="ctr">
            <a:solidFill>
              <a:srgbClr val="00B050"/>
            </a:solidFill>
            <a:prstDash val="solid"/>
            <a:extLst>
              <a:ext uri="{C807C97D-BFC1-408E-A445-0C87EB9F89A2}">
                <ask:lineSketchStyleProps xmlns:ask="http://schemas.microsoft.com/office/drawing/2018/sketchyshapes" xmlns="" sd="531292918">
                  <a:prstGeom prst="wave">
                    <a:avLst>
                      <a:gd name="adj1" fmla="val 12500"/>
                      <a:gd name="adj2" fmla="val -6130"/>
                    </a:avLst>
                  </a:prstGeom>
                  <ask:type>
                    <ask:lineSketchCurved/>
                  </ask:type>
                </ask:lineSketchStyleProps>
              </a:ext>
            </a:extLs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Luyện</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đọc</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từ</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khó</a:t>
            </a:r>
            <a:endPar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10" name="Rectangle 9"/>
          <p:cNvSpPr/>
          <p:nvPr/>
        </p:nvSpPr>
        <p:spPr>
          <a:xfrm>
            <a:off x="251520" y="1131590"/>
            <a:ext cx="8640960" cy="3046988"/>
          </a:xfrm>
          <a:prstGeom prst="rect">
            <a:avLst/>
          </a:prstGeom>
          <a:solidFill>
            <a:sysClr val="window" lastClr="FFFFFF"/>
          </a:solidFill>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r>
              <a:rPr kumimoji="0" lang="vi-VN" sz="32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Vậy nên luyện tập thể dục, bồi bổ sức khỏe là bổn phận của mỗi một người yêu nước. Việc đó không tốn kém, khó khăn gì. Gái trai, già trẻ ai cũng nên làm và ai cũng làm được. Ngày nào cũng tập thì khí huyết lưu thông, tinh thần đầy đủ, như vậy là sức khỏe.</a:t>
            </a:r>
          </a:p>
        </p:txBody>
      </p:sp>
      <p:cxnSp>
        <p:nvCxnSpPr>
          <p:cNvPr id="11" name="Straight Connector 10"/>
          <p:cNvCxnSpPr/>
          <p:nvPr/>
        </p:nvCxnSpPr>
        <p:spPr>
          <a:xfrm>
            <a:off x="5652120" y="1635646"/>
            <a:ext cx="1008112" cy="0"/>
          </a:xfrm>
          <a:prstGeom prst="line">
            <a:avLst/>
          </a:prstGeom>
          <a:noFill/>
          <a:ln w="28575" cap="flat" cmpd="sng" algn="ctr">
            <a:solidFill>
              <a:srgbClr val="C00000"/>
            </a:solidFill>
            <a:prstDash val="solid"/>
          </a:ln>
          <a:effectLst/>
        </p:spPr>
      </p:cxnSp>
      <p:cxnSp>
        <p:nvCxnSpPr>
          <p:cNvPr id="13" name="Straight Connector 12"/>
          <p:cNvCxnSpPr/>
          <p:nvPr/>
        </p:nvCxnSpPr>
        <p:spPr>
          <a:xfrm>
            <a:off x="395536" y="2139702"/>
            <a:ext cx="1512168" cy="0"/>
          </a:xfrm>
          <a:prstGeom prst="line">
            <a:avLst/>
          </a:prstGeom>
          <a:noFill/>
          <a:ln w="28575" cap="flat" cmpd="sng" algn="ctr">
            <a:solidFill>
              <a:srgbClr val="C00000"/>
            </a:solidFill>
            <a:prstDash val="solid"/>
          </a:ln>
          <a:effectLst/>
        </p:spPr>
      </p:cxnSp>
      <p:cxnSp>
        <p:nvCxnSpPr>
          <p:cNvPr id="15" name="Straight Connector 14"/>
          <p:cNvCxnSpPr/>
          <p:nvPr/>
        </p:nvCxnSpPr>
        <p:spPr>
          <a:xfrm>
            <a:off x="1547664" y="3579862"/>
            <a:ext cx="3312368" cy="0"/>
          </a:xfrm>
          <a:prstGeom prst="line">
            <a:avLst/>
          </a:prstGeom>
          <a:noFill/>
          <a:ln w="28575" cap="flat" cmpd="sng" algn="ctr">
            <a:solidFill>
              <a:srgbClr val="C00000"/>
            </a:solidFill>
            <a:prstDash val="solid"/>
          </a:ln>
          <a:effectLst/>
        </p:spPr>
      </p:cxnSp>
    </p:spTree>
    <p:extLst>
      <p:ext uri="{BB962C8B-B14F-4D97-AF65-F5344CB8AC3E}">
        <p14:creationId xmlns:p14="http://schemas.microsoft.com/office/powerpoint/2010/main" val="211623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ave 70">
            <a:extLst>
              <a:ext uri="{FF2B5EF4-FFF2-40B4-BE49-F238E27FC236}">
                <a16:creationId xmlns:a16="http://schemas.microsoft.com/office/drawing/2014/main" id="{D9F3E42B-904C-72D2-055E-FB000F7DFE21}"/>
              </a:ext>
            </a:extLst>
          </p:cNvPr>
          <p:cNvSpPr/>
          <p:nvPr/>
        </p:nvSpPr>
        <p:spPr>
          <a:xfrm>
            <a:off x="179512" y="132180"/>
            <a:ext cx="2765692" cy="731936"/>
          </a:xfrm>
          <a:custGeom>
            <a:avLst/>
            <a:gdLst>
              <a:gd name="connsiteX0" fmla="*/ 339074 w 2765692"/>
              <a:gd name="connsiteY0" fmla="*/ 91492 h 731936"/>
              <a:gd name="connsiteX1" fmla="*/ 2765692 w 2765692"/>
              <a:gd name="connsiteY1" fmla="*/ 91492 h 731936"/>
              <a:gd name="connsiteX2" fmla="*/ 2426618 w 2765692"/>
              <a:gd name="connsiteY2" fmla="*/ 640444 h 731936"/>
              <a:gd name="connsiteX3" fmla="*/ 0 w 2765692"/>
              <a:gd name="connsiteY3" fmla="*/ 640444 h 731936"/>
              <a:gd name="connsiteX4" fmla="*/ 339074 w 2765692"/>
              <a:gd name="connsiteY4" fmla="*/ 91492 h 731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5692" h="731936" fill="none" extrusionOk="0">
                <a:moveTo>
                  <a:pt x="339074" y="91492"/>
                </a:moveTo>
                <a:cubicBezTo>
                  <a:pt x="1031544" y="-169184"/>
                  <a:pt x="1901316" y="364783"/>
                  <a:pt x="2765692" y="91492"/>
                </a:cubicBezTo>
                <a:cubicBezTo>
                  <a:pt x="2694430" y="152640"/>
                  <a:pt x="2444983" y="507367"/>
                  <a:pt x="2426618" y="640444"/>
                </a:cubicBezTo>
                <a:cubicBezTo>
                  <a:pt x="1719167" y="884682"/>
                  <a:pt x="777354" y="343672"/>
                  <a:pt x="0" y="640444"/>
                </a:cubicBezTo>
                <a:cubicBezTo>
                  <a:pt x="144790" y="364228"/>
                  <a:pt x="138435" y="345034"/>
                  <a:pt x="339074" y="91492"/>
                </a:cubicBezTo>
                <a:close/>
              </a:path>
              <a:path w="2765692" h="731936" stroke="0" extrusionOk="0">
                <a:moveTo>
                  <a:pt x="339074" y="91492"/>
                </a:moveTo>
                <a:cubicBezTo>
                  <a:pt x="1204126" y="-308806"/>
                  <a:pt x="1949504" y="343950"/>
                  <a:pt x="2765692" y="91492"/>
                </a:cubicBezTo>
                <a:cubicBezTo>
                  <a:pt x="2627160" y="237430"/>
                  <a:pt x="2524691" y="552138"/>
                  <a:pt x="2426618" y="640444"/>
                </a:cubicBezTo>
                <a:cubicBezTo>
                  <a:pt x="1709871" y="811654"/>
                  <a:pt x="798613" y="368900"/>
                  <a:pt x="0" y="640444"/>
                </a:cubicBezTo>
                <a:cubicBezTo>
                  <a:pt x="126670" y="450433"/>
                  <a:pt x="234376" y="278414"/>
                  <a:pt x="339074" y="91492"/>
                </a:cubicBezTo>
                <a:close/>
              </a:path>
            </a:pathLst>
          </a:custGeom>
          <a:solidFill>
            <a:sysClr val="window" lastClr="FFFFFF"/>
          </a:solidFill>
          <a:ln w="19050" cap="flat" cmpd="sng" algn="ctr">
            <a:solidFill>
              <a:srgbClr val="00B050"/>
            </a:solidFill>
            <a:prstDash val="solid"/>
            <a:extLst>
              <a:ext uri="{C807C97D-BFC1-408E-A445-0C87EB9F89A2}">
                <ask:lineSketchStyleProps xmlns:ask="http://schemas.microsoft.com/office/drawing/2018/sketchyshapes" xmlns="" sd="531292918">
                  <a:prstGeom prst="wave">
                    <a:avLst>
                      <a:gd name="adj1" fmla="val 12500"/>
                      <a:gd name="adj2" fmla="val -6130"/>
                    </a:avLst>
                  </a:prstGeom>
                  <ask:type>
                    <ask:lineSketchCurved/>
                  </ask:type>
                </ask:lineSketchStyleProps>
              </a:ext>
            </a:extLs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Luyện</a:t>
            </a:r>
            <a:r>
              <a:rPr kumimoji="0" lang="en-US" sz="16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16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đọc</a:t>
            </a:r>
            <a:r>
              <a:rPr kumimoji="0" lang="en-US" sz="16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16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câu</a:t>
            </a:r>
            <a:r>
              <a:rPr kumimoji="0" lang="en-US" sz="16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16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dài</a:t>
            </a:r>
            <a:endParaRPr kumimoji="0" lang="en-US" sz="16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4" name="Rectangle 3"/>
          <p:cNvSpPr/>
          <p:nvPr/>
        </p:nvSpPr>
        <p:spPr>
          <a:xfrm>
            <a:off x="83797" y="1025938"/>
            <a:ext cx="8640960" cy="1077218"/>
          </a:xfrm>
          <a:prstGeom prst="rect">
            <a:avLst/>
          </a:prstGeom>
        </p:spPr>
        <p:txBody>
          <a:bodyPr wrap="square">
            <a:spAutoFit/>
          </a:bodyPr>
          <a:lstStyle/>
          <a:p>
            <a:pPr lvl="0" algn="just"/>
            <a:r>
              <a:rPr lang="en-US" sz="3200" dirty="0" smtClean="0">
                <a:solidFill>
                  <a:srgbClr val="000000"/>
                </a:solidFill>
                <a:latin typeface="Times New Roman" panose="02020603050405020304" pitchFamily="18" charset="0"/>
                <a:cs typeface="Times New Roman" panose="02020603050405020304" pitchFamily="18" charset="0"/>
              </a:rPr>
              <a:t>    </a:t>
            </a:r>
            <a:r>
              <a:rPr lang="vi-VN" sz="3200" dirty="0" smtClean="0">
                <a:solidFill>
                  <a:srgbClr val="000000"/>
                </a:solidFill>
                <a:latin typeface="Times New Roman" panose="02020603050405020304" pitchFamily="18" charset="0"/>
                <a:cs typeface="Times New Roman" panose="02020603050405020304" pitchFamily="18" charset="0"/>
              </a:rPr>
              <a:t>Ngày </a:t>
            </a:r>
            <a:r>
              <a:rPr lang="vi-VN" sz="3200" dirty="0">
                <a:solidFill>
                  <a:srgbClr val="000000"/>
                </a:solidFill>
                <a:latin typeface="Times New Roman" panose="02020603050405020304" pitchFamily="18" charset="0"/>
                <a:cs typeface="Times New Roman" panose="02020603050405020304" pitchFamily="18" charset="0"/>
              </a:rPr>
              <a:t>nào cũng </a:t>
            </a:r>
            <a:r>
              <a:rPr lang="vi-VN" sz="3200" dirty="0" smtClean="0">
                <a:solidFill>
                  <a:srgbClr val="000000"/>
                </a:solidFill>
                <a:latin typeface="Times New Roman" panose="02020603050405020304" pitchFamily="18" charset="0"/>
                <a:cs typeface="Times New Roman" panose="02020603050405020304" pitchFamily="18" charset="0"/>
              </a:rPr>
              <a:t>tập</a:t>
            </a:r>
            <a:r>
              <a:rPr lang="en-US" sz="3200" dirty="0" smtClean="0">
                <a:solidFill>
                  <a:srgbClr val="000000"/>
                </a:solidFill>
                <a:latin typeface="Times New Roman" panose="02020603050405020304" pitchFamily="18" charset="0"/>
                <a:cs typeface="Times New Roman" panose="02020603050405020304" pitchFamily="18" charset="0"/>
              </a:rPr>
              <a:t> </a:t>
            </a:r>
            <a:r>
              <a:rPr lang="vi-VN" sz="3200" dirty="0">
                <a:solidFill>
                  <a:srgbClr val="000000"/>
                </a:solidFill>
                <a:latin typeface="Times New Roman" panose="02020603050405020304" pitchFamily="18" charset="0"/>
                <a:cs typeface="Times New Roman" panose="02020603050405020304" pitchFamily="18" charset="0"/>
              </a:rPr>
              <a:t>thì khí huyết lưu thông</a:t>
            </a:r>
            <a:r>
              <a:rPr lang="vi-VN" sz="3200" dirty="0" smtClean="0">
                <a:solidFill>
                  <a:srgbClr val="000000"/>
                </a:solidFill>
                <a:latin typeface="Times New Roman" panose="02020603050405020304" pitchFamily="18" charset="0"/>
                <a:cs typeface="Times New Roman" panose="02020603050405020304" pitchFamily="18" charset="0"/>
              </a:rPr>
              <a:t>,</a:t>
            </a:r>
            <a:r>
              <a:rPr lang="en-US" sz="3200" dirty="0" smtClean="0">
                <a:solidFill>
                  <a:srgbClr val="FF0000"/>
                </a:solidFill>
                <a:latin typeface="Times New Roman" panose="02020603050405020304" pitchFamily="18" charset="0"/>
                <a:cs typeface="Times New Roman" panose="02020603050405020304" pitchFamily="18" charset="0"/>
              </a:rPr>
              <a:t> </a:t>
            </a:r>
            <a:r>
              <a:rPr lang="vi-VN" sz="3200" dirty="0">
                <a:solidFill>
                  <a:srgbClr val="000000"/>
                </a:solidFill>
                <a:latin typeface="Times New Roman" panose="02020603050405020304" pitchFamily="18" charset="0"/>
                <a:cs typeface="Times New Roman" panose="02020603050405020304" pitchFamily="18" charset="0"/>
              </a:rPr>
              <a:t>tinh thần đầy đủ</a:t>
            </a:r>
            <a:r>
              <a:rPr lang="vi-VN" sz="3200" dirty="0" smtClean="0">
                <a:solidFill>
                  <a:srgbClr val="000000"/>
                </a:solidFill>
                <a:latin typeface="Times New Roman" panose="02020603050405020304" pitchFamily="18" charset="0"/>
                <a:cs typeface="Times New Roman" panose="02020603050405020304" pitchFamily="18" charset="0"/>
              </a:rPr>
              <a:t>, </a:t>
            </a:r>
            <a:r>
              <a:rPr lang="en-US" sz="3200" dirty="0" smtClean="0">
                <a:solidFill>
                  <a:srgbClr val="000000"/>
                </a:solidFill>
                <a:latin typeface="Times New Roman" panose="02020603050405020304" pitchFamily="18" charset="0"/>
                <a:cs typeface="Times New Roman" panose="02020603050405020304" pitchFamily="18" charset="0"/>
              </a:rPr>
              <a:t> </a:t>
            </a:r>
            <a:r>
              <a:rPr lang="vi-VN" sz="3200" dirty="0" smtClean="0">
                <a:solidFill>
                  <a:srgbClr val="000000"/>
                </a:solidFill>
                <a:latin typeface="Times New Roman" panose="02020603050405020304" pitchFamily="18" charset="0"/>
                <a:cs typeface="Times New Roman" panose="02020603050405020304" pitchFamily="18" charset="0"/>
              </a:rPr>
              <a:t>như </a:t>
            </a:r>
            <a:r>
              <a:rPr lang="vi-VN" sz="3200" dirty="0">
                <a:solidFill>
                  <a:srgbClr val="000000"/>
                </a:solidFill>
                <a:latin typeface="Times New Roman" panose="02020603050405020304" pitchFamily="18" charset="0"/>
                <a:cs typeface="Times New Roman" panose="02020603050405020304" pitchFamily="18" charset="0"/>
              </a:rPr>
              <a:t>vậy là sức khỏe</a:t>
            </a:r>
            <a:r>
              <a:rPr lang="vi-VN" sz="3200" dirty="0" smtClean="0">
                <a:solidFill>
                  <a:srgbClr val="000000"/>
                </a:solidFill>
                <a:latin typeface="Times New Roman" panose="02020603050405020304" pitchFamily="18" charset="0"/>
                <a:cs typeface="Times New Roman" panose="02020603050405020304" pitchFamily="18" charset="0"/>
              </a:rPr>
              <a:t>.</a:t>
            </a:r>
            <a:endParaRPr lang="vi-VN" sz="3200" dirty="0">
              <a:solidFill>
                <a:srgbClr val="FF0000"/>
              </a:solidFill>
              <a:latin typeface="Times New Roman" panose="02020603050405020304" pitchFamily="18" charset="0"/>
              <a:cs typeface="Times New Roman" panose="02020603050405020304" pitchFamily="18" charset="0"/>
            </a:endParaRPr>
          </a:p>
        </p:txBody>
      </p:sp>
      <p:sp>
        <p:nvSpPr>
          <p:cNvPr id="5" name="Rectangle 4"/>
          <p:cNvSpPr/>
          <p:nvPr/>
        </p:nvSpPr>
        <p:spPr>
          <a:xfrm>
            <a:off x="3659223" y="1048434"/>
            <a:ext cx="298480" cy="584775"/>
          </a:xfrm>
          <a:prstGeom prst="rect">
            <a:avLst/>
          </a:prstGeom>
        </p:spPr>
        <p:txBody>
          <a:bodyPr wrap="none">
            <a:spAutoFit/>
          </a:bodyPr>
          <a:lstStyle/>
          <a:p>
            <a:r>
              <a:rPr lang="en-US" sz="3200" dirty="0">
                <a:solidFill>
                  <a:srgbClr val="FF0000"/>
                </a:solidFill>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6" name="Rectangle 5"/>
          <p:cNvSpPr/>
          <p:nvPr/>
        </p:nvSpPr>
        <p:spPr>
          <a:xfrm>
            <a:off x="7742674" y="1082659"/>
            <a:ext cx="298480" cy="584775"/>
          </a:xfrm>
          <a:prstGeom prst="rect">
            <a:avLst/>
          </a:prstGeom>
        </p:spPr>
        <p:txBody>
          <a:bodyPr wrap="none">
            <a:spAutoFit/>
          </a:bodyPr>
          <a:lstStyle/>
          <a:p>
            <a:r>
              <a:rPr lang="en-US" sz="3200" dirty="0">
                <a:solidFill>
                  <a:srgbClr val="FF0000"/>
                </a:solidFill>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7" name="Rectangle 6"/>
          <p:cNvSpPr/>
          <p:nvPr/>
        </p:nvSpPr>
        <p:spPr>
          <a:xfrm>
            <a:off x="2104573" y="1513685"/>
            <a:ext cx="298480" cy="584775"/>
          </a:xfrm>
          <a:prstGeom prst="rect">
            <a:avLst/>
          </a:prstGeom>
        </p:spPr>
        <p:txBody>
          <a:bodyPr wrap="none">
            <a:spAutoFit/>
          </a:bodyPr>
          <a:lstStyle/>
          <a:p>
            <a:r>
              <a:rPr lang="en-US" sz="3200" dirty="0">
                <a:solidFill>
                  <a:srgbClr val="FF0000"/>
                </a:solidFill>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8" name="Rectangle 7"/>
          <p:cNvSpPr/>
          <p:nvPr/>
        </p:nvSpPr>
        <p:spPr>
          <a:xfrm>
            <a:off x="5640605" y="1513685"/>
            <a:ext cx="298480" cy="584775"/>
          </a:xfrm>
          <a:prstGeom prst="rect">
            <a:avLst/>
          </a:prstGeom>
        </p:spPr>
        <p:txBody>
          <a:bodyPr wrap="none">
            <a:spAutoFit/>
          </a:bodyPr>
          <a:lstStyle/>
          <a:p>
            <a:r>
              <a:rPr lang="en-US" sz="3200" dirty="0">
                <a:solidFill>
                  <a:srgbClr val="FF0000"/>
                </a:solidFill>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9" name="Rectangle 8"/>
          <p:cNvSpPr/>
          <p:nvPr/>
        </p:nvSpPr>
        <p:spPr>
          <a:xfrm>
            <a:off x="5700948" y="1508989"/>
            <a:ext cx="298480" cy="584775"/>
          </a:xfrm>
          <a:prstGeom prst="rect">
            <a:avLst/>
          </a:prstGeom>
        </p:spPr>
        <p:txBody>
          <a:bodyPr wrap="none">
            <a:spAutoFit/>
          </a:bodyPr>
          <a:lstStyle/>
          <a:p>
            <a:r>
              <a:rPr lang="en-US" sz="3200" dirty="0">
                <a:solidFill>
                  <a:srgbClr val="FF0000"/>
                </a:solidFill>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grpSp>
        <p:nvGrpSpPr>
          <p:cNvPr id="10" name="Group 9">
            <a:extLst>
              <a:ext uri="{FF2B5EF4-FFF2-40B4-BE49-F238E27FC236}">
                <a16:creationId xmlns:a16="http://schemas.microsoft.com/office/drawing/2014/main" id="{CA82FF51-30D9-6B0F-7ECB-FC63D44EC3EC}"/>
              </a:ext>
            </a:extLst>
          </p:cNvPr>
          <p:cNvGrpSpPr/>
          <p:nvPr/>
        </p:nvGrpSpPr>
        <p:grpSpPr>
          <a:xfrm>
            <a:off x="34295" y="1116888"/>
            <a:ext cx="515628" cy="516321"/>
            <a:chOff x="8003458" y="943897"/>
            <a:chExt cx="793713" cy="707923"/>
          </a:xfrm>
        </p:grpSpPr>
        <p:sp>
          <p:nvSpPr>
            <p:cNvPr id="11" name="Oval 10">
              <a:extLst>
                <a:ext uri="{FF2B5EF4-FFF2-40B4-BE49-F238E27FC236}">
                  <a16:creationId xmlns:a16="http://schemas.microsoft.com/office/drawing/2014/main" id="{418AEB77-4D09-1053-31C8-6479722DB42D}"/>
                </a:ext>
              </a:extLst>
            </p:cNvPr>
            <p:cNvSpPr/>
            <p:nvPr/>
          </p:nvSpPr>
          <p:spPr>
            <a:xfrm>
              <a:off x="8003458" y="943897"/>
              <a:ext cx="793713" cy="707923"/>
            </a:xfrm>
            <a:prstGeom prst="ellipse">
              <a:avLst/>
            </a:prstGeom>
            <a:solidFill>
              <a:sysClr val="window" lastClr="FFFFFF"/>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12" name="Oval 11">
              <a:extLst>
                <a:ext uri="{FF2B5EF4-FFF2-40B4-BE49-F238E27FC236}">
                  <a16:creationId xmlns:a16="http://schemas.microsoft.com/office/drawing/2014/main" id="{6C42A552-39F2-A178-826F-04F88306F134}"/>
                </a:ext>
              </a:extLst>
            </p:cNvPr>
            <p:cNvSpPr/>
            <p:nvPr/>
          </p:nvSpPr>
          <p:spPr>
            <a:xfrm>
              <a:off x="8079657" y="1020096"/>
              <a:ext cx="610909" cy="555523"/>
            </a:xfrm>
            <a:prstGeom prst="ellipse">
              <a:avLst/>
            </a:prstGeom>
            <a:solidFill>
              <a:srgbClr val="00B0F0"/>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prstClr val="white"/>
                  </a:solidFill>
                  <a:effectLst/>
                  <a:uLnTx/>
                  <a:uFillTx/>
                  <a:latin typeface="Times New Roman" panose="02020603050405020304" pitchFamily="18" charset="0"/>
                  <a:ea typeface="AvantGarde" panose="00000400000000000000" pitchFamily="2" charset="0"/>
                  <a:cs typeface="Times New Roman" panose="02020603050405020304" pitchFamily="18" charset="0"/>
                </a:rPr>
                <a:t>2</a:t>
              </a:r>
            </a:p>
          </p:txBody>
        </p:sp>
      </p:grpSp>
      <p:sp>
        <p:nvSpPr>
          <p:cNvPr id="13" name="TextBox 12">
            <a:extLst>
              <a:ext uri="{FF2B5EF4-FFF2-40B4-BE49-F238E27FC236}">
                <a16:creationId xmlns:a16="http://schemas.microsoft.com/office/drawing/2014/main" id="{EA8B0F51-B79E-7F12-647D-25CAD9D1D624}"/>
              </a:ext>
            </a:extLst>
          </p:cNvPr>
          <p:cNvSpPr txBox="1"/>
          <p:nvPr/>
        </p:nvSpPr>
        <p:spPr>
          <a:xfrm>
            <a:off x="-180528" y="2264382"/>
            <a:ext cx="3254029" cy="461665"/>
          </a:xfrm>
          <a:prstGeom prst="rect">
            <a:avLst/>
          </a:prstGeom>
          <a:noFill/>
          <a:ln>
            <a:noFill/>
          </a:ln>
        </p:spPr>
        <p:txBody>
          <a:bodyPr wrap="square">
            <a:spAutoFit/>
          </a:bodyPr>
          <a:lstStyle/>
          <a:p>
            <a:pPr lvl="1"/>
            <a:r>
              <a:rPr lang="en-US" sz="2400" dirty="0" err="1">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Giải</a:t>
            </a:r>
            <a:r>
              <a:rPr lang="en-US" sz="2400" dirty="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nghĩa</a:t>
            </a:r>
            <a:r>
              <a:rPr lang="en-US" sz="2400" dirty="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từ</a:t>
            </a:r>
            <a:r>
              <a:rPr lang="en-US" sz="2400" dirty="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a:t>
            </a:r>
            <a:endPar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endParaRPr>
          </a:p>
        </p:txBody>
      </p:sp>
      <p:sp>
        <p:nvSpPr>
          <p:cNvPr id="14" name="Rectangle 13"/>
          <p:cNvSpPr/>
          <p:nvPr/>
        </p:nvSpPr>
        <p:spPr>
          <a:xfrm>
            <a:off x="282232" y="2734329"/>
            <a:ext cx="4145752" cy="430887"/>
          </a:xfrm>
          <a:prstGeom prst="rect">
            <a:avLst/>
          </a:prstGeom>
        </p:spPr>
        <p:txBody>
          <a:bodyPr wrap="square">
            <a:spAutoFit/>
          </a:bodyPr>
          <a:lstStyle/>
          <a:p>
            <a:r>
              <a:rPr lang="vi-VN" b="1" dirty="0" smtClean="0">
                <a:solidFill>
                  <a:srgbClr val="000000"/>
                </a:solidFill>
                <a:latin typeface="Times New Roman" panose="02020603050405020304" pitchFamily="18" charset="0"/>
                <a:cs typeface="Times New Roman" panose="02020603050405020304" pitchFamily="18" charset="0"/>
              </a:rPr>
              <a:t> </a:t>
            </a:r>
            <a:r>
              <a:rPr lang="vi-VN" sz="2200" b="1" dirty="0" smtClean="0">
                <a:solidFill>
                  <a:srgbClr val="000000"/>
                </a:solidFill>
                <a:latin typeface="Times New Roman" panose="02020603050405020304" pitchFamily="18" charset="0"/>
                <a:cs typeface="Times New Roman" panose="02020603050405020304" pitchFamily="18" charset="0"/>
              </a:rPr>
              <a:t>Bồi bổ </a:t>
            </a:r>
            <a:r>
              <a:rPr lang="vi-VN" sz="2200" dirty="0" smtClean="0">
                <a:solidFill>
                  <a:srgbClr val="000000"/>
                </a:solidFill>
                <a:latin typeface="Times New Roman" panose="02020603050405020304" pitchFamily="18" charset="0"/>
                <a:cs typeface="Times New Roman" panose="02020603050405020304" pitchFamily="18" charset="0"/>
              </a:rPr>
              <a:t>: làm cho khỏe mạnh hơn.</a:t>
            </a:r>
            <a:endParaRPr lang="en-US" sz="2200" dirty="0">
              <a:solidFill>
                <a:prstClr val="black"/>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292109" y="3195994"/>
            <a:ext cx="3220753" cy="430887"/>
          </a:xfrm>
          <a:prstGeom prst="rect">
            <a:avLst/>
          </a:prstGeom>
        </p:spPr>
        <p:txBody>
          <a:bodyPr wrap="none">
            <a:spAutoFit/>
          </a:bodyPr>
          <a:lstStyle/>
          <a:p>
            <a:r>
              <a:rPr lang="en-US" sz="2200" dirty="0">
                <a:solidFill>
                  <a:srgbClr val="000000"/>
                </a:solidFill>
                <a:latin typeface="Times New Roman" panose="02020603050405020304" pitchFamily="18" charset="0"/>
                <a:cs typeface="Times New Roman" panose="02020603050405020304" pitchFamily="18" charset="0"/>
              </a:rPr>
              <a:t> </a:t>
            </a:r>
            <a:r>
              <a:rPr lang="en-US" sz="2200" b="1" dirty="0" err="1">
                <a:solidFill>
                  <a:srgbClr val="000000"/>
                </a:solidFill>
                <a:latin typeface="Times New Roman" panose="02020603050405020304" pitchFamily="18" charset="0"/>
                <a:cs typeface="Times New Roman" panose="02020603050405020304" pitchFamily="18" charset="0"/>
              </a:rPr>
              <a:t>Bổn</a:t>
            </a:r>
            <a:r>
              <a:rPr lang="en-US" sz="2200" b="1" dirty="0">
                <a:solidFill>
                  <a:srgbClr val="000000"/>
                </a:solidFill>
                <a:latin typeface="Times New Roman" panose="02020603050405020304" pitchFamily="18" charset="0"/>
                <a:cs typeface="Times New Roman" panose="02020603050405020304" pitchFamily="18" charset="0"/>
              </a:rPr>
              <a:t> </a:t>
            </a:r>
            <a:r>
              <a:rPr lang="en-US" sz="2200" b="1" dirty="0" err="1">
                <a:solidFill>
                  <a:srgbClr val="000000"/>
                </a:solidFill>
                <a:latin typeface="Times New Roman" panose="02020603050405020304" pitchFamily="18" charset="0"/>
                <a:cs typeface="Times New Roman" panose="02020603050405020304" pitchFamily="18" charset="0"/>
              </a:rPr>
              <a:t>phận</a:t>
            </a:r>
            <a:r>
              <a:rPr lang="en-US" sz="2200" dirty="0">
                <a:solidFill>
                  <a:srgbClr val="000000"/>
                </a:solidFill>
                <a:latin typeface="Times New Roman" panose="02020603050405020304" pitchFamily="18" charset="0"/>
                <a:cs typeface="Times New Roman" panose="02020603050405020304" pitchFamily="18" charset="0"/>
              </a:rPr>
              <a:t> : </a:t>
            </a:r>
            <a:r>
              <a:rPr lang="en-US" sz="2200" dirty="0" err="1">
                <a:solidFill>
                  <a:srgbClr val="000000"/>
                </a:solidFill>
                <a:latin typeface="Times New Roman" panose="02020603050405020304" pitchFamily="18" charset="0"/>
                <a:cs typeface="Times New Roman" panose="02020603050405020304" pitchFamily="18" charset="0"/>
              </a:rPr>
              <a:t>việc</a:t>
            </a:r>
            <a:r>
              <a:rPr lang="en-US" sz="2200" dirty="0">
                <a:solidFill>
                  <a:srgbClr val="000000"/>
                </a:solidFill>
                <a:latin typeface="Times New Roman" panose="02020603050405020304" pitchFamily="18" charset="0"/>
                <a:cs typeface="Times New Roman" panose="02020603050405020304" pitchFamily="18" charset="0"/>
              </a:rPr>
              <a:t> </a:t>
            </a:r>
            <a:r>
              <a:rPr lang="en-US" sz="2200" dirty="0" err="1">
                <a:solidFill>
                  <a:srgbClr val="000000"/>
                </a:solidFill>
                <a:latin typeface="Times New Roman" panose="02020603050405020304" pitchFamily="18" charset="0"/>
                <a:cs typeface="Times New Roman" panose="02020603050405020304" pitchFamily="18" charset="0"/>
              </a:rPr>
              <a:t>phải</a:t>
            </a:r>
            <a:r>
              <a:rPr lang="en-US" sz="2200" dirty="0">
                <a:solidFill>
                  <a:srgbClr val="000000"/>
                </a:solidFill>
                <a:latin typeface="Times New Roman" panose="02020603050405020304" pitchFamily="18" charset="0"/>
                <a:cs typeface="Times New Roman" panose="02020603050405020304" pitchFamily="18" charset="0"/>
              </a:rPr>
              <a:t> </a:t>
            </a:r>
            <a:r>
              <a:rPr lang="en-US" sz="2200" dirty="0" err="1">
                <a:solidFill>
                  <a:srgbClr val="000000"/>
                </a:solidFill>
                <a:latin typeface="Times New Roman" panose="02020603050405020304" pitchFamily="18" charset="0"/>
                <a:cs typeface="Times New Roman" panose="02020603050405020304" pitchFamily="18" charset="0"/>
              </a:rPr>
              <a:t>làm</a:t>
            </a:r>
            <a:r>
              <a:rPr lang="en-US" dirty="0">
                <a:solidFill>
                  <a:srgbClr val="000000"/>
                </a:solidFill>
                <a:latin typeface="Times New Roman" panose="02020603050405020304" pitchFamily="18" charset="0"/>
                <a:cs typeface="Times New Roman" panose="02020603050405020304" pitchFamily="18" charset="0"/>
              </a:rPr>
              <a:t>.</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325850" y="3651870"/>
            <a:ext cx="7416824" cy="4308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200" b="1"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Khí huyết</a:t>
            </a:r>
            <a:r>
              <a:rPr kumimoji="0" lang="vi-VN" sz="22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 hơi sức và máu, tạo nên sức sống của con người.</a:t>
            </a:r>
            <a:endParaRPr kumimoji="0" lang="en-US" sz="22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17" name="Rectangle 16"/>
          <p:cNvSpPr/>
          <p:nvPr/>
        </p:nvSpPr>
        <p:spPr>
          <a:xfrm>
            <a:off x="214810" y="4138524"/>
            <a:ext cx="7543681" cy="430887"/>
          </a:xfrm>
          <a:prstGeom prst="rect">
            <a:avLst/>
          </a:prstGeom>
        </p:spPr>
        <p:txBody>
          <a:bodyPr wrap="square">
            <a:spAutoFit/>
          </a:bodyPr>
          <a:lstStyle/>
          <a:p>
            <a:r>
              <a:rPr lang="vi-VN" dirty="0">
                <a:solidFill>
                  <a:srgbClr val="000000"/>
                </a:solidFill>
                <a:latin typeface="Times New Roman" panose="02020603050405020304" pitchFamily="18" charset="0"/>
                <a:cs typeface="Times New Roman" panose="02020603050405020304" pitchFamily="18" charset="0"/>
              </a:rPr>
              <a:t> </a:t>
            </a:r>
            <a:r>
              <a:rPr lang="vi-VN" sz="2200" b="1" dirty="0">
                <a:solidFill>
                  <a:srgbClr val="000000"/>
                </a:solidFill>
                <a:latin typeface="Times New Roman" panose="02020603050405020304" pitchFamily="18" charset="0"/>
                <a:cs typeface="Times New Roman" panose="02020603050405020304" pitchFamily="18" charset="0"/>
              </a:rPr>
              <a:t>Lưu thông</a:t>
            </a:r>
            <a:r>
              <a:rPr lang="vi-VN" sz="2200" dirty="0">
                <a:solidFill>
                  <a:srgbClr val="000000"/>
                </a:solidFill>
                <a:latin typeface="Times New Roman" panose="02020603050405020304" pitchFamily="18" charset="0"/>
                <a:cs typeface="Times New Roman" panose="02020603050405020304" pitchFamily="18" charset="0"/>
              </a:rPr>
              <a:t> : thông suốt, không bị ứ đọng</a:t>
            </a:r>
            <a:r>
              <a:rPr lang="vi-VN" sz="2200" dirty="0" smtClean="0">
                <a:solidFill>
                  <a:srgbClr val="000000"/>
                </a:solidFill>
                <a:latin typeface="Times New Roman" panose="02020603050405020304" pitchFamily="18" charset="0"/>
                <a:cs typeface="Times New Roman" panose="02020603050405020304" pitchFamily="18" charset="0"/>
              </a:rPr>
              <a:t>.</a:t>
            </a:r>
            <a:endParaRPr lang="en-US" sz="22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4194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Effect transition="in" filter="fade">
                                      <p:cBhvr>
                                        <p:cTn id="30" dur="1000"/>
                                        <p:tgtEl>
                                          <p:spTgt spid="4">
                                            <p:txEl>
                                              <p:pRg st="0" end="0"/>
                                            </p:txEl>
                                          </p:spTgt>
                                        </p:tgtEl>
                                      </p:cBhvr>
                                    </p:animEffect>
                                    <p:anim calcmode="lin" valueType="num">
                                      <p:cBhvr>
                                        <p:cTn id="31"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1000"/>
                                        <p:tgtEl>
                                          <p:spTgt spid="6"/>
                                        </p:tgtEl>
                                      </p:cBhvr>
                                    </p:animEffect>
                                    <p:anim calcmode="lin" valueType="num">
                                      <p:cBhvr>
                                        <p:cTn id="45" dur="1000" fill="hold"/>
                                        <p:tgtEl>
                                          <p:spTgt spid="6"/>
                                        </p:tgtEl>
                                        <p:attrNameLst>
                                          <p:attrName>ppt_x</p:attrName>
                                        </p:attrNameLst>
                                      </p:cBhvr>
                                      <p:tavLst>
                                        <p:tav tm="0">
                                          <p:val>
                                            <p:strVal val="#ppt_x"/>
                                          </p:val>
                                        </p:tav>
                                        <p:tav tm="100000">
                                          <p:val>
                                            <p:strVal val="#ppt_x"/>
                                          </p:val>
                                        </p:tav>
                                      </p:tavLst>
                                    </p:anim>
                                    <p:anim calcmode="lin" valueType="num">
                                      <p:cBhvr>
                                        <p:cTn id="4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8">
                                            <p:txEl>
                                              <p:pRg st="0" end="0"/>
                                            </p:txEl>
                                          </p:spTgt>
                                        </p:tgtEl>
                                        <p:attrNameLst>
                                          <p:attrName>style.visibility</p:attrName>
                                        </p:attrNameLst>
                                      </p:cBhvr>
                                      <p:to>
                                        <p:strVal val="visible"/>
                                      </p:to>
                                    </p:set>
                                    <p:animEffect transition="in" filter="fade">
                                      <p:cBhvr>
                                        <p:cTn id="58" dur="1000"/>
                                        <p:tgtEl>
                                          <p:spTgt spid="8">
                                            <p:txEl>
                                              <p:pRg st="0" end="0"/>
                                            </p:txEl>
                                          </p:spTgt>
                                        </p:tgtEl>
                                      </p:cBhvr>
                                    </p:animEffect>
                                    <p:anim calcmode="lin" valueType="num">
                                      <p:cBhvr>
                                        <p:cTn id="59"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60"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1000"/>
                                        <p:tgtEl>
                                          <p:spTgt spid="9"/>
                                        </p:tgtEl>
                                      </p:cBhvr>
                                    </p:animEffect>
                                    <p:anim calcmode="lin" valueType="num">
                                      <p:cBhvr>
                                        <p:cTn id="66" dur="1000" fill="hold"/>
                                        <p:tgtEl>
                                          <p:spTgt spid="9"/>
                                        </p:tgtEl>
                                        <p:attrNameLst>
                                          <p:attrName>ppt_x</p:attrName>
                                        </p:attrNameLst>
                                      </p:cBhvr>
                                      <p:tavLst>
                                        <p:tav tm="0">
                                          <p:val>
                                            <p:strVal val="#ppt_x"/>
                                          </p:val>
                                        </p:tav>
                                        <p:tav tm="100000">
                                          <p:val>
                                            <p:strVal val="#ppt_x"/>
                                          </p:val>
                                        </p:tav>
                                      </p:tavLst>
                                    </p:anim>
                                    <p:anim calcmode="lin" valueType="num">
                                      <p:cBhvr>
                                        <p:cTn id="6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ppt_x"/>
                                          </p:val>
                                        </p:tav>
                                        <p:tav tm="100000">
                                          <p:val>
                                            <p:strVal val="#ppt_x"/>
                                          </p:val>
                                        </p:tav>
                                      </p:tavLst>
                                    </p:anim>
                                    <p:anim calcmode="lin" valueType="num">
                                      <p:cBhvr additive="base">
                                        <p:cTn id="8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500" fill="hold"/>
                                        <p:tgtEl>
                                          <p:spTgt spid="15"/>
                                        </p:tgtEl>
                                        <p:attrNameLst>
                                          <p:attrName>ppt_x</p:attrName>
                                        </p:attrNameLst>
                                      </p:cBhvr>
                                      <p:tavLst>
                                        <p:tav tm="0">
                                          <p:val>
                                            <p:strVal val="#ppt_x"/>
                                          </p:val>
                                        </p:tav>
                                        <p:tav tm="100000">
                                          <p:val>
                                            <p:strVal val="#ppt_x"/>
                                          </p:val>
                                        </p:tav>
                                      </p:tavLst>
                                    </p:anim>
                                    <p:anim calcmode="lin" valueType="num">
                                      <p:cBhvr additive="base">
                                        <p:cTn id="8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ppt_x"/>
                                          </p:val>
                                        </p:tav>
                                        <p:tav tm="100000">
                                          <p:val>
                                            <p:strVal val="#ppt_x"/>
                                          </p:val>
                                        </p:tav>
                                      </p:tavLst>
                                    </p:anim>
                                    <p:anim calcmode="lin" valueType="num">
                                      <p:cBhvr additive="base">
                                        <p:cTn id="9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1000"/>
                                        <p:tgtEl>
                                          <p:spTgt spid="17"/>
                                        </p:tgtEl>
                                      </p:cBhvr>
                                    </p:animEffect>
                                    <p:anim calcmode="lin" valueType="num">
                                      <p:cBhvr>
                                        <p:cTn id="98" dur="1000" fill="hold"/>
                                        <p:tgtEl>
                                          <p:spTgt spid="17"/>
                                        </p:tgtEl>
                                        <p:attrNameLst>
                                          <p:attrName>ppt_x</p:attrName>
                                        </p:attrNameLst>
                                      </p:cBhvr>
                                      <p:tavLst>
                                        <p:tav tm="0">
                                          <p:val>
                                            <p:strVal val="#ppt_x"/>
                                          </p:val>
                                        </p:tav>
                                        <p:tav tm="100000">
                                          <p:val>
                                            <p:strVal val="#ppt_x"/>
                                          </p:val>
                                        </p:tav>
                                      </p:tavLst>
                                    </p:anim>
                                    <p:anim calcmode="lin" valueType="num">
                                      <p:cBhvr>
                                        <p:cTn id="9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6" grpId="0"/>
      <p:bldP spid="7" grpId="0"/>
      <p:bldP spid="9" grpId="0"/>
      <p:bldP spid="13" grpId="0"/>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ave 49">
            <a:extLst>
              <a:ext uri="{FF2B5EF4-FFF2-40B4-BE49-F238E27FC236}">
                <a16:creationId xmlns:a16="http://schemas.microsoft.com/office/drawing/2014/main" id="{93FE627E-DB70-C93E-2B1F-FD3DE04271F8}"/>
              </a:ext>
            </a:extLst>
          </p:cNvPr>
          <p:cNvSpPr/>
          <p:nvPr/>
        </p:nvSpPr>
        <p:spPr>
          <a:xfrm>
            <a:off x="107504" y="123478"/>
            <a:ext cx="2455588" cy="1147200"/>
          </a:xfrm>
          <a:custGeom>
            <a:avLst/>
            <a:gdLst>
              <a:gd name="connsiteX0" fmla="*/ 301055 w 2455588"/>
              <a:gd name="connsiteY0" fmla="*/ 143400 h 1147200"/>
              <a:gd name="connsiteX1" fmla="*/ 2455588 w 2455588"/>
              <a:gd name="connsiteY1" fmla="*/ 143400 h 1147200"/>
              <a:gd name="connsiteX2" fmla="*/ 2154533 w 2455588"/>
              <a:gd name="connsiteY2" fmla="*/ 1003800 h 1147200"/>
              <a:gd name="connsiteX3" fmla="*/ 0 w 2455588"/>
              <a:gd name="connsiteY3" fmla="*/ 1003800 h 1147200"/>
              <a:gd name="connsiteX4" fmla="*/ 301055 w 2455588"/>
              <a:gd name="connsiteY4" fmla="*/ 143400 h 114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5588" h="1147200" fill="none" extrusionOk="0">
                <a:moveTo>
                  <a:pt x="301055" y="143400"/>
                </a:moveTo>
                <a:cubicBezTo>
                  <a:pt x="919542" y="-296662"/>
                  <a:pt x="1717976" y="610307"/>
                  <a:pt x="2455588" y="143400"/>
                </a:cubicBezTo>
                <a:cubicBezTo>
                  <a:pt x="2416926" y="442376"/>
                  <a:pt x="2348241" y="680286"/>
                  <a:pt x="2154533" y="1003800"/>
                </a:cubicBezTo>
                <a:cubicBezTo>
                  <a:pt x="1520404" y="1431469"/>
                  <a:pt x="603148" y="555729"/>
                  <a:pt x="0" y="1003800"/>
                </a:cubicBezTo>
                <a:cubicBezTo>
                  <a:pt x="51354" y="709811"/>
                  <a:pt x="282259" y="329459"/>
                  <a:pt x="301055" y="143400"/>
                </a:cubicBezTo>
                <a:close/>
              </a:path>
              <a:path w="2455588" h="1147200" stroke="0" extrusionOk="0">
                <a:moveTo>
                  <a:pt x="301055" y="143400"/>
                </a:moveTo>
                <a:cubicBezTo>
                  <a:pt x="1097220" y="-466928"/>
                  <a:pt x="1727191" y="548037"/>
                  <a:pt x="2455588" y="143400"/>
                </a:cubicBezTo>
                <a:cubicBezTo>
                  <a:pt x="2292616" y="524088"/>
                  <a:pt x="2300586" y="797180"/>
                  <a:pt x="2154533" y="1003800"/>
                </a:cubicBezTo>
                <a:cubicBezTo>
                  <a:pt x="1477785" y="1421646"/>
                  <a:pt x="714066" y="539196"/>
                  <a:pt x="0" y="1003800"/>
                </a:cubicBezTo>
                <a:cubicBezTo>
                  <a:pt x="63471" y="781979"/>
                  <a:pt x="182135" y="281510"/>
                  <a:pt x="301055" y="143400"/>
                </a:cubicBezTo>
                <a:close/>
              </a:path>
            </a:pathLst>
          </a:custGeom>
          <a:solidFill>
            <a:sysClr val="window" lastClr="FFFFFF"/>
          </a:solidFill>
          <a:ln w="19050" cap="flat" cmpd="sng" algn="ctr">
            <a:solidFill>
              <a:srgbClr val="00B050"/>
            </a:solidFill>
            <a:prstDash val="solid"/>
            <a:extLst>
              <a:ext uri="{C807C97D-BFC1-408E-A445-0C87EB9F89A2}">
                <ask:lineSketchStyleProps xmlns:ask="http://schemas.microsoft.com/office/drawing/2018/sketchyshapes" xmlns="" sd="531292918">
                  <a:prstGeom prst="wave">
                    <a:avLst>
                      <a:gd name="adj1" fmla="val 12500"/>
                      <a:gd name="adj2" fmla="val -6130"/>
                    </a:avLst>
                  </a:prstGeom>
                  <ask:type>
                    <ask:lineSketchCurved/>
                  </ask:type>
                </ask:lineSketchStyleProps>
              </a:ext>
            </a:extLs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Luyện đọc đoạn</a:t>
            </a:r>
          </a:p>
        </p:txBody>
      </p:sp>
      <p:grpSp>
        <p:nvGrpSpPr>
          <p:cNvPr id="3" name="Group 2">
            <a:extLst>
              <a:ext uri="{FF2B5EF4-FFF2-40B4-BE49-F238E27FC236}">
                <a16:creationId xmlns:a16="http://schemas.microsoft.com/office/drawing/2014/main" id="{CA82FF51-30D9-6B0F-7ECB-FC63D44EC3EC}"/>
              </a:ext>
            </a:extLst>
          </p:cNvPr>
          <p:cNvGrpSpPr/>
          <p:nvPr/>
        </p:nvGrpSpPr>
        <p:grpSpPr>
          <a:xfrm>
            <a:off x="107504" y="1089616"/>
            <a:ext cx="590597" cy="707923"/>
            <a:chOff x="8003458" y="943897"/>
            <a:chExt cx="793713" cy="707923"/>
          </a:xfrm>
        </p:grpSpPr>
        <p:sp>
          <p:nvSpPr>
            <p:cNvPr id="4" name="Oval 3">
              <a:extLst>
                <a:ext uri="{FF2B5EF4-FFF2-40B4-BE49-F238E27FC236}">
                  <a16:creationId xmlns:a16="http://schemas.microsoft.com/office/drawing/2014/main" id="{418AEB77-4D09-1053-31C8-6479722DB42D}"/>
                </a:ext>
              </a:extLst>
            </p:cNvPr>
            <p:cNvSpPr/>
            <p:nvPr/>
          </p:nvSpPr>
          <p:spPr>
            <a:xfrm>
              <a:off x="8003458" y="943897"/>
              <a:ext cx="793713" cy="707923"/>
            </a:xfrm>
            <a:prstGeom prst="ellipse">
              <a:avLst/>
            </a:prstGeom>
            <a:solidFill>
              <a:sysClr val="window" lastClr="FFFFFF"/>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5" name="Oval 4">
              <a:extLst>
                <a:ext uri="{FF2B5EF4-FFF2-40B4-BE49-F238E27FC236}">
                  <a16:creationId xmlns:a16="http://schemas.microsoft.com/office/drawing/2014/main" id="{6C42A552-39F2-A178-826F-04F88306F134}"/>
                </a:ext>
              </a:extLst>
            </p:cNvPr>
            <p:cNvSpPr/>
            <p:nvPr/>
          </p:nvSpPr>
          <p:spPr>
            <a:xfrm>
              <a:off x="8079657" y="1020096"/>
              <a:ext cx="610909" cy="555523"/>
            </a:xfrm>
            <a:prstGeom prst="ellipse">
              <a:avLst/>
            </a:prstGeom>
            <a:solidFill>
              <a:srgbClr val="00B0F0"/>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prstClr val="white"/>
                  </a:solidFill>
                  <a:effectLst/>
                  <a:uLnTx/>
                  <a:uFillTx/>
                  <a:latin typeface="Times New Roman" panose="02020603050405020304" pitchFamily="18" charset="0"/>
                  <a:ea typeface="AvantGarde" panose="00000400000000000000" pitchFamily="2" charset="0"/>
                  <a:cs typeface="Times New Roman" panose="02020603050405020304" pitchFamily="18" charset="0"/>
                </a:rPr>
                <a:t>3</a:t>
              </a:r>
            </a:p>
          </p:txBody>
        </p:sp>
      </p:grpSp>
      <p:sp>
        <p:nvSpPr>
          <p:cNvPr id="6" name="Rectangle 5"/>
          <p:cNvSpPr/>
          <p:nvPr/>
        </p:nvSpPr>
        <p:spPr>
          <a:xfrm>
            <a:off x="179512" y="1245644"/>
            <a:ext cx="8655493" cy="1077218"/>
          </a:xfrm>
          <a:prstGeom prst="rect">
            <a:avLst/>
          </a:prstGeom>
        </p:spPr>
        <p:txBody>
          <a:bodyPr wrap="square">
            <a:spAutoFit/>
          </a:bodyPr>
          <a:lstStyle/>
          <a:p>
            <a:pPr algn="just"/>
            <a:r>
              <a:rPr lang="en-US" sz="3200" dirty="0" smtClean="0">
                <a:solidFill>
                  <a:srgbClr val="000000"/>
                </a:solidFill>
                <a:latin typeface="Times New Roman" panose="02020603050405020304" pitchFamily="18" charset="0"/>
                <a:cs typeface="Times New Roman" panose="02020603050405020304" pitchFamily="18" charset="0"/>
              </a:rPr>
              <a:t>      </a:t>
            </a:r>
            <a:r>
              <a:rPr lang="vi-VN" sz="3200" dirty="0" smtClean="0">
                <a:solidFill>
                  <a:srgbClr val="000000"/>
                </a:solidFill>
                <a:latin typeface="Times New Roman" panose="02020603050405020304" pitchFamily="18" charset="0"/>
                <a:cs typeface="Times New Roman" panose="02020603050405020304" pitchFamily="18" charset="0"/>
              </a:rPr>
              <a:t>Tôi </a:t>
            </a:r>
            <a:r>
              <a:rPr lang="vi-VN" sz="3200" dirty="0">
                <a:solidFill>
                  <a:srgbClr val="000000"/>
                </a:solidFill>
                <a:latin typeface="Times New Roman" panose="02020603050405020304" pitchFamily="18" charset="0"/>
                <a:cs typeface="Times New Roman" panose="02020603050405020304" pitchFamily="18" charset="0"/>
              </a:rPr>
              <a:t>mong đồng bào ta ai cũng gắng tập thể dục. Tự tôi, ngày nào tôi cũng tập.</a:t>
            </a:r>
          </a:p>
        </p:txBody>
      </p:sp>
      <p:grpSp>
        <p:nvGrpSpPr>
          <p:cNvPr id="7" name="Group 6">
            <a:extLst>
              <a:ext uri="{FF2B5EF4-FFF2-40B4-BE49-F238E27FC236}">
                <a16:creationId xmlns:a16="http://schemas.microsoft.com/office/drawing/2014/main" id="{1C4F2C5D-6672-5BB6-323A-BABC41E41E64}"/>
              </a:ext>
            </a:extLst>
          </p:cNvPr>
          <p:cNvGrpSpPr/>
          <p:nvPr/>
        </p:nvGrpSpPr>
        <p:grpSpPr>
          <a:xfrm>
            <a:off x="0" y="2637805"/>
            <a:ext cx="3484715" cy="1245113"/>
            <a:chOff x="-200382" y="1576098"/>
            <a:chExt cx="4075345" cy="1245113"/>
          </a:xfrm>
        </p:grpSpPr>
        <p:sp>
          <p:nvSpPr>
            <p:cNvPr id="8" name="TextBox 7">
              <a:extLst>
                <a:ext uri="{FF2B5EF4-FFF2-40B4-BE49-F238E27FC236}">
                  <a16:creationId xmlns:a16="http://schemas.microsoft.com/office/drawing/2014/main" id="{EA8B0F51-B79E-7F12-647D-25CAD9D1D624}"/>
                </a:ext>
              </a:extLst>
            </p:cNvPr>
            <p:cNvSpPr txBox="1"/>
            <p:nvPr/>
          </p:nvSpPr>
          <p:spPr>
            <a:xfrm>
              <a:off x="69404" y="1576098"/>
              <a:ext cx="3805559" cy="461665"/>
            </a:xfrm>
            <a:prstGeom prst="rect">
              <a:avLst/>
            </a:prstGeom>
            <a:noFill/>
            <a:ln>
              <a:noFill/>
            </a:ln>
          </p:spPr>
          <p:txBody>
            <a:bodyPr wrap="square">
              <a:spAutoFit/>
            </a:bodyPr>
            <a:lstStyle/>
            <a:p>
              <a:pPr lvl="1"/>
              <a:r>
                <a:rPr lang="en-US" sz="2400" dirty="0" err="1">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Giải</a:t>
              </a:r>
              <a:r>
                <a:rPr lang="en-US" sz="2400" dirty="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nghĩa</a:t>
              </a:r>
              <a:r>
                <a:rPr lang="en-US" sz="2400" dirty="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từ</a:t>
              </a:r>
              <a:r>
                <a:rPr lang="en-US" sz="2400" dirty="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a:t>
              </a:r>
              <a:endPar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0DCE5D3C-7D5B-9A8A-54DA-24EF51F8DE83}"/>
                </a:ext>
              </a:extLst>
            </p:cNvPr>
            <p:cNvSpPr txBox="1"/>
            <p:nvPr/>
          </p:nvSpPr>
          <p:spPr>
            <a:xfrm>
              <a:off x="-200382" y="2359546"/>
              <a:ext cx="2736320" cy="461665"/>
            </a:xfrm>
            <a:prstGeom prst="rect">
              <a:avLst/>
            </a:prstGeom>
            <a:noFill/>
            <a:ln>
              <a:noFill/>
            </a:ln>
          </p:spPr>
          <p:txBody>
            <a:bodyPr wrap="square">
              <a:spAutoFit/>
            </a:bodyPr>
            <a:lstStyle/>
            <a:p>
              <a:pPr lvl="1"/>
              <a:r>
                <a:rPr lang="en-US" sz="2400" dirty="0" err="1" smtClean="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Đồng</a:t>
              </a:r>
              <a:r>
                <a:rPr lang="en-US" sz="2400" dirty="0" smtClean="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smtClean="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bào</a:t>
              </a:r>
              <a:r>
                <a:rPr lang="en-US" sz="2400" dirty="0" smtClean="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a:t>
              </a:r>
              <a:endPar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endParaRPr>
            </a:p>
          </p:txBody>
        </p:sp>
      </p:grpSp>
      <p:sp>
        <p:nvSpPr>
          <p:cNvPr id="10" name="Rectangle 9"/>
          <p:cNvSpPr/>
          <p:nvPr/>
        </p:nvSpPr>
        <p:spPr>
          <a:xfrm>
            <a:off x="1335298" y="3414413"/>
            <a:ext cx="7215333" cy="830997"/>
          </a:xfrm>
          <a:prstGeom prst="rect">
            <a:avLst/>
          </a:prstGeom>
        </p:spPr>
        <p:txBody>
          <a:bodyPr wrap="square">
            <a:spAutoFit/>
          </a:bodyPr>
          <a:lstStyle/>
          <a:p>
            <a:pPr lvl="1"/>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những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người</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cùng</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một</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giống</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nòi</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một</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dân</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tộc</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một</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tổ</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quốc</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với</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400" dirty="0" err="1">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mình</a:t>
            </a:r>
            <a:r>
              <a:rPr lang="en-US" sz="24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rPr>
              <a:t>.</a:t>
            </a:r>
          </a:p>
        </p:txBody>
      </p:sp>
    </p:spTree>
    <p:extLst>
      <p:ext uri="{BB962C8B-B14F-4D97-AF65-F5344CB8AC3E}">
        <p14:creationId xmlns:p14="http://schemas.microsoft.com/office/powerpoint/2010/main" val="505914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80">
                                          <p:stCondLst>
                                            <p:cond delay="0"/>
                                          </p:stCondLst>
                                        </p:cTn>
                                        <p:tgtEl>
                                          <p:spTgt spid="10"/>
                                        </p:tgtEl>
                                      </p:cBhvr>
                                    </p:animEffect>
                                    <p:anim calcmode="lin" valueType="num">
                                      <p:cBhvr>
                                        <p:cTn id="2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7" dur="26">
                                          <p:stCondLst>
                                            <p:cond delay="650"/>
                                          </p:stCondLst>
                                        </p:cTn>
                                        <p:tgtEl>
                                          <p:spTgt spid="10"/>
                                        </p:tgtEl>
                                      </p:cBhvr>
                                      <p:to x="100000" y="60000"/>
                                    </p:animScale>
                                    <p:animScale>
                                      <p:cBhvr>
                                        <p:cTn id="28" dur="166" decel="50000">
                                          <p:stCondLst>
                                            <p:cond delay="676"/>
                                          </p:stCondLst>
                                        </p:cTn>
                                        <p:tgtEl>
                                          <p:spTgt spid="10"/>
                                        </p:tgtEl>
                                      </p:cBhvr>
                                      <p:to x="100000" y="100000"/>
                                    </p:animScale>
                                    <p:animScale>
                                      <p:cBhvr>
                                        <p:cTn id="29" dur="26">
                                          <p:stCondLst>
                                            <p:cond delay="1312"/>
                                          </p:stCondLst>
                                        </p:cTn>
                                        <p:tgtEl>
                                          <p:spTgt spid="10"/>
                                        </p:tgtEl>
                                      </p:cBhvr>
                                      <p:to x="100000" y="80000"/>
                                    </p:animScale>
                                    <p:animScale>
                                      <p:cBhvr>
                                        <p:cTn id="30" dur="166" decel="50000">
                                          <p:stCondLst>
                                            <p:cond delay="1338"/>
                                          </p:stCondLst>
                                        </p:cTn>
                                        <p:tgtEl>
                                          <p:spTgt spid="10"/>
                                        </p:tgtEl>
                                      </p:cBhvr>
                                      <p:to x="100000" y="100000"/>
                                    </p:animScale>
                                    <p:animScale>
                                      <p:cBhvr>
                                        <p:cTn id="31" dur="26">
                                          <p:stCondLst>
                                            <p:cond delay="1642"/>
                                          </p:stCondLst>
                                        </p:cTn>
                                        <p:tgtEl>
                                          <p:spTgt spid="10"/>
                                        </p:tgtEl>
                                      </p:cBhvr>
                                      <p:to x="100000" y="90000"/>
                                    </p:animScale>
                                    <p:animScale>
                                      <p:cBhvr>
                                        <p:cTn id="32" dur="166" decel="50000">
                                          <p:stCondLst>
                                            <p:cond delay="1668"/>
                                          </p:stCondLst>
                                        </p:cTn>
                                        <p:tgtEl>
                                          <p:spTgt spid="10"/>
                                        </p:tgtEl>
                                      </p:cBhvr>
                                      <p:to x="100000" y="100000"/>
                                    </p:animScale>
                                    <p:animScale>
                                      <p:cBhvr>
                                        <p:cTn id="33" dur="26">
                                          <p:stCondLst>
                                            <p:cond delay="1808"/>
                                          </p:stCondLst>
                                        </p:cTn>
                                        <p:tgtEl>
                                          <p:spTgt spid="10"/>
                                        </p:tgtEl>
                                      </p:cBhvr>
                                      <p:to x="100000" y="95000"/>
                                    </p:animScale>
                                    <p:animScale>
                                      <p:cBhvr>
                                        <p:cTn id="34"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00D7749-942C-2426-5D86-A1F65D78BE51}"/>
              </a:ext>
            </a:extLst>
          </p:cNvPr>
          <p:cNvSpPr txBox="1"/>
          <p:nvPr/>
        </p:nvSpPr>
        <p:spPr>
          <a:xfrm>
            <a:off x="1115616" y="987574"/>
            <a:ext cx="6587767" cy="2123658"/>
          </a:xfrm>
          <a:prstGeom prst="rect">
            <a:avLst/>
          </a:prstGeom>
          <a:noFill/>
        </p:spPr>
        <p:txBody>
          <a:bodyPr wrap="square" rtlCol="0">
            <a:spAutoFit/>
          </a:bodyPr>
          <a:lstStyle/>
          <a:p>
            <a:pPr algn="ctr"/>
            <a:r>
              <a:rPr lang="en-US" sz="6600" b="1" dirty="0">
                <a:solidFill>
                  <a:srgbClr val="00B050"/>
                </a:solidFill>
                <a:latin typeface="Times New Roman" panose="02020603050405020304" pitchFamily="18" charset="0"/>
                <a:cs typeface="Times New Roman" panose="02020603050405020304" pitchFamily="18" charset="0"/>
              </a:rPr>
              <a:t>LUYỆN ĐỌC NHÓM</a:t>
            </a:r>
          </a:p>
        </p:txBody>
      </p:sp>
    </p:spTree>
    <p:extLst>
      <p:ext uri="{BB962C8B-B14F-4D97-AF65-F5344CB8AC3E}">
        <p14:creationId xmlns:p14="http://schemas.microsoft.com/office/powerpoint/2010/main" val="1971595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25">
            <a:extLst>
              <a:ext uri="{FF2B5EF4-FFF2-40B4-BE49-F238E27FC236}">
                <a16:creationId xmlns:a16="http://schemas.microsoft.com/office/drawing/2014/main" id="{413277B4-4637-52BB-B195-68D3AD5C3BCC}"/>
              </a:ext>
            </a:extLst>
          </p:cNvPr>
          <p:cNvSpPr/>
          <p:nvPr/>
        </p:nvSpPr>
        <p:spPr>
          <a:xfrm>
            <a:off x="1259632" y="0"/>
            <a:ext cx="5760640" cy="547278"/>
          </a:xfrm>
          <a:prstGeom prst="roundRect">
            <a:avLst/>
          </a:prstGeom>
          <a:noFill/>
          <a:ln w="28575" cap="flat" cmpd="sng" algn="ctr">
            <a:noFill/>
            <a:prstDash val="dashDot"/>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Lời</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kêu</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gọi</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toàn</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dân</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tập</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thể</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dục</a:t>
            </a:r>
            <a:endParaRPr kumimoji="0" lang="en-US" sz="2400" b="1" i="0" u="none" strike="noStrike" kern="0" cap="none" spc="0" normalizeH="0" baseline="0" noProof="0" dirty="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3" name="Rectangle 2"/>
          <p:cNvSpPr/>
          <p:nvPr/>
        </p:nvSpPr>
        <p:spPr>
          <a:xfrm>
            <a:off x="107504" y="547278"/>
            <a:ext cx="8915036" cy="3816429"/>
          </a:xfrm>
          <a:prstGeom prst="rect">
            <a:avLst/>
          </a:prstGeom>
          <a:solidFill>
            <a:sysClr val="window" lastClr="FFFFFF"/>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vi-VN" sz="2200" b="0" i="0" u="none" strike="noStrike" kern="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Giữ gìn dân chủ, xây dựng nước nhà, xây dựng đời sống mới , việc gì cũng cần có sức khỏe mới làm thành công. Mỗi một người dân yếu ớt tức là cả nước yếu ớt, mỗi một người dân khỏe mạnh là cả nước khỏe mạnh.</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200" b="0" i="0" u="none" strike="noStrike" kern="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Vậy nên luyện tập thể dục, bồi bổ sức khỏe là bổn phận của mỗi một người yêu nước. Việc đó không tốn kém, khó khăn gì. Gái trai, già trẻ ai cũng nên làm và ai cũng làm được. Ngày nào cũng tập thì khí huyết lưu thông, tinh thần đầy đủ, như vậy là sức khỏe.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200" b="0" i="0" u="none" strike="noStrike" kern="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Tôi mong đồng bào ta ai cũng gắng tập thể dục. Tự tôi, ngày nào tôi cũng tập.</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200" b="0" i="0" u="none" strike="noStrike" kern="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Ngày 27-3-1946</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HỒ CHÍ MINH</a:t>
            </a:r>
            <a:endParaRPr kumimoji="0" lang="vi-VN" sz="2200" b="0" i="0" u="none" strike="noStrike" kern="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0130805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D5F12D-3BE5-D825-BC84-9EA291339AD8}"/>
              </a:ext>
            </a:extLst>
          </p:cNvPr>
          <p:cNvSpPr txBox="1"/>
          <p:nvPr/>
        </p:nvSpPr>
        <p:spPr>
          <a:xfrm>
            <a:off x="2987824" y="1563638"/>
            <a:ext cx="2357000" cy="923330"/>
          </a:xfrm>
          <a:prstGeom prst="rect">
            <a:avLst/>
          </a:prstGeom>
          <a:noFill/>
        </p:spPr>
        <p:txBody>
          <a:bodyPr wrap="square" rtlCol="0">
            <a:spAutoFit/>
          </a:bodyPr>
          <a:lstStyle/>
          <a:p>
            <a:r>
              <a:rPr lang="en-US" sz="5400" dirty="0">
                <a:ln w="38100">
                  <a:solidFill>
                    <a:srgbClr val="00B0F0"/>
                  </a:solidFill>
                </a:ln>
                <a:solidFill>
                  <a:prstClr val="white"/>
                </a:solidFill>
                <a:latin typeface="Times New Roman" panose="02020603050405020304" pitchFamily="18" charset="0"/>
                <a:ea typeface="Arial-Rounded" panose="020B0500000000000000" charset="0"/>
                <a:cs typeface="Times New Roman" panose="02020603050405020304" pitchFamily="18" charset="0"/>
              </a:rPr>
              <a:t>TIẾT 2</a:t>
            </a:r>
          </a:p>
        </p:txBody>
      </p:sp>
    </p:spTree>
    <p:extLst>
      <p:ext uri="{BB962C8B-B14F-4D97-AF65-F5344CB8AC3E}">
        <p14:creationId xmlns:p14="http://schemas.microsoft.com/office/powerpoint/2010/main" val="34741867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25">
            <a:extLst>
              <a:ext uri="{FF2B5EF4-FFF2-40B4-BE49-F238E27FC236}">
                <a16:creationId xmlns:a16="http://schemas.microsoft.com/office/drawing/2014/main" id="{413277B4-4637-52BB-B195-68D3AD5C3BCC}"/>
              </a:ext>
            </a:extLst>
          </p:cNvPr>
          <p:cNvSpPr/>
          <p:nvPr/>
        </p:nvSpPr>
        <p:spPr>
          <a:xfrm>
            <a:off x="1259632" y="0"/>
            <a:ext cx="5760640" cy="547278"/>
          </a:xfrm>
          <a:prstGeom prst="roundRect">
            <a:avLst/>
          </a:prstGeom>
          <a:noFill/>
          <a:ln w="28575" cap="flat" cmpd="sng" algn="ctr">
            <a:noFill/>
            <a:prstDash val="dash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Lời</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kêu</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gọi</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toàn</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dân</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tập</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thể</a:t>
            </a:r>
            <a:r>
              <a:rPr kumimoji="0" lang="en-US" sz="2400" b="1" i="0" u="none" strike="noStrike" kern="0" cap="none" spc="0" normalizeH="0" baseline="0" noProof="0" dirty="0"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rPr>
              <a:t>dục</a:t>
            </a:r>
            <a:endParaRPr kumimoji="0" lang="en-US" sz="2400" b="1" i="0" u="none" strike="noStrike" kern="0" cap="none" spc="0" normalizeH="0" baseline="0" noProof="0" dirty="0">
              <a:ln>
                <a:noFill/>
              </a:ln>
              <a:solidFill>
                <a:srgbClr val="FF0000"/>
              </a:solidFill>
              <a:effectLst/>
              <a:uLnTx/>
              <a:uFillTx/>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3" name="Rectangle 2"/>
          <p:cNvSpPr/>
          <p:nvPr/>
        </p:nvSpPr>
        <p:spPr>
          <a:xfrm>
            <a:off x="107504" y="547278"/>
            <a:ext cx="8915036" cy="3816429"/>
          </a:xfrm>
          <a:prstGeom prst="rect">
            <a:avLst/>
          </a:prstGeom>
          <a:solidFill>
            <a:sysClr val="window" lastClr="FFFFFF"/>
          </a:solidFill>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2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r>
              <a:rPr kumimoji="0" lang="vi-VN" sz="22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Giữ gìn dân chủ, xây dựng nước nhà, xây dựng đời sống mới , việc gì cũng cần có sức khỏe mới làm thành công. Mỗi một người dân yếu ớt tức là cả nước yếu ớt, mỗi một người dân khỏe mạnh là cả nước khỏe mạnh.</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2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Vậy nên luyện tập thể dục, bồi bổ sức khỏe là bổn phận của mỗi một người yêu nước. Việc đó không tốn kém, khó khăn gì. Gái trai, già trẻ ai cũng nên làm và ai cũng làm được. Ngày nào cũng tập thì khí huyết lưu thông, tinh thần đầy đủ, như vậy là sức khỏe.</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2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Tôi mong đồng bào ta ai cũng gắng tập thể dục. Tự tôi, ngày nào tôi cũng tập.</a:t>
            </a:r>
          </a:p>
          <a:p>
            <a:pPr marL="0" marR="0" lvl="0" indent="0" algn="r" defTabSz="914400" eaLnBrk="1" fontAlgn="auto" latinLnBrk="0" hangingPunct="1">
              <a:lnSpc>
                <a:spcPct val="100000"/>
              </a:lnSpc>
              <a:spcBef>
                <a:spcPts val="0"/>
              </a:spcBef>
              <a:spcAft>
                <a:spcPts val="0"/>
              </a:spcAft>
              <a:buClrTx/>
              <a:buSzTx/>
              <a:buFontTx/>
              <a:buNone/>
              <a:tabLst/>
              <a:defRPr/>
            </a:pPr>
            <a:r>
              <a:rPr kumimoji="0" lang="vi-VN" sz="22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Ngày 27-3-1946</a:t>
            </a:r>
          </a:p>
          <a:p>
            <a:pPr marL="0" marR="0" lvl="0" indent="0" algn="r" defTabSz="914400" eaLnBrk="1" fontAlgn="auto" latinLnBrk="0" hangingPunct="1">
              <a:lnSpc>
                <a:spcPct val="100000"/>
              </a:lnSpc>
              <a:spcBef>
                <a:spcPts val="0"/>
              </a:spcBef>
              <a:spcAft>
                <a:spcPts val="0"/>
              </a:spcAft>
              <a:buClrTx/>
              <a:buSzTx/>
              <a:buFontTx/>
              <a:buNone/>
              <a:tabLst/>
              <a:defRPr/>
            </a:pPr>
            <a:r>
              <a:rPr kumimoji="0" lang="vi-VN" sz="2200" b="1"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HỒ CHÍ MINH</a:t>
            </a:r>
            <a:endParaRPr kumimoji="0" lang="vi-VN" sz="22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06011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AC32E4F-78B6-0106-2441-C26AC6EBFC1B}"/>
              </a:ext>
            </a:extLst>
          </p:cNvPr>
          <p:cNvSpPr txBox="1"/>
          <p:nvPr/>
        </p:nvSpPr>
        <p:spPr>
          <a:xfrm>
            <a:off x="899592" y="26439"/>
            <a:ext cx="7227493" cy="707886"/>
          </a:xfrm>
          <a:prstGeom prst="rect">
            <a:avLst/>
          </a:prstGeom>
          <a:noFill/>
        </p:spPr>
        <p:txBody>
          <a:bodyPr wrap="square" rtlCol="0">
            <a:spAutoFit/>
          </a:bodyPr>
          <a:lstStyle/>
          <a:p>
            <a:pPr algn="ctr"/>
            <a:r>
              <a:rPr lang="en-US" sz="4000" b="1" dirty="0" err="1" smtClean="0">
                <a:solidFill>
                  <a:srgbClr val="00B050"/>
                </a:solidFill>
                <a:latin typeface="Times New Roman" panose="02020603050405020304" pitchFamily="18" charset="0"/>
                <a:cs typeface="Times New Roman" panose="02020603050405020304" pitchFamily="18" charset="0"/>
              </a:rPr>
              <a:t>Trả</a:t>
            </a:r>
            <a:r>
              <a:rPr lang="en-US" sz="4000" b="1" dirty="0" smtClean="0">
                <a:solidFill>
                  <a:srgbClr val="00B050"/>
                </a:solidFill>
                <a:latin typeface="Times New Roman" panose="02020603050405020304" pitchFamily="18" charset="0"/>
                <a:cs typeface="Times New Roman" panose="02020603050405020304" pitchFamily="18" charset="0"/>
              </a:rPr>
              <a:t> </a:t>
            </a:r>
            <a:r>
              <a:rPr lang="en-US" sz="4000" b="1" dirty="0" err="1" smtClean="0">
                <a:solidFill>
                  <a:srgbClr val="00B050"/>
                </a:solidFill>
                <a:latin typeface="Times New Roman" panose="02020603050405020304" pitchFamily="18" charset="0"/>
                <a:cs typeface="Times New Roman" panose="02020603050405020304" pitchFamily="18" charset="0"/>
              </a:rPr>
              <a:t>lời</a:t>
            </a:r>
            <a:r>
              <a:rPr lang="en-US" sz="4000" b="1" dirty="0" smtClean="0">
                <a:solidFill>
                  <a:srgbClr val="00B050"/>
                </a:solidFill>
                <a:latin typeface="Times New Roman" panose="02020603050405020304" pitchFamily="18" charset="0"/>
                <a:cs typeface="Times New Roman" panose="02020603050405020304" pitchFamily="18" charset="0"/>
              </a:rPr>
              <a:t> </a:t>
            </a:r>
            <a:r>
              <a:rPr lang="en-US" sz="4000" b="1" dirty="0" err="1" smtClean="0">
                <a:solidFill>
                  <a:srgbClr val="00B050"/>
                </a:solidFill>
                <a:latin typeface="Times New Roman" panose="02020603050405020304" pitchFamily="18" charset="0"/>
                <a:cs typeface="Times New Roman" panose="02020603050405020304" pitchFamily="18" charset="0"/>
              </a:rPr>
              <a:t>câu</a:t>
            </a:r>
            <a:r>
              <a:rPr lang="en-US" sz="4000" b="1" dirty="0" smtClean="0">
                <a:solidFill>
                  <a:srgbClr val="00B050"/>
                </a:solidFill>
                <a:latin typeface="Times New Roman" panose="02020603050405020304" pitchFamily="18" charset="0"/>
                <a:cs typeface="Times New Roman" panose="02020603050405020304" pitchFamily="18" charset="0"/>
              </a:rPr>
              <a:t> </a:t>
            </a:r>
            <a:r>
              <a:rPr lang="en-US" sz="4000" b="1" dirty="0" err="1" smtClean="0">
                <a:solidFill>
                  <a:srgbClr val="00B050"/>
                </a:solidFill>
                <a:latin typeface="Times New Roman" panose="02020603050405020304" pitchFamily="18" charset="0"/>
                <a:cs typeface="Times New Roman" panose="02020603050405020304" pitchFamily="18" charset="0"/>
              </a:rPr>
              <a:t>hỏi</a:t>
            </a:r>
            <a:endParaRPr lang="en-US" sz="4000" b="1" dirty="0">
              <a:solidFill>
                <a:srgbClr val="00B050"/>
              </a:solidFill>
              <a:latin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0D0F18E5-03C3-6C0F-030F-FAF241425691}"/>
              </a:ext>
            </a:extLst>
          </p:cNvPr>
          <p:cNvGrpSpPr/>
          <p:nvPr/>
        </p:nvGrpSpPr>
        <p:grpSpPr>
          <a:xfrm>
            <a:off x="131783" y="680256"/>
            <a:ext cx="8664054" cy="830997"/>
            <a:chOff x="1889990" y="335364"/>
            <a:chExt cx="10183120" cy="830997"/>
          </a:xfrm>
        </p:grpSpPr>
        <p:sp>
          <p:nvSpPr>
            <p:cNvPr id="4" name="TextBox 3">
              <a:extLst>
                <a:ext uri="{FF2B5EF4-FFF2-40B4-BE49-F238E27FC236}">
                  <a16:creationId xmlns:a16="http://schemas.microsoft.com/office/drawing/2014/main" id="{209A76B6-AA05-66A8-672A-3AFD14ED0D27}"/>
                </a:ext>
              </a:extLst>
            </p:cNvPr>
            <p:cNvSpPr txBox="1"/>
            <p:nvPr/>
          </p:nvSpPr>
          <p:spPr>
            <a:xfrm>
              <a:off x="1944278" y="335364"/>
              <a:ext cx="10128832" cy="830997"/>
            </a:xfrm>
            <a:prstGeom prst="rect">
              <a:avLst/>
            </a:prstGeom>
            <a:gradFill flip="none" rotWithShape="1">
              <a:gsLst>
                <a:gs pos="0">
                  <a:srgbClr val="4F81BD">
                    <a:lumMod val="5000"/>
                    <a:lumOff val="95000"/>
                    <a:alpha val="20000"/>
                  </a:srgbClr>
                </a:gs>
                <a:gs pos="74000">
                  <a:srgbClr val="66CCFF"/>
                </a:gs>
                <a:gs pos="83000">
                  <a:srgbClr val="66CCFF"/>
                </a:gs>
                <a:gs pos="100000">
                  <a:sysClr val="window" lastClr="FFFFFF"/>
                </a:gs>
              </a:gsLst>
              <a:lin ang="10800000" scaled="1"/>
              <a:tileRect/>
            </a:gradFill>
          </p:spPr>
          <p:txBody>
            <a:bodyPr wrap="square" rtlCol="0">
              <a:spAutoFit/>
            </a:bodyPr>
            <a:lstStyle/>
            <a:p>
              <a:pPr marL="0" marR="0" lvl="1"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Bác</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Hồ</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đã</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khẳng</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định</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sức</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khoẻ</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cần</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thiết</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thế</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nào</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trong</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xây</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dựng</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và</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bảo</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vệ</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đất</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nước</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a:t>
              </a:r>
            </a:p>
          </p:txBody>
        </p:sp>
        <p:grpSp>
          <p:nvGrpSpPr>
            <p:cNvPr id="5" name="Group 4">
              <a:extLst>
                <a:ext uri="{FF2B5EF4-FFF2-40B4-BE49-F238E27FC236}">
                  <a16:creationId xmlns:a16="http://schemas.microsoft.com/office/drawing/2014/main" id="{22DC0C44-5C2B-C585-EADE-AC7C2244D2B1}"/>
                </a:ext>
              </a:extLst>
            </p:cNvPr>
            <p:cNvGrpSpPr/>
            <p:nvPr/>
          </p:nvGrpSpPr>
          <p:grpSpPr>
            <a:xfrm>
              <a:off x="1889990" y="365878"/>
              <a:ext cx="721470" cy="448955"/>
              <a:chOff x="4292118" y="760885"/>
              <a:chExt cx="487352" cy="303269"/>
            </a:xfrm>
          </p:grpSpPr>
          <p:sp>
            <p:nvSpPr>
              <p:cNvPr id="6" name="Oval 5">
                <a:extLst>
                  <a:ext uri="{FF2B5EF4-FFF2-40B4-BE49-F238E27FC236}">
                    <a16:creationId xmlns:a16="http://schemas.microsoft.com/office/drawing/2014/main" id="{F1D70973-92BB-710B-39C2-4B52960DCD0B}"/>
                  </a:ext>
                </a:extLst>
              </p:cNvPr>
              <p:cNvSpPr/>
              <p:nvPr/>
            </p:nvSpPr>
            <p:spPr>
              <a:xfrm>
                <a:off x="4292118" y="760885"/>
                <a:ext cx="487352" cy="293566"/>
              </a:xfrm>
              <a:prstGeom prst="ellipse">
                <a:avLst/>
              </a:prstGeom>
              <a:solidFill>
                <a:sysClr val="window" lastClr="FFFFFF"/>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7" name="Oval 6">
                <a:extLst>
                  <a:ext uri="{FF2B5EF4-FFF2-40B4-BE49-F238E27FC236}">
                    <a16:creationId xmlns:a16="http://schemas.microsoft.com/office/drawing/2014/main" id="{4DFF00E3-5DB1-E897-E16C-7097BE401BC6}"/>
                  </a:ext>
                </a:extLst>
              </p:cNvPr>
              <p:cNvSpPr/>
              <p:nvPr/>
            </p:nvSpPr>
            <p:spPr>
              <a:xfrm>
                <a:off x="4302018" y="770589"/>
                <a:ext cx="450681" cy="293565"/>
              </a:xfrm>
              <a:prstGeom prst="ellipse">
                <a:avLst/>
              </a:prstGeom>
              <a:solidFill>
                <a:srgbClr val="00B0F0"/>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rgbClr val="FFFF00"/>
                    </a:solidFill>
                    <a:effectLst/>
                    <a:uLnTx/>
                    <a:uFillTx/>
                    <a:latin typeface="Times New Roman" panose="02020603050405020304" pitchFamily="18" charset="0"/>
                    <a:ea typeface="AvantGarde" panose="00000400000000000000" pitchFamily="2" charset="0"/>
                    <a:cs typeface="Times New Roman" panose="02020603050405020304" pitchFamily="18" charset="0"/>
                  </a:rPr>
                  <a:t>1</a:t>
                </a:r>
              </a:p>
            </p:txBody>
          </p:sp>
        </p:grpSp>
      </p:grpSp>
      <p:sp>
        <p:nvSpPr>
          <p:cNvPr id="8" name="Rectangle 7"/>
          <p:cNvSpPr/>
          <p:nvPr/>
        </p:nvSpPr>
        <p:spPr>
          <a:xfrm>
            <a:off x="51584" y="1388142"/>
            <a:ext cx="8923508" cy="1384995"/>
          </a:xfrm>
          <a:prstGeom prst="rect">
            <a:avLst/>
          </a:prstGeom>
        </p:spPr>
        <p:txBody>
          <a:bodyPr wrap="square">
            <a:spAutoFit/>
          </a:bodyPr>
          <a:lstStyle/>
          <a:p>
            <a:r>
              <a:rPr lang="nl-NL"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Giữ gìn dân chủ, xây dựng nước nhà, gây dời sống mới, việc gì cũng cần có sức khoẻ mới làm thành công. Một người dân mạnh khoẻ thì cả nước mạnh khoẻ</a:t>
            </a:r>
            <a:endParaRPr lang="en-US" sz="2800" dirty="0">
              <a:solidFill>
                <a:srgbClr val="FF0000"/>
              </a:solidFill>
              <a:latin typeface="Times New Roman" panose="02020603050405020304" pitchFamily="18" charset="0"/>
              <a:cs typeface="Times New Roman" panose="02020603050405020304" pitchFamily="18" charset="0"/>
            </a:endParaRPr>
          </a:p>
        </p:txBody>
      </p:sp>
      <p:grpSp>
        <p:nvGrpSpPr>
          <p:cNvPr id="9" name="Group 8">
            <a:extLst>
              <a:ext uri="{FF2B5EF4-FFF2-40B4-BE49-F238E27FC236}">
                <a16:creationId xmlns:a16="http://schemas.microsoft.com/office/drawing/2014/main" id="{BFB9C4DB-27F8-4114-CC40-DBB29198BC27}"/>
              </a:ext>
            </a:extLst>
          </p:cNvPr>
          <p:cNvGrpSpPr/>
          <p:nvPr/>
        </p:nvGrpSpPr>
        <p:grpSpPr>
          <a:xfrm>
            <a:off x="51583" y="2949897"/>
            <a:ext cx="8225557" cy="523224"/>
            <a:chOff x="1957942" y="335360"/>
            <a:chExt cx="8429761" cy="523224"/>
          </a:xfrm>
        </p:grpSpPr>
        <p:sp>
          <p:nvSpPr>
            <p:cNvPr id="10" name="TextBox 9">
              <a:extLst>
                <a:ext uri="{FF2B5EF4-FFF2-40B4-BE49-F238E27FC236}">
                  <a16:creationId xmlns:a16="http://schemas.microsoft.com/office/drawing/2014/main" id="{017505D2-8FE4-2BEB-C8C9-42781B00838A}"/>
                </a:ext>
              </a:extLst>
            </p:cNvPr>
            <p:cNvSpPr txBox="1"/>
            <p:nvPr/>
          </p:nvSpPr>
          <p:spPr>
            <a:xfrm>
              <a:off x="2453313" y="335364"/>
              <a:ext cx="7934390" cy="523220"/>
            </a:xfrm>
            <a:prstGeom prst="rect">
              <a:avLst/>
            </a:prstGeom>
            <a:gradFill flip="none" rotWithShape="1">
              <a:gsLst>
                <a:gs pos="0">
                  <a:srgbClr val="4F81BD">
                    <a:lumMod val="5000"/>
                    <a:lumOff val="95000"/>
                    <a:alpha val="20000"/>
                  </a:srgbClr>
                </a:gs>
                <a:gs pos="74000">
                  <a:srgbClr val="66CCFF"/>
                </a:gs>
                <a:gs pos="83000">
                  <a:srgbClr val="66CCFF"/>
                </a:gs>
                <a:gs pos="100000">
                  <a:sysClr val="window" lastClr="FFFFFF"/>
                </a:gs>
              </a:gsLst>
              <a:lin ang="10800000" scaled="1"/>
              <a:tileRect/>
            </a:gradFill>
          </p:spPr>
          <p:txBody>
            <a:bodyPr wrap="square" rtlCol="0">
              <a:spAutoFit/>
            </a:bodyPr>
            <a:lstStyle/>
            <a:p>
              <a:pPr marL="0" marR="0" lvl="1"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8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Để</a:t>
              </a: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8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có</a:t>
              </a: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8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sức</a:t>
              </a: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8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khoẻ</a:t>
              </a: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8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mỗi</a:t>
              </a: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8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người</a:t>
              </a: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8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dân</a:t>
              </a: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8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cần</a:t>
              </a: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8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phải</a:t>
              </a: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8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làm</a:t>
              </a: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8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gì</a:t>
              </a:r>
              <a:r>
                <a:rPr kumimoji="0" lang="en-US" sz="28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a:t>
              </a:r>
            </a:p>
          </p:txBody>
        </p:sp>
        <p:grpSp>
          <p:nvGrpSpPr>
            <p:cNvPr id="11" name="Group 10">
              <a:extLst>
                <a:ext uri="{FF2B5EF4-FFF2-40B4-BE49-F238E27FC236}">
                  <a16:creationId xmlns:a16="http://schemas.microsoft.com/office/drawing/2014/main" id="{54044621-2CBD-F36A-41E9-47FAE46F3CC3}"/>
                </a:ext>
              </a:extLst>
            </p:cNvPr>
            <p:cNvGrpSpPr/>
            <p:nvPr/>
          </p:nvGrpSpPr>
          <p:grpSpPr>
            <a:xfrm>
              <a:off x="1957942" y="335360"/>
              <a:ext cx="676720" cy="477054"/>
              <a:chOff x="4338016" y="740271"/>
              <a:chExt cx="457123" cy="322250"/>
            </a:xfrm>
          </p:grpSpPr>
          <p:sp>
            <p:nvSpPr>
              <p:cNvPr id="12" name="Oval 11">
                <a:extLst>
                  <a:ext uri="{FF2B5EF4-FFF2-40B4-BE49-F238E27FC236}">
                    <a16:creationId xmlns:a16="http://schemas.microsoft.com/office/drawing/2014/main" id="{35291EEA-DAD7-CE72-4CC2-DD479BAEE74C}"/>
                  </a:ext>
                </a:extLst>
              </p:cNvPr>
              <p:cNvSpPr/>
              <p:nvPr/>
            </p:nvSpPr>
            <p:spPr>
              <a:xfrm>
                <a:off x="4338016" y="740272"/>
                <a:ext cx="457123" cy="322249"/>
              </a:xfrm>
              <a:prstGeom prst="ellipse">
                <a:avLst/>
              </a:prstGeom>
              <a:solidFill>
                <a:sysClr val="window" lastClr="FFFFFF"/>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smtClean="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13" name="Oval 12">
                <a:extLst>
                  <a:ext uri="{FF2B5EF4-FFF2-40B4-BE49-F238E27FC236}">
                    <a16:creationId xmlns:a16="http://schemas.microsoft.com/office/drawing/2014/main" id="{2BFEB973-FB79-E02C-DE1D-A93C02E92950}"/>
                  </a:ext>
                </a:extLst>
              </p:cNvPr>
              <p:cNvSpPr/>
              <p:nvPr/>
            </p:nvSpPr>
            <p:spPr>
              <a:xfrm>
                <a:off x="4338016" y="740271"/>
                <a:ext cx="457122" cy="322250"/>
              </a:xfrm>
              <a:prstGeom prst="ellipse">
                <a:avLst/>
              </a:prstGeom>
              <a:solidFill>
                <a:srgbClr val="00B0F0"/>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FFFF00"/>
                    </a:solidFill>
                    <a:effectLst/>
                    <a:uLnTx/>
                    <a:uFillTx/>
                    <a:latin typeface="Times New Roman" panose="02020603050405020304" pitchFamily="18" charset="0"/>
                    <a:ea typeface="AvantGarde" panose="00000400000000000000" pitchFamily="2" charset="0"/>
                    <a:cs typeface="Times New Roman" panose="02020603050405020304" pitchFamily="18" charset="0"/>
                  </a:rPr>
                  <a:t>2</a:t>
                </a:r>
              </a:p>
            </p:txBody>
          </p:sp>
        </p:grpSp>
      </p:grpSp>
      <p:sp>
        <p:nvSpPr>
          <p:cNvPr id="14" name="Rectangle 13"/>
          <p:cNvSpPr/>
          <p:nvPr/>
        </p:nvSpPr>
        <p:spPr>
          <a:xfrm>
            <a:off x="190116" y="3426951"/>
            <a:ext cx="8784976" cy="523220"/>
          </a:xfrm>
          <a:prstGeom prst="rect">
            <a:avLst/>
          </a:prstGeom>
        </p:spPr>
        <p:txBody>
          <a:bodyPr wrap="square">
            <a:spAutoFit/>
          </a:bodyPr>
          <a:lstStyle/>
          <a:p>
            <a:r>
              <a:rPr lang="nl-NL" sz="28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Mỗi </a:t>
            </a:r>
            <a:r>
              <a:rPr lang="nl-NL"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người dân cần tập thể dục hàng ngày để có </a:t>
            </a:r>
            <a:r>
              <a:rPr lang="nl-NL" sz="28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sức khoẻ</a:t>
            </a:r>
            <a:r>
              <a:rPr lang="nl-NL"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177973" y="3885534"/>
            <a:ext cx="8579265" cy="1083374"/>
          </a:xfrm>
          <a:prstGeom prst="rect">
            <a:avLst/>
          </a:prstGeom>
        </p:spPr>
        <p:txBody>
          <a:bodyPr wrap="square">
            <a:spAutoFit/>
          </a:bodyPr>
          <a:lstStyle/>
          <a:p>
            <a:pPr algn="just">
              <a:lnSpc>
                <a:spcPct val="115000"/>
              </a:lnSpc>
            </a:pPr>
            <a:r>
              <a:rPr lang="nl-NL" sz="28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Để </a:t>
            </a:r>
            <a:r>
              <a:rPr lang="nl-NL"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nâng cao sức khoẻ cần tập thể dục cần tập thể dục thường xuyên.</a:t>
            </a:r>
            <a:endPar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16" name="Group 15">
            <a:extLst>
              <a:ext uri="{FF2B5EF4-FFF2-40B4-BE49-F238E27FC236}">
                <a16:creationId xmlns:a16="http://schemas.microsoft.com/office/drawing/2014/main" id="{81143A78-B7E8-40C3-B545-E1355013982D}"/>
              </a:ext>
            </a:extLst>
          </p:cNvPr>
          <p:cNvGrpSpPr/>
          <p:nvPr/>
        </p:nvGrpSpPr>
        <p:grpSpPr>
          <a:xfrm>
            <a:off x="131783" y="35140"/>
            <a:ext cx="708950" cy="675630"/>
            <a:chOff x="451413" y="196770"/>
            <a:chExt cx="1143080" cy="1143080"/>
          </a:xfrm>
        </p:grpSpPr>
        <p:sp>
          <p:nvSpPr>
            <p:cNvPr id="17" name="Oval 16">
              <a:extLst>
                <a:ext uri="{FF2B5EF4-FFF2-40B4-BE49-F238E27FC236}">
                  <a16:creationId xmlns:a16="http://schemas.microsoft.com/office/drawing/2014/main" id="{DDCB636E-33C9-4E6A-9D68-A14AF0C497FF}"/>
                </a:ext>
              </a:extLst>
            </p:cNvPr>
            <p:cNvSpPr/>
            <p:nvPr/>
          </p:nvSpPr>
          <p:spPr>
            <a:xfrm>
              <a:off x="451413" y="196770"/>
              <a:ext cx="1143080" cy="1143080"/>
            </a:xfrm>
            <a:prstGeom prst="ellipse">
              <a:avLst/>
            </a:prstGeom>
            <a:solidFill>
              <a:sysClr val="window" lastClr="FFFFFF"/>
            </a:solidFill>
            <a:ln w="12700" cap="flat" cmpd="sng" algn="ctr">
              <a:noFill/>
              <a:prstDash val="solid"/>
              <a:miter lim="800000"/>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t"/>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pic>
          <p:nvPicPr>
            <p:cNvPr id="18" name="Picture 2" descr="Clip art Line art Đồ họa mạng di động Nội dung miễn phí Hình ảnh - sách vẽ  sách giáo khoa png png tải về - Miễn phí trong suốt Dòng Nghệ">
              <a:extLst>
                <a:ext uri="{FF2B5EF4-FFF2-40B4-BE49-F238E27FC236}">
                  <a16:creationId xmlns:a16="http://schemas.microsoft.com/office/drawing/2014/main" id="{3747E5BF-F6DA-4037-9FD6-EB7779CE2873}"/>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4667" r="95667">
                          <a14:foregroundMark x1="14222" y1="28222" x2="29000" y2="63778"/>
                          <a14:foregroundMark x1="9667" y1="39444" x2="4667" y2="42333"/>
                          <a14:foregroundMark x1="66889" y1="78667" x2="87000" y2="64889"/>
                          <a14:foregroundMark x1="87000" y1="64889" x2="88333" y2="63000"/>
                          <a14:foregroundMark x1="92778" y1="67667" x2="95667" y2="70556"/>
                        </a14:backgroundRemoval>
                      </a14:imgEffect>
                    </a14:imgLayer>
                  </a14:imgProps>
                </a:ext>
                <a:ext uri="{28A0092B-C50C-407E-A947-70E740481C1C}">
                  <a14:useLocalDpi xmlns:a14="http://schemas.microsoft.com/office/drawing/2010/main" val="0"/>
                </a:ext>
              </a:extLst>
            </a:blip>
            <a:srcRect/>
            <a:stretch>
              <a:fillRect/>
            </a:stretch>
          </p:blipFill>
          <p:spPr bwMode="auto">
            <a:xfrm rot="21349086" flipH="1">
              <a:off x="563208" y="480467"/>
              <a:ext cx="848214" cy="76440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1D31B853-2819-4971-973F-CD8E1C159947}"/>
                </a:ext>
              </a:extLst>
            </p:cNvPr>
            <p:cNvSpPr txBox="1"/>
            <p:nvPr/>
          </p:nvSpPr>
          <p:spPr>
            <a:xfrm rot="195696">
              <a:off x="687287" y="273320"/>
              <a:ext cx="648183" cy="573289"/>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srgbClr val="FF0000"/>
                  </a:solidFill>
                  <a:effectLst/>
                  <a:uLnTx/>
                  <a:uFillTx/>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286460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fltVal val="0"/>
                                          </p:val>
                                        </p:tav>
                                        <p:tav tm="100000">
                                          <p:val>
                                            <p:strVal val="#ppt_w"/>
                                          </p:val>
                                        </p:tav>
                                      </p:tavLst>
                                    </p:anim>
                                    <p:anim calcmode="lin" valueType="num">
                                      <p:cBhvr>
                                        <p:cTn id="29" dur="1000" fill="hold"/>
                                        <p:tgtEl>
                                          <p:spTgt spid="14"/>
                                        </p:tgtEl>
                                        <p:attrNameLst>
                                          <p:attrName>ppt_h</p:attrName>
                                        </p:attrNameLst>
                                      </p:cBhvr>
                                      <p:tavLst>
                                        <p:tav tm="0">
                                          <p:val>
                                            <p:fltVal val="0"/>
                                          </p:val>
                                        </p:tav>
                                        <p:tav tm="100000">
                                          <p:val>
                                            <p:strVal val="#ppt_h"/>
                                          </p:val>
                                        </p:tav>
                                      </p:tavLst>
                                    </p:anim>
                                    <p:anim calcmode="lin" valueType="num">
                                      <p:cBhvr>
                                        <p:cTn id="30" dur="1000" fill="hold"/>
                                        <p:tgtEl>
                                          <p:spTgt spid="14"/>
                                        </p:tgtEl>
                                        <p:attrNameLst>
                                          <p:attrName>style.rotation</p:attrName>
                                        </p:attrNameLst>
                                      </p:cBhvr>
                                      <p:tavLst>
                                        <p:tav tm="0">
                                          <p:val>
                                            <p:fltVal val="90"/>
                                          </p:val>
                                        </p:tav>
                                        <p:tav tm="100000">
                                          <p:val>
                                            <p:fltVal val="0"/>
                                          </p:val>
                                        </p:tav>
                                      </p:tavLst>
                                    </p:anim>
                                    <p:animEffect transition="in" filter="fade">
                                      <p:cBhvr>
                                        <p:cTn id="31" dur="10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CFB2D4C-C872-097E-A9C3-45F1DA062FDA}"/>
              </a:ext>
            </a:extLst>
          </p:cNvPr>
          <p:cNvGrpSpPr/>
          <p:nvPr/>
        </p:nvGrpSpPr>
        <p:grpSpPr>
          <a:xfrm>
            <a:off x="1" y="267494"/>
            <a:ext cx="9115112" cy="1077218"/>
            <a:chOff x="1763746" y="246858"/>
            <a:chExt cx="9710105" cy="1077218"/>
          </a:xfrm>
        </p:grpSpPr>
        <p:sp>
          <p:nvSpPr>
            <p:cNvPr id="3" name="TextBox 2">
              <a:extLst>
                <a:ext uri="{FF2B5EF4-FFF2-40B4-BE49-F238E27FC236}">
                  <a16:creationId xmlns:a16="http://schemas.microsoft.com/office/drawing/2014/main" id="{492C9088-E98E-CFD4-F76D-4AF214FB81FA}"/>
                </a:ext>
              </a:extLst>
            </p:cNvPr>
            <p:cNvSpPr txBox="1"/>
            <p:nvPr/>
          </p:nvSpPr>
          <p:spPr>
            <a:xfrm>
              <a:off x="1763746" y="246858"/>
              <a:ext cx="9710105" cy="1077218"/>
            </a:xfrm>
            <a:prstGeom prst="rect">
              <a:avLst/>
            </a:prstGeom>
            <a:gradFill flip="none" rotWithShape="1">
              <a:gsLst>
                <a:gs pos="0">
                  <a:srgbClr val="4F81BD">
                    <a:lumMod val="5000"/>
                    <a:lumOff val="95000"/>
                    <a:alpha val="20000"/>
                  </a:srgbClr>
                </a:gs>
                <a:gs pos="74000">
                  <a:srgbClr val="66CCFF"/>
                </a:gs>
                <a:gs pos="83000">
                  <a:srgbClr val="66CCFF"/>
                </a:gs>
                <a:gs pos="100000">
                  <a:sysClr val="window" lastClr="FFFFFF"/>
                </a:gs>
              </a:gsLst>
              <a:lin ang="10800000" scaled="1"/>
              <a:tileRect/>
            </a:gradFill>
          </p:spPr>
          <p:txBody>
            <a:bodyPr wrap="square" rtlCol="0">
              <a:spAutoFit/>
            </a:bodyPr>
            <a:lstStyle/>
            <a:p>
              <a:pPr marL="0" marR="0" lvl="1" indent="0"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Câu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nào</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trong</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bài</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cho</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thấy</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tấm</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gương</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tập</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thể</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dục</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của</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32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Bác</a:t>
              </a:r>
              <a:r>
                <a:rPr kumimoji="0" lang="en-US" sz="32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a:t>
              </a:r>
            </a:p>
          </p:txBody>
        </p:sp>
        <p:grpSp>
          <p:nvGrpSpPr>
            <p:cNvPr id="4" name="Group 3">
              <a:extLst>
                <a:ext uri="{FF2B5EF4-FFF2-40B4-BE49-F238E27FC236}">
                  <a16:creationId xmlns:a16="http://schemas.microsoft.com/office/drawing/2014/main" id="{D756BB8C-6BBE-7F81-3E7F-932167AD9354}"/>
                </a:ext>
              </a:extLst>
            </p:cNvPr>
            <p:cNvGrpSpPr/>
            <p:nvPr/>
          </p:nvGrpSpPr>
          <p:grpSpPr>
            <a:xfrm>
              <a:off x="1885076" y="292974"/>
              <a:ext cx="542232" cy="385172"/>
              <a:chOff x="4288799" y="711637"/>
              <a:chExt cx="366277" cy="260183"/>
            </a:xfrm>
          </p:grpSpPr>
          <p:sp>
            <p:nvSpPr>
              <p:cNvPr id="5" name="Oval 4">
                <a:extLst>
                  <a:ext uri="{FF2B5EF4-FFF2-40B4-BE49-F238E27FC236}">
                    <a16:creationId xmlns:a16="http://schemas.microsoft.com/office/drawing/2014/main" id="{B0047E1B-689E-16EA-F5D0-E2535313A281}"/>
                  </a:ext>
                </a:extLst>
              </p:cNvPr>
              <p:cNvSpPr/>
              <p:nvPr/>
            </p:nvSpPr>
            <p:spPr>
              <a:xfrm>
                <a:off x="4288799" y="711637"/>
                <a:ext cx="366277" cy="240485"/>
              </a:xfrm>
              <a:prstGeom prst="ellipse">
                <a:avLst/>
              </a:prstGeom>
              <a:solidFill>
                <a:sysClr val="window" lastClr="FFFFFF"/>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6" name="Oval 5">
                <a:extLst>
                  <a:ext uri="{FF2B5EF4-FFF2-40B4-BE49-F238E27FC236}">
                    <a16:creationId xmlns:a16="http://schemas.microsoft.com/office/drawing/2014/main" id="{A696B877-6F7F-C4FE-DC3F-8F10289C1D8E}"/>
                  </a:ext>
                </a:extLst>
              </p:cNvPr>
              <p:cNvSpPr/>
              <p:nvPr/>
            </p:nvSpPr>
            <p:spPr>
              <a:xfrm>
                <a:off x="4288799" y="731335"/>
                <a:ext cx="366276" cy="240485"/>
              </a:xfrm>
              <a:prstGeom prst="ellipse">
                <a:avLst/>
              </a:prstGeom>
              <a:solidFill>
                <a:srgbClr val="00B0F0"/>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smtClean="0">
                    <a:ln>
                      <a:noFill/>
                    </a:ln>
                    <a:solidFill>
                      <a:srgbClr val="FFFF00"/>
                    </a:solidFill>
                    <a:effectLst/>
                    <a:uLnTx/>
                    <a:uFillTx/>
                    <a:latin typeface="Times New Roman" panose="02020603050405020304" pitchFamily="18" charset="0"/>
                    <a:ea typeface="AvantGarde" panose="00000400000000000000" pitchFamily="2" charset="0"/>
                    <a:cs typeface="Times New Roman" panose="02020603050405020304" pitchFamily="18" charset="0"/>
                  </a:rPr>
                  <a:t>3</a:t>
                </a:r>
              </a:p>
            </p:txBody>
          </p:sp>
        </p:grpSp>
      </p:grpSp>
      <p:sp>
        <p:nvSpPr>
          <p:cNvPr id="7" name="TextBox 6"/>
          <p:cNvSpPr txBox="1"/>
          <p:nvPr/>
        </p:nvSpPr>
        <p:spPr>
          <a:xfrm>
            <a:off x="13397" y="1365212"/>
            <a:ext cx="7049013" cy="584775"/>
          </a:xfrm>
          <a:prstGeom prst="rect">
            <a:avLst/>
          </a:prstGeom>
          <a:noFill/>
        </p:spPr>
        <p:txBody>
          <a:bodyPr wrap="square" rtlCol="0">
            <a:spAutoFit/>
          </a:bodyPr>
          <a:lstStyle/>
          <a:p>
            <a:r>
              <a:rPr lang="nl-NL" sz="3200" dirty="0">
                <a:solidFill>
                  <a:srgbClr val="FF0000"/>
                </a:solidFill>
                <a:latin typeface="Times New Roman" panose="02020603050405020304" pitchFamily="18" charset="0"/>
                <a:cs typeface="Times New Roman" panose="02020603050405020304" pitchFamily="18" charset="0"/>
              </a:rPr>
              <a:t>+ Tự Tôi, ngày nào Tôi cũng tập.</a:t>
            </a:r>
            <a:endParaRPr lang="en-US" sz="3200" dirty="0">
              <a:solidFill>
                <a:srgbClr val="FF0000"/>
              </a:solidFill>
              <a:latin typeface="Times New Roman" panose="02020603050405020304" pitchFamily="18" charset="0"/>
              <a:cs typeface="Times New Roman" panose="02020603050405020304" pitchFamily="18" charset="0"/>
            </a:endParaRPr>
          </a:p>
        </p:txBody>
      </p:sp>
      <p:grpSp>
        <p:nvGrpSpPr>
          <p:cNvPr id="8" name="Group 7">
            <a:extLst>
              <a:ext uri="{FF2B5EF4-FFF2-40B4-BE49-F238E27FC236}">
                <a16:creationId xmlns:a16="http://schemas.microsoft.com/office/drawing/2014/main" id="{CEFC104D-8D7D-410C-8827-C9550B10800C}"/>
              </a:ext>
            </a:extLst>
          </p:cNvPr>
          <p:cNvGrpSpPr/>
          <p:nvPr/>
        </p:nvGrpSpPr>
        <p:grpSpPr>
          <a:xfrm>
            <a:off x="113896" y="1970487"/>
            <a:ext cx="7964617" cy="672068"/>
            <a:chOff x="2099706" y="271022"/>
            <a:chExt cx="8999601" cy="1318560"/>
          </a:xfrm>
        </p:grpSpPr>
        <p:sp>
          <p:nvSpPr>
            <p:cNvPr id="9" name="TextBox 8">
              <a:extLst>
                <a:ext uri="{FF2B5EF4-FFF2-40B4-BE49-F238E27FC236}">
                  <a16:creationId xmlns:a16="http://schemas.microsoft.com/office/drawing/2014/main" id="{62D85724-DC8D-4FC6-BE21-52234C4F3D98}"/>
                </a:ext>
              </a:extLst>
            </p:cNvPr>
            <p:cNvSpPr txBox="1"/>
            <p:nvPr/>
          </p:nvSpPr>
          <p:spPr>
            <a:xfrm>
              <a:off x="2455072" y="271022"/>
              <a:ext cx="8644235" cy="784993"/>
            </a:xfrm>
            <a:prstGeom prst="rect">
              <a:avLst/>
            </a:prstGeom>
            <a:gradFill flip="none" rotWithShape="1">
              <a:gsLst>
                <a:gs pos="0">
                  <a:srgbClr val="4472C4">
                    <a:lumMod val="5000"/>
                    <a:lumOff val="95000"/>
                    <a:alpha val="20000"/>
                  </a:srgbClr>
                </a:gs>
                <a:gs pos="74000">
                  <a:srgbClr val="66CCFF"/>
                </a:gs>
                <a:gs pos="83000">
                  <a:srgbClr val="66CCFF"/>
                </a:gs>
                <a:gs pos="100000">
                  <a:sysClr val="window" lastClr="FFFFFF"/>
                </a:gs>
              </a:gsLst>
              <a:lin ang="10800000" scaled="1"/>
              <a:tileRect/>
            </a:gradFill>
          </p:spPr>
          <p:txBody>
            <a:bodyPr wrap="square" rtlCol="0">
              <a:spAutoFit/>
            </a:bodyPr>
            <a:lstStyle/>
            <a:p>
              <a:pPr marL="342900" marR="0" lvl="1" indent="0" defTabSz="6858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Tìm</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ý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tương</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ứng</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với</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mỗi</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đoạn</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trong</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bài</a:t>
              </a: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a:t>
              </a:r>
            </a:p>
          </p:txBody>
        </p:sp>
        <p:grpSp>
          <p:nvGrpSpPr>
            <p:cNvPr id="10" name="Group 9">
              <a:extLst>
                <a:ext uri="{FF2B5EF4-FFF2-40B4-BE49-F238E27FC236}">
                  <a16:creationId xmlns:a16="http://schemas.microsoft.com/office/drawing/2014/main" id="{3F755A20-259D-44D9-8F3C-09675259C20E}"/>
                </a:ext>
              </a:extLst>
            </p:cNvPr>
            <p:cNvGrpSpPr/>
            <p:nvPr/>
          </p:nvGrpSpPr>
          <p:grpSpPr>
            <a:xfrm>
              <a:off x="2099706" y="341297"/>
              <a:ext cx="710730" cy="1248285"/>
              <a:chOff x="4433779" y="744279"/>
              <a:chExt cx="480097" cy="843215"/>
            </a:xfrm>
          </p:grpSpPr>
          <p:sp>
            <p:nvSpPr>
              <p:cNvPr id="11" name="Oval 10">
                <a:extLst>
                  <a:ext uri="{FF2B5EF4-FFF2-40B4-BE49-F238E27FC236}">
                    <a16:creationId xmlns:a16="http://schemas.microsoft.com/office/drawing/2014/main" id="{18DCCC10-FE2E-42FE-B8C8-3C20504669E0}"/>
                  </a:ext>
                </a:extLst>
              </p:cNvPr>
              <p:cNvSpPr/>
              <p:nvPr/>
            </p:nvSpPr>
            <p:spPr>
              <a:xfrm>
                <a:off x="4433779" y="744279"/>
                <a:ext cx="480097" cy="843215"/>
              </a:xfrm>
              <a:prstGeom prst="ellipse">
                <a:avLst/>
              </a:prstGeom>
              <a:solidFill>
                <a:sysClr val="window" lastClr="FFFFFF"/>
              </a:solidFill>
              <a:ln w="28575" cap="flat" cmpd="sng" algn="ctr">
                <a:solidFill>
                  <a:srgbClr val="00B0F0"/>
                </a:solid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2" name="Oval 11">
                <a:extLst>
                  <a:ext uri="{FF2B5EF4-FFF2-40B4-BE49-F238E27FC236}">
                    <a16:creationId xmlns:a16="http://schemas.microsoft.com/office/drawing/2014/main" id="{3F8AFFF9-C03E-4597-8387-EA0AC6FAA082}"/>
                  </a:ext>
                </a:extLst>
              </p:cNvPr>
              <p:cNvSpPr/>
              <p:nvPr/>
            </p:nvSpPr>
            <p:spPr>
              <a:xfrm>
                <a:off x="4477197" y="824735"/>
                <a:ext cx="381716" cy="655828"/>
              </a:xfrm>
              <a:prstGeom prst="ellipse">
                <a:avLst/>
              </a:prstGeom>
              <a:solidFill>
                <a:srgbClr val="00B0F0"/>
              </a:solidFill>
              <a:ln w="28575" cap="flat" cmpd="sng" algn="ctr">
                <a:solidFill>
                  <a:srgbClr val="00B0F0"/>
                </a:solid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FFFF00"/>
                    </a:solidFill>
                    <a:effectLst/>
                    <a:uLnTx/>
                    <a:uFillTx/>
                    <a:latin typeface="Times New Roman" panose="02020603050405020304" pitchFamily="18" charset="0"/>
                    <a:ea typeface="AvantGarde" panose="00000400000000000000" pitchFamily="2" charset="0"/>
                    <a:cs typeface="Times New Roman" panose="02020603050405020304" pitchFamily="18" charset="0"/>
                  </a:rPr>
                  <a:t>4</a:t>
                </a:r>
              </a:p>
            </p:txBody>
          </p:sp>
        </p:grpSp>
      </p:grpSp>
      <p:pic>
        <p:nvPicPr>
          <p:cNvPr id="13" name="Picture 12"/>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670881" y="2518913"/>
            <a:ext cx="2651149" cy="2337921"/>
          </a:xfrm>
          <a:prstGeom prst="rect">
            <a:avLst/>
          </a:prstGeom>
        </p:spPr>
      </p:pic>
      <p:pic>
        <p:nvPicPr>
          <p:cNvPr id="14" name="Picture 13"/>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5148064" y="2715766"/>
            <a:ext cx="3528392" cy="1944216"/>
          </a:xfrm>
          <a:prstGeom prst="rect">
            <a:avLst/>
          </a:prstGeom>
        </p:spPr>
      </p:pic>
      <p:cxnSp>
        <p:nvCxnSpPr>
          <p:cNvPr id="15" name="Straight Arrow Connector 14"/>
          <p:cNvCxnSpPr/>
          <p:nvPr/>
        </p:nvCxnSpPr>
        <p:spPr>
          <a:xfrm>
            <a:off x="3223906" y="3471849"/>
            <a:ext cx="1924158" cy="396044"/>
          </a:xfrm>
          <a:prstGeom prst="straightConnector1">
            <a:avLst/>
          </a:prstGeom>
          <a:noFill/>
          <a:ln w="28575" cap="flat" cmpd="sng" algn="ctr">
            <a:solidFill>
              <a:srgbClr val="C00000"/>
            </a:solidFill>
            <a:prstDash val="solid"/>
            <a:miter lim="800000"/>
            <a:tailEnd type="triangle"/>
          </a:ln>
          <a:effectLst/>
        </p:spPr>
      </p:cxnSp>
      <p:cxnSp>
        <p:nvCxnSpPr>
          <p:cNvPr id="16" name="Straight Arrow Connector 15"/>
          <p:cNvCxnSpPr/>
          <p:nvPr/>
        </p:nvCxnSpPr>
        <p:spPr>
          <a:xfrm flipV="1">
            <a:off x="3152180" y="3471849"/>
            <a:ext cx="1910959" cy="792088"/>
          </a:xfrm>
          <a:prstGeom prst="straightConnector1">
            <a:avLst/>
          </a:prstGeom>
          <a:noFill/>
          <a:ln w="28575" cap="flat" cmpd="sng" algn="ctr">
            <a:solidFill>
              <a:srgbClr val="C00000"/>
            </a:solidFill>
            <a:prstDash val="solid"/>
            <a:miter lim="800000"/>
            <a:tailEnd type="triangle"/>
          </a:ln>
          <a:effectLst/>
        </p:spPr>
      </p:cxnSp>
      <p:cxnSp>
        <p:nvCxnSpPr>
          <p:cNvPr id="19" name="Straight Arrow Connector 18"/>
          <p:cNvCxnSpPr/>
          <p:nvPr/>
        </p:nvCxnSpPr>
        <p:spPr>
          <a:xfrm>
            <a:off x="3223906" y="3813887"/>
            <a:ext cx="1924158" cy="450050"/>
          </a:xfrm>
          <a:prstGeom prst="straightConnector1">
            <a:avLst/>
          </a:prstGeom>
          <a:noFill/>
          <a:ln w="28575" cap="flat" cmpd="sng" algn="ctr">
            <a:solidFill>
              <a:srgbClr val="C00000"/>
            </a:solidFill>
            <a:prstDash val="solid"/>
            <a:miter lim="800000"/>
            <a:tailEnd type="triangle"/>
          </a:ln>
          <a:effectLst/>
        </p:spPr>
      </p:cxnSp>
    </p:spTree>
    <p:extLst>
      <p:ext uri="{BB962C8B-B14F-4D97-AF65-F5344CB8AC3E}">
        <p14:creationId xmlns:p14="http://schemas.microsoft.com/office/powerpoint/2010/main" val="372242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1000" fill="hold"/>
                                        <p:tgtEl>
                                          <p:spTgt spid="19"/>
                                        </p:tgtEl>
                                        <p:attrNameLst>
                                          <p:attrName>ppt_w</p:attrName>
                                        </p:attrNameLst>
                                      </p:cBhvr>
                                      <p:tavLst>
                                        <p:tav tm="0">
                                          <p:val>
                                            <p:fltVal val="0"/>
                                          </p:val>
                                        </p:tav>
                                        <p:tav tm="100000">
                                          <p:val>
                                            <p:strVal val="#ppt_w"/>
                                          </p:val>
                                        </p:tav>
                                      </p:tavLst>
                                    </p:anim>
                                    <p:anim calcmode="lin" valueType="num">
                                      <p:cBhvr>
                                        <p:cTn id="47" dur="1000" fill="hold"/>
                                        <p:tgtEl>
                                          <p:spTgt spid="19"/>
                                        </p:tgtEl>
                                        <p:attrNameLst>
                                          <p:attrName>ppt_h</p:attrName>
                                        </p:attrNameLst>
                                      </p:cBhvr>
                                      <p:tavLst>
                                        <p:tav tm="0">
                                          <p:val>
                                            <p:fltVal val="0"/>
                                          </p:val>
                                        </p:tav>
                                        <p:tav tm="100000">
                                          <p:val>
                                            <p:strVal val="#ppt_h"/>
                                          </p:val>
                                        </p:tav>
                                      </p:tavLst>
                                    </p:anim>
                                    <p:anim calcmode="lin" valueType="num">
                                      <p:cBhvr>
                                        <p:cTn id="48" dur="1000" fill="hold"/>
                                        <p:tgtEl>
                                          <p:spTgt spid="19"/>
                                        </p:tgtEl>
                                        <p:attrNameLst>
                                          <p:attrName>style.rotation</p:attrName>
                                        </p:attrNameLst>
                                      </p:cBhvr>
                                      <p:tavLst>
                                        <p:tav tm="0">
                                          <p:val>
                                            <p:fltVal val="90"/>
                                          </p:val>
                                        </p:tav>
                                        <p:tav tm="100000">
                                          <p:val>
                                            <p:fltVal val="0"/>
                                          </p:val>
                                        </p:tav>
                                      </p:tavLst>
                                    </p:anim>
                                    <p:animEffect transition="in" filter="fade">
                                      <p:cBhvr>
                                        <p:cTn id="49" dur="10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1000" fill="hold"/>
                                        <p:tgtEl>
                                          <p:spTgt spid="16"/>
                                        </p:tgtEl>
                                        <p:attrNameLst>
                                          <p:attrName>ppt_w</p:attrName>
                                        </p:attrNameLst>
                                      </p:cBhvr>
                                      <p:tavLst>
                                        <p:tav tm="0">
                                          <p:val>
                                            <p:fltVal val="0"/>
                                          </p:val>
                                        </p:tav>
                                        <p:tav tm="100000">
                                          <p:val>
                                            <p:strVal val="#ppt_w"/>
                                          </p:val>
                                        </p:tav>
                                      </p:tavLst>
                                    </p:anim>
                                    <p:anim calcmode="lin" valueType="num">
                                      <p:cBhvr>
                                        <p:cTn id="55" dur="1000" fill="hold"/>
                                        <p:tgtEl>
                                          <p:spTgt spid="16"/>
                                        </p:tgtEl>
                                        <p:attrNameLst>
                                          <p:attrName>ppt_h</p:attrName>
                                        </p:attrNameLst>
                                      </p:cBhvr>
                                      <p:tavLst>
                                        <p:tav tm="0">
                                          <p:val>
                                            <p:fltVal val="0"/>
                                          </p:val>
                                        </p:tav>
                                        <p:tav tm="100000">
                                          <p:val>
                                            <p:strVal val="#ppt_h"/>
                                          </p:val>
                                        </p:tav>
                                      </p:tavLst>
                                    </p:anim>
                                    <p:anim calcmode="lin" valueType="num">
                                      <p:cBhvr>
                                        <p:cTn id="56" dur="1000" fill="hold"/>
                                        <p:tgtEl>
                                          <p:spTgt spid="16"/>
                                        </p:tgtEl>
                                        <p:attrNameLst>
                                          <p:attrName>style.rotation</p:attrName>
                                        </p:attrNameLst>
                                      </p:cBhvr>
                                      <p:tavLst>
                                        <p:tav tm="0">
                                          <p:val>
                                            <p:fltVal val="90"/>
                                          </p:val>
                                        </p:tav>
                                        <p:tav tm="100000">
                                          <p:val>
                                            <p:fltVal val="0"/>
                                          </p:val>
                                        </p:tav>
                                      </p:tavLst>
                                    </p:anim>
                                    <p:animEffect transition="in" filter="fade">
                                      <p:cBhvr>
                                        <p:cTn id="5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0D8C2B-6521-6FE6-2D8C-BE32B2C7EBAD}"/>
              </a:ext>
            </a:extLst>
          </p:cNvPr>
          <p:cNvSpPr txBox="1"/>
          <p:nvPr/>
        </p:nvSpPr>
        <p:spPr>
          <a:xfrm>
            <a:off x="3046836" y="727552"/>
            <a:ext cx="3312992" cy="646331"/>
          </a:xfrm>
          <a:prstGeom prst="rect">
            <a:avLst/>
          </a:prstGeom>
          <a:noFill/>
        </p:spPr>
        <p:txBody>
          <a:bodyPr wrap="square" rtlCol="0">
            <a:spAutoFit/>
          </a:bodyPr>
          <a:lstStyle/>
          <a:p>
            <a:pPr algn="ctr"/>
            <a:r>
              <a:rPr lang="en-US" sz="3600" dirty="0" err="1">
                <a:solidFill>
                  <a:srgbClr val="FF0000"/>
                </a:solidFill>
                <a:latin typeface="Times New Roman" panose="02020603050405020304" pitchFamily="18" charset="0"/>
                <a:cs typeface="Times New Roman" panose="02020603050405020304" pitchFamily="18" charset="0"/>
              </a:rPr>
              <a:t>Nội</a:t>
            </a:r>
            <a:r>
              <a:rPr lang="en-US" sz="3600" dirty="0">
                <a:solidFill>
                  <a:srgbClr val="FF0000"/>
                </a:solidFill>
                <a:latin typeface="Times New Roman" panose="02020603050405020304" pitchFamily="18" charset="0"/>
                <a:cs typeface="Times New Roman" panose="02020603050405020304" pitchFamily="18" charset="0"/>
              </a:rPr>
              <a:t> dung:</a:t>
            </a:r>
          </a:p>
        </p:txBody>
      </p:sp>
      <p:sp>
        <p:nvSpPr>
          <p:cNvPr id="3" name="Rectangle 2"/>
          <p:cNvSpPr/>
          <p:nvPr/>
        </p:nvSpPr>
        <p:spPr>
          <a:xfrm>
            <a:off x="539552" y="1779662"/>
            <a:ext cx="8136904" cy="1791260"/>
          </a:xfrm>
          <a:prstGeom prst="rect">
            <a:avLst/>
          </a:prstGeom>
          <a:solidFill>
            <a:srgbClr val="4F81BD">
              <a:lumMod val="40000"/>
              <a:lumOff val="60000"/>
            </a:srgbClr>
          </a:solidFill>
        </p:spPr>
        <p:txBody>
          <a:bodyPr wrap="square">
            <a:spAutoFit/>
          </a:bodyPr>
          <a:lstStyle/>
          <a:p>
            <a:pPr marL="0" marR="0" lvl="0" indent="0" algn="just" defTabSz="914400" eaLnBrk="1" fontAlgn="auto" latinLnBrk="0" hangingPunct="1">
              <a:lnSpc>
                <a:spcPct val="115000"/>
              </a:lnSpc>
              <a:spcBef>
                <a:spcPts val="0"/>
              </a:spcBef>
              <a:spcAft>
                <a:spcPts val="0"/>
              </a:spcAft>
              <a:buClrTx/>
              <a:buSzTx/>
              <a:buFontTx/>
              <a:buNone/>
              <a:tabLst/>
              <a:defRPr/>
            </a:pPr>
            <a:r>
              <a:rPr kumimoji="0" lang="nl-NL" sz="3200" b="0" i="0" u="none" strike="noStrike" kern="0" cap="none" spc="0" normalizeH="0" baseline="0" noProof="0" dirty="0" smtClean="0">
                <a:ln w="0"/>
                <a:solidFill>
                  <a:prstClr val="black"/>
                </a:solidFill>
                <a:effectLst>
                  <a:outerShdw blurRad="38100" dist="25400" dir="5400000" algn="ctr" rotWithShape="0">
                    <a:srgbClr val="6E747A">
                      <a:alpha val="43000"/>
                    </a:srgbClr>
                  </a:outerShdw>
                </a:effectLst>
                <a:uLnTx/>
                <a:uFillTx/>
                <a:latin typeface="Times New Roman" panose="02020603050405020304" pitchFamily="18" charset="0"/>
                <a:ea typeface="Times New Roman" panose="02020603050405020304" pitchFamily="18" charset="0"/>
              </a:rPr>
              <a:t>Muốn xây dựng được đất nước giàu mạnh thì người dân cần phải mạnh khoẻ. Tập thể dục là cách nâng cao sức khoẻ.</a:t>
            </a:r>
            <a:endParaRPr kumimoji="0" lang="en-US" sz="3200" b="0" i="0" u="none" strike="noStrike" kern="0" cap="none" spc="0" normalizeH="0" baseline="0" noProof="0" dirty="0" smtClean="0">
              <a:ln w="0"/>
              <a:solidFill>
                <a:prstClr val="black"/>
              </a:solidFill>
              <a:effectLst>
                <a:outerShdw blurRad="38100" dist="25400" dir="5400000" algn="ctr" rotWithShape="0">
                  <a:srgbClr val="6E747A">
                    <a:alpha val="43000"/>
                  </a:srgbClr>
                </a:outerShdw>
              </a:effectLst>
              <a:uLnTx/>
              <a:uFillTx/>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71207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67544" y="267495"/>
            <a:ext cx="8424936"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40797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AC32E4F-78B6-0106-2441-C26AC6EBFC1B}"/>
              </a:ext>
            </a:extLst>
          </p:cNvPr>
          <p:cNvSpPr txBox="1"/>
          <p:nvPr/>
        </p:nvSpPr>
        <p:spPr>
          <a:xfrm>
            <a:off x="1115616" y="1203598"/>
            <a:ext cx="7227493" cy="1107996"/>
          </a:xfrm>
          <a:prstGeom prst="rect">
            <a:avLst/>
          </a:prstGeom>
          <a:noFill/>
        </p:spPr>
        <p:txBody>
          <a:bodyPr wrap="square" rtlCol="0">
            <a:spAutoFit/>
          </a:bodyPr>
          <a:lstStyle/>
          <a:p>
            <a:pPr algn="ctr"/>
            <a:r>
              <a:rPr lang="en-US" sz="6600" b="1" dirty="0" err="1" smtClean="0">
                <a:solidFill>
                  <a:srgbClr val="00B050"/>
                </a:solidFill>
                <a:latin typeface="Times New Roman" panose="02020603050405020304" pitchFamily="18" charset="0"/>
                <a:cs typeface="Times New Roman" panose="02020603050405020304" pitchFamily="18" charset="0"/>
              </a:rPr>
              <a:t>Luyện</a:t>
            </a:r>
            <a:r>
              <a:rPr lang="en-US" sz="6600" b="1" dirty="0" smtClean="0">
                <a:solidFill>
                  <a:srgbClr val="00B050"/>
                </a:solidFill>
                <a:latin typeface="Times New Roman" panose="02020603050405020304" pitchFamily="18" charset="0"/>
                <a:cs typeface="Times New Roman" panose="02020603050405020304" pitchFamily="18" charset="0"/>
              </a:rPr>
              <a:t> </a:t>
            </a:r>
            <a:r>
              <a:rPr lang="en-US" sz="6600" b="1" dirty="0" err="1" smtClean="0">
                <a:solidFill>
                  <a:srgbClr val="00B050"/>
                </a:solidFill>
                <a:latin typeface="Times New Roman" panose="02020603050405020304" pitchFamily="18" charset="0"/>
                <a:cs typeface="Times New Roman" panose="02020603050405020304" pitchFamily="18" charset="0"/>
              </a:rPr>
              <a:t>đọc</a:t>
            </a:r>
            <a:r>
              <a:rPr lang="en-US" sz="6600" b="1" dirty="0" smtClean="0">
                <a:solidFill>
                  <a:srgbClr val="00B050"/>
                </a:solidFill>
                <a:latin typeface="Times New Roman" panose="02020603050405020304" pitchFamily="18" charset="0"/>
                <a:cs typeface="Times New Roman" panose="02020603050405020304" pitchFamily="18" charset="0"/>
              </a:rPr>
              <a:t> </a:t>
            </a:r>
            <a:r>
              <a:rPr lang="en-US" sz="6600" b="1" dirty="0" err="1" smtClean="0">
                <a:solidFill>
                  <a:srgbClr val="00B050"/>
                </a:solidFill>
                <a:latin typeface="Times New Roman" panose="02020603050405020304" pitchFamily="18" charset="0"/>
                <a:cs typeface="Times New Roman" panose="02020603050405020304" pitchFamily="18" charset="0"/>
              </a:rPr>
              <a:t>lại</a:t>
            </a:r>
            <a:endParaRPr lang="en-US" sz="6600" b="1" dirty="0">
              <a:solidFill>
                <a:srgbClr val="00B05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00890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A74C84-B1C3-4F19-B9AB-5EDEA63528F0}"/>
              </a:ext>
            </a:extLst>
          </p:cNvPr>
          <p:cNvSpPr/>
          <p:nvPr/>
        </p:nvSpPr>
        <p:spPr>
          <a:xfrm>
            <a:off x="251520" y="195486"/>
            <a:ext cx="8712968" cy="4752528"/>
          </a:xfrm>
          <a:prstGeom prst="rect">
            <a:avLst/>
          </a:prstGeom>
          <a:solidFill>
            <a:srgbClr val="FFFFFF"/>
          </a:solidFill>
          <a:ln w="25400" cap="flat" cmpd="sng" algn="ctr">
            <a:solidFill>
              <a:srgbClr val="C0504D">
                <a:lumMod val="60000"/>
                <a:lumOff val="40000"/>
              </a:srgbClr>
            </a:solidFill>
            <a:prstDash val="solid"/>
          </a:ln>
          <a:effectLst/>
        </p:spPr>
        <p:txBody>
          <a:bodyPr lIns="91436" tIns="45718" rIns="91436" bIns="4571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Calibri"/>
              <a:ea typeface="+mn-ea"/>
              <a:cs typeface="+mn-cs"/>
            </a:endParaRP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251518" y="727486"/>
            <a:ext cx="8784977" cy="4220528"/>
          </a:xfrm>
          <a:prstGeom prst="rect">
            <a:avLst/>
          </a:prstGeom>
        </p:spPr>
      </p:pic>
      <p:sp>
        <p:nvSpPr>
          <p:cNvPr id="4" name="TextBox 3">
            <a:extLst>
              <a:ext uri="{FF2B5EF4-FFF2-40B4-BE49-F238E27FC236}">
                <a16:creationId xmlns:a16="http://schemas.microsoft.com/office/drawing/2014/main" id="{424ECBE9-59BE-4A6B-8AFC-9385AAA14BE3}"/>
              </a:ext>
            </a:extLst>
          </p:cNvPr>
          <p:cNvSpPr txBox="1"/>
          <p:nvPr/>
        </p:nvSpPr>
        <p:spPr>
          <a:xfrm>
            <a:off x="2411760" y="204270"/>
            <a:ext cx="3960441" cy="523216"/>
          </a:xfrm>
          <a:prstGeom prst="rect">
            <a:avLst/>
          </a:prstGeom>
          <a:noFill/>
        </p:spPr>
        <p:txBody>
          <a:bodyPr wrap="square" lIns="91436" tIns="45718" rIns="91436" bIns="45718" rtlCol="0">
            <a:spAutoFit/>
          </a:bodyPr>
          <a:lstStyle/>
          <a:p>
            <a:pPr algn="ct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Nói</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và</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nghe</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smtClean="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Học</a:t>
            </a:r>
            <a:r>
              <a:rPr lang="en-US" sz="2800" b="1" dirty="0" smtClean="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smtClean="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từ</a:t>
            </a:r>
            <a:r>
              <a:rPr lang="en-US" sz="2800" b="1" dirty="0" smtClean="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smtClean="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bạn</a:t>
            </a:r>
            <a:endParaRPr lang="en-US" sz="2800" b="1" dirty="0" smtClean="0">
              <a:solidFill>
                <a:srgbClr val="FF0000"/>
              </a:solidFill>
              <a:latin typeface="Times New Roman" panose="02020603050405020304" pitchFamily="18" charset="0"/>
              <a:ea typeface="Arial-Rounded" panose="020B0500000000000000" pitchFamily="34" charset="0"/>
              <a:cs typeface="Times New Roman" panose="02020603050405020304" pitchFamily="18" charset="0"/>
            </a:endParaRPr>
          </a:p>
        </p:txBody>
      </p:sp>
    </p:spTree>
    <p:extLst>
      <p:ext uri="{BB962C8B-B14F-4D97-AF65-F5344CB8AC3E}">
        <p14:creationId xmlns:p14="http://schemas.microsoft.com/office/powerpoint/2010/main" val="3297081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9A8DB5-34A7-4402-B12F-6383E038F752}"/>
              </a:ext>
            </a:extLst>
          </p:cNvPr>
          <p:cNvSpPr txBox="1"/>
          <p:nvPr/>
        </p:nvSpPr>
        <p:spPr>
          <a:xfrm>
            <a:off x="899592" y="411510"/>
            <a:ext cx="6546343" cy="714042"/>
          </a:xfrm>
          <a:prstGeom prst="rect">
            <a:avLst/>
          </a:prstGeom>
          <a:noFill/>
        </p:spPr>
        <p:txBody>
          <a:bodyPr wrap="square">
            <a:spAutoFit/>
          </a:bodyPr>
          <a:lstStyle/>
          <a:p>
            <a:r>
              <a:rPr lang="en-US" sz="4040" b="1" dirty="0">
                <a:ln/>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THẢO LUẬN NHÓM </a:t>
            </a:r>
            <a:r>
              <a:rPr lang="en-US" sz="4040" b="1" dirty="0" smtClean="0">
                <a:ln/>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BỐN</a:t>
            </a:r>
            <a:endParaRPr lang="en-US" sz="4040" b="1" dirty="0">
              <a:ln/>
              <a:solidFill>
                <a:srgbClr val="002060"/>
              </a:solidFill>
              <a:latin typeface="Times New Roman" panose="02020603050405020304" pitchFamily="18" charset="0"/>
              <a:ea typeface="Arial-Rounded" panose="020B0500000000000000" pitchFamily="34" charset="0"/>
              <a:cs typeface="Times New Roman" panose="02020603050405020304" pitchFamily="18" charset="0"/>
            </a:endParaRP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364704" y="1419622"/>
            <a:ext cx="8311752" cy="3168351"/>
          </a:xfrm>
          <a:prstGeom prst="rect">
            <a:avLst/>
          </a:prstGeom>
        </p:spPr>
      </p:pic>
    </p:spTree>
    <p:extLst>
      <p:ext uri="{BB962C8B-B14F-4D97-AF65-F5344CB8AC3E}">
        <p14:creationId xmlns:p14="http://schemas.microsoft.com/office/powerpoint/2010/main" val="136900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D41D0E-8D9D-47FE-82BF-F2067959622B}"/>
              </a:ext>
            </a:extLst>
          </p:cNvPr>
          <p:cNvSpPr txBox="1"/>
          <p:nvPr/>
        </p:nvSpPr>
        <p:spPr>
          <a:xfrm>
            <a:off x="831935" y="144316"/>
            <a:ext cx="8233624" cy="460767"/>
          </a:xfrm>
          <a:prstGeom prst="rect">
            <a:avLst/>
          </a:prstGeom>
          <a:solidFill>
            <a:srgbClr val="FFC000">
              <a:lumMod val="20000"/>
              <a:lumOff val="8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Khi</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học</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được</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điều</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hay </a:t>
            </a: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từ</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bạn</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em</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cảm</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thấy</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như</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thế</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400" b="0" i="0" u="none" strike="noStrike" kern="0" cap="none" spc="0" normalizeH="0" baseline="0" noProof="0" dirty="0" err="1" smtClean="0">
                <a:ln>
                  <a:noFill/>
                </a:ln>
                <a:solidFill>
                  <a:prstClr val="black"/>
                </a:solidFill>
                <a:effectLst/>
                <a:uLnTx/>
                <a:uFillTx/>
                <a:latin typeface="Times New Roman" panose="02020603050405020304" pitchFamily="18" charset="0"/>
                <a:cs typeface="Times New Roman" panose="02020603050405020304" pitchFamily="18" charset="0"/>
              </a:rPr>
              <a:t>nào</a:t>
            </a:r>
            <a:r>
              <a:rPr kumimoji="0" lang="en-US" sz="24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a:t>
            </a:r>
          </a:p>
        </p:txBody>
      </p:sp>
      <p:sp>
        <p:nvSpPr>
          <p:cNvPr id="3" name="Oval 2">
            <a:extLst>
              <a:ext uri="{FF2B5EF4-FFF2-40B4-BE49-F238E27FC236}">
                <a16:creationId xmlns:a16="http://schemas.microsoft.com/office/drawing/2014/main" id="{4DFF00E3-5DB1-E897-E16C-7097BE401BC6}"/>
              </a:ext>
            </a:extLst>
          </p:cNvPr>
          <p:cNvSpPr/>
          <p:nvPr/>
        </p:nvSpPr>
        <p:spPr>
          <a:xfrm>
            <a:off x="251520" y="189834"/>
            <a:ext cx="432048" cy="369729"/>
          </a:xfrm>
          <a:prstGeom prst="ellipse">
            <a:avLst/>
          </a:prstGeom>
          <a:solidFill>
            <a:srgbClr val="00B0F0"/>
          </a:solidFill>
          <a:ln w="28575" cap="flat" cmpd="sng" algn="ctr">
            <a:solidFill>
              <a:srgbClr val="00B0F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rgbClr val="FFFF00"/>
                </a:solidFill>
                <a:effectLst/>
                <a:uLnTx/>
                <a:uFillTx/>
                <a:latin typeface="Times New Roman" panose="02020603050405020304" pitchFamily="18" charset="0"/>
                <a:ea typeface="AvantGarde" panose="00000400000000000000" pitchFamily="2" charset="0"/>
                <a:cs typeface="Times New Roman" panose="02020603050405020304" pitchFamily="18" charset="0"/>
              </a:rPr>
              <a:t>2</a:t>
            </a:r>
          </a:p>
        </p:txBody>
      </p:sp>
      <p:sp>
        <p:nvSpPr>
          <p:cNvPr id="4" name="TextBox 3">
            <a:extLst>
              <a:ext uri="{FF2B5EF4-FFF2-40B4-BE49-F238E27FC236}">
                <a16:creationId xmlns:a16="http://schemas.microsoft.com/office/drawing/2014/main" id="{CB9A8DB5-34A7-4402-B12F-6383E038F752}"/>
              </a:ext>
            </a:extLst>
          </p:cNvPr>
          <p:cNvSpPr txBox="1"/>
          <p:nvPr/>
        </p:nvSpPr>
        <p:spPr>
          <a:xfrm>
            <a:off x="971600" y="1131590"/>
            <a:ext cx="7237575" cy="1329595"/>
          </a:xfrm>
          <a:prstGeom prst="rect">
            <a:avLst/>
          </a:prstGeom>
          <a:noFill/>
        </p:spPr>
        <p:txBody>
          <a:bodyPr wrap="square">
            <a:spAutoFit/>
          </a:bodyPr>
          <a:lstStyle/>
          <a:p>
            <a:r>
              <a:rPr lang="en-US" sz="4040" b="1" dirty="0">
                <a:ln/>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THẢO LUẬN NHÓM </a:t>
            </a:r>
            <a:r>
              <a:rPr lang="en-US" sz="4040" b="1" dirty="0" smtClean="0">
                <a:ln/>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ĐÔI</a:t>
            </a:r>
          </a:p>
          <a:p>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Nhiệm</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vụ</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của</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các</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nhóm</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là</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chia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sẻ</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cảm</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xúc</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suy</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nghĩ</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của</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mình</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khi</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học</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được</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điều</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hay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từ</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bạn</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Thời</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gian</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2 </a:t>
            </a:r>
            <a:r>
              <a:rPr lang="en-US" sz="2000" b="1" dirty="0" err="1"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phút</a:t>
            </a:r>
            <a:r>
              <a:rPr lang="en-US" sz="2000" b="1" dirty="0" smtClean="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a:t>
            </a:r>
            <a:endParaRPr lang="en-US" sz="2000" b="1" dirty="0">
              <a:ln/>
              <a:solidFill>
                <a:srgbClr val="FF0000"/>
              </a:solidFill>
              <a:latin typeface="Times New Roman" panose="02020603050405020304" pitchFamily="18" charset="0"/>
              <a:ea typeface="Arial-Rounded" panose="020B0500000000000000" pitchFamily="34" charset="0"/>
              <a:cs typeface="Times New Roman" panose="02020603050405020304" pitchFamily="18" charset="0"/>
            </a:endParaRPr>
          </a:p>
        </p:txBody>
      </p:sp>
    </p:spTree>
    <p:extLst>
      <p:ext uri="{BB962C8B-B14F-4D97-AF65-F5344CB8AC3E}">
        <p14:creationId xmlns:p14="http://schemas.microsoft.com/office/powerpoint/2010/main" val="43823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10;&#10;Description automatically generated">
            <a:extLst>
              <a:ext uri="{FF2B5EF4-FFF2-40B4-BE49-F238E27FC236}">
                <a16:creationId xmlns:a16="http://schemas.microsoft.com/office/drawing/2014/main" id="{148B58CC-9503-4673-B6F1-EA37546D98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Picture 4" descr="A white plate with a black background&#10;&#10;Description automatically generated with low confidence">
            <a:extLst>
              <a:ext uri="{FF2B5EF4-FFF2-40B4-BE49-F238E27FC236}">
                <a16:creationId xmlns:a16="http://schemas.microsoft.com/office/drawing/2014/main" id="{B6D62958-DCF0-46CC-9D67-239336BCCB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1051671"/>
            <a:ext cx="7351945" cy="3276316"/>
          </a:xfrm>
          <a:prstGeom prst="rect">
            <a:avLst/>
          </a:prstGeom>
        </p:spPr>
      </p:pic>
      <p:sp>
        <p:nvSpPr>
          <p:cNvPr id="6" name="TextBox 5">
            <a:extLst>
              <a:ext uri="{FF2B5EF4-FFF2-40B4-BE49-F238E27FC236}">
                <a16:creationId xmlns:a16="http://schemas.microsoft.com/office/drawing/2014/main" id="{CCEFAD26-3A77-451D-A001-71B9B70B7547}"/>
              </a:ext>
            </a:extLst>
          </p:cNvPr>
          <p:cNvSpPr txBox="1"/>
          <p:nvPr/>
        </p:nvSpPr>
        <p:spPr>
          <a:xfrm>
            <a:off x="1876764" y="2332039"/>
            <a:ext cx="5269230" cy="715581"/>
          </a:xfrm>
          <a:prstGeom prst="rect">
            <a:avLst/>
          </a:prstGeom>
          <a:noFill/>
        </p:spPr>
        <p:txBody>
          <a:bodyPr wrap="square" rtlCol="0">
            <a:spAutoFit/>
          </a:bodyPr>
          <a:lstStyle/>
          <a:p>
            <a:pPr defTabSz="685800"/>
            <a:r>
              <a:rPr lang="en-US" sz="4050" dirty="0" smtClean="0">
                <a:solidFill>
                  <a:srgbClr val="FF00FF"/>
                </a:solidFill>
                <a:latin typeface="Times New Roman" panose="02020603050405020304" pitchFamily="18" charset="0"/>
                <a:cs typeface="Times New Roman" panose="02020603050405020304" pitchFamily="18" charset="0"/>
              </a:rPr>
              <a:t>CỦNG CỐ, DẶN DÒ</a:t>
            </a:r>
            <a:endParaRPr lang="en-US" sz="4050" dirty="0">
              <a:solidFill>
                <a:srgbClr val="FF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923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par>
                          <p:cTn id="15" fill="hold">
                            <p:stCondLst>
                              <p:cond delay="1500"/>
                            </p:stCondLst>
                            <p:childTnLst>
                              <p:par>
                                <p:cTn id="16" presetID="14" presetClass="entr" presetSubtype="10" fill="hold" grpId="0" nodeType="afterEffect">
                                  <p:stCondLst>
                                    <p:cond delay="0"/>
                                  </p:stCondLst>
                                  <p:iterate type="lt">
                                    <p:tmPct val="0"/>
                                  </p:iterate>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par>
                          <p:cTn id="19" fill="hold">
                            <p:stCondLst>
                              <p:cond delay="2000"/>
                            </p:stCondLst>
                            <p:childTnLst>
                              <p:par>
                                <p:cTn id="20" presetID="34" presetClass="emph" presetSubtype="0" repeatCount="indefinite" fill="hold" grpId="1" nodeType="afterEffect">
                                  <p:stCondLst>
                                    <p:cond delay="0"/>
                                  </p:stCondLst>
                                  <p:iterate type="lt">
                                    <p:tmPct val="10000"/>
                                  </p:iterate>
                                  <p:childTnLst>
                                    <p:animMotion origin="layout" path="M 8.33333E-7 4.93827E-7 L 8.33333E-7 -0.07222 " pathEditMode="relative" rAng="0" ptsTypes="AA">
                                      <p:cBhvr>
                                        <p:cTn id="21" dur="500" accel="50000" decel="50000" autoRev="1" fill="hold">
                                          <p:stCondLst>
                                            <p:cond delay="0"/>
                                          </p:stCondLst>
                                        </p:cTn>
                                        <p:tgtEl>
                                          <p:spTgt spid="6"/>
                                        </p:tgtEl>
                                        <p:attrNameLst>
                                          <p:attrName>ppt_x</p:attrName>
                                          <p:attrName>ppt_y</p:attrName>
                                        </p:attrNameLst>
                                      </p:cBhvr>
                                      <p:rCtr x="0" y="-3611"/>
                                    </p:animMotion>
                                    <p:animRot by="1500000">
                                      <p:cBhvr>
                                        <p:cTn id="22" dur="250" fill="hold">
                                          <p:stCondLst>
                                            <p:cond delay="0"/>
                                          </p:stCondLst>
                                        </p:cTn>
                                        <p:tgtEl>
                                          <p:spTgt spid="6"/>
                                        </p:tgtEl>
                                        <p:attrNameLst>
                                          <p:attrName>r</p:attrName>
                                        </p:attrNameLst>
                                      </p:cBhvr>
                                    </p:animRot>
                                    <p:animRot by="-1500000">
                                      <p:cBhvr>
                                        <p:cTn id="23" dur="250" fill="hold">
                                          <p:stCondLst>
                                            <p:cond delay="250"/>
                                          </p:stCondLst>
                                        </p:cTn>
                                        <p:tgtEl>
                                          <p:spTgt spid="6"/>
                                        </p:tgtEl>
                                        <p:attrNameLst>
                                          <p:attrName>r</p:attrName>
                                        </p:attrNameLst>
                                      </p:cBhvr>
                                    </p:animRot>
                                    <p:animRot by="-1500000">
                                      <p:cBhvr>
                                        <p:cTn id="24" dur="250" fill="hold">
                                          <p:stCondLst>
                                            <p:cond delay="500"/>
                                          </p:stCondLst>
                                        </p:cTn>
                                        <p:tgtEl>
                                          <p:spTgt spid="6"/>
                                        </p:tgtEl>
                                        <p:attrNameLst>
                                          <p:attrName>r</p:attrName>
                                        </p:attrNameLst>
                                      </p:cBhvr>
                                    </p:animRot>
                                    <p:animRot by="1500000">
                                      <p:cBhvr>
                                        <p:cTn id="25" dur="250" fill="hold">
                                          <p:stCondLst>
                                            <p:cond delay="75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10;&#10;Description automatically generated">
            <a:extLst>
              <a:ext uri="{FF2B5EF4-FFF2-40B4-BE49-F238E27FC236}">
                <a16:creationId xmlns:a16="http://schemas.microsoft.com/office/drawing/2014/main" id="{148B58CC-9503-4673-B6F1-EA37546D98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Google Shape;416;p36"/>
          <p:cNvSpPr/>
          <p:nvPr/>
        </p:nvSpPr>
        <p:spPr>
          <a:xfrm>
            <a:off x="5301771" y="1985392"/>
            <a:ext cx="2592089" cy="2458566"/>
          </a:xfrm>
          <a:prstGeom prst="ellipse">
            <a:avLst/>
          </a:prstGeom>
          <a:solidFill>
            <a:srgbClr val="92D050"/>
          </a:solidFill>
          <a:ln>
            <a:noFill/>
          </a:ln>
        </p:spPr>
        <p:txBody>
          <a:bodyPr spcFirstLastPara="1" wrap="square" lIns="121705" tIns="121705" rIns="121705" bIns="121705" anchor="ctr" anchorCtr="0">
            <a:noAutofit/>
          </a:bodyPr>
          <a:lstStyle/>
          <a:p>
            <a:endParaRPr sz="1600"/>
          </a:p>
        </p:txBody>
      </p:sp>
      <p:sp>
        <p:nvSpPr>
          <p:cNvPr id="8" name="Google Shape;418;p36"/>
          <p:cNvSpPr/>
          <p:nvPr/>
        </p:nvSpPr>
        <p:spPr>
          <a:xfrm>
            <a:off x="971600" y="1985392"/>
            <a:ext cx="2592089" cy="2458566"/>
          </a:xfrm>
          <a:prstGeom prst="ellipse">
            <a:avLst/>
          </a:prstGeom>
          <a:solidFill>
            <a:srgbClr val="EC3730"/>
          </a:solidFill>
          <a:ln>
            <a:noFill/>
          </a:ln>
        </p:spPr>
        <p:txBody>
          <a:bodyPr spcFirstLastPara="1" wrap="square" lIns="121705" tIns="121705" rIns="121705" bIns="121705" anchor="ctr" anchorCtr="0">
            <a:noAutofit/>
          </a:bodyPr>
          <a:lstStyle/>
          <a:p>
            <a:endParaRPr sz="1600"/>
          </a:p>
        </p:txBody>
      </p:sp>
      <p:sp>
        <p:nvSpPr>
          <p:cNvPr id="9" name="Google Shape;419;p36"/>
          <p:cNvSpPr/>
          <p:nvPr/>
        </p:nvSpPr>
        <p:spPr>
          <a:xfrm>
            <a:off x="3163448" y="1357858"/>
            <a:ext cx="2592089" cy="2458566"/>
          </a:xfrm>
          <a:prstGeom prst="ellipse">
            <a:avLst/>
          </a:prstGeom>
          <a:solidFill>
            <a:srgbClr val="FFFF00"/>
          </a:solidFill>
          <a:ln>
            <a:noFill/>
          </a:ln>
        </p:spPr>
        <p:txBody>
          <a:bodyPr spcFirstLastPara="1" wrap="square" lIns="121705" tIns="121705" rIns="121705" bIns="121705" anchor="ctr" anchorCtr="0">
            <a:noAutofit/>
          </a:bodyPr>
          <a:lstStyle/>
          <a:p>
            <a:endParaRPr sz="1600"/>
          </a:p>
        </p:txBody>
      </p:sp>
      <p:sp>
        <p:nvSpPr>
          <p:cNvPr id="10" name="Google Shape;426;p36"/>
          <p:cNvSpPr txBox="1">
            <a:spLocks/>
          </p:cNvSpPr>
          <p:nvPr/>
        </p:nvSpPr>
        <p:spPr>
          <a:xfrm>
            <a:off x="3219096" y="2264376"/>
            <a:ext cx="2426227" cy="591471"/>
          </a:xfrm>
          <a:prstGeom prst="rect">
            <a:avLst/>
          </a:prstGeom>
        </p:spPr>
        <p:txBody>
          <a:bodyPr spcFirstLastPara="1" wrap="square" lIns="121705" tIns="121705" rIns="121705" bIns="12170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4000" dirty="0" err="1" smtClean="0">
                <a:solidFill>
                  <a:srgbClr val="002060"/>
                </a:solidFill>
              </a:rPr>
              <a:t>Hoàn</a:t>
            </a:r>
            <a:r>
              <a:rPr lang="en-US" sz="4000" dirty="0" smtClean="0">
                <a:solidFill>
                  <a:srgbClr val="002060"/>
                </a:solidFill>
              </a:rPr>
              <a:t> </a:t>
            </a:r>
            <a:r>
              <a:rPr lang="en-US" sz="4000" dirty="0" err="1" smtClean="0">
                <a:solidFill>
                  <a:srgbClr val="002060"/>
                </a:solidFill>
              </a:rPr>
              <a:t>thành</a:t>
            </a:r>
            <a:r>
              <a:rPr lang="en-US" sz="4000" dirty="0" smtClean="0">
                <a:solidFill>
                  <a:srgbClr val="002060"/>
                </a:solidFill>
              </a:rPr>
              <a:t> </a:t>
            </a:r>
            <a:r>
              <a:rPr lang="en-US" sz="4000" dirty="0" err="1" smtClean="0">
                <a:solidFill>
                  <a:srgbClr val="002060"/>
                </a:solidFill>
              </a:rPr>
              <a:t>bài</a:t>
            </a:r>
            <a:endParaRPr lang="en-US" sz="4000" dirty="0">
              <a:solidFill>
                <a:srgbClr val="002060"/>
              </a:solidFill>
            </a:endParaRPr>
          </a:p>
        </p:txBody>
      </p:sp>
      <p:sp>
        <p:nvSpPr>
          <p:cNvPr id="11" name="Google Shape;423;p36"/>
          <p:cNvSpPr txBox="1">
            <a:spLocks/>
          </p:cNvSpPr>
          <p:nvPr/>
        </p:nvSpPr>
        <p:spPr>
          <a:xfrm>
            <a:off x="1045903" y="2926809"/>
            <a:ext cx="2376082" cy="546041"/>
          </a:xfrm>
          <a:prstGeom prst="rect">
            <a:avLst/>
          </a:prstGeom>
        </p:spPr>
        <p:txBody>
          <a:bodyPr spcFirstLastPara="1" wrap="square" lIns="121705" tIns="121705" rIns="121705" bIns="12170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4000" dirty="0" err="1" smtClean="0">
                <a:solidFill>
                  <a:srgbClr val="FFFFFF"/>
                </a:solidFill>
              </a:rPr>
              <a:t>Xem</a:t>
            </a:r>
            <a:r>
              <a:rPr lang="en-US" sz="4000" dirty="0" smtClean="0">
                <a:solidFill>
                  <a:srgbClr val="FFFFFF"/>
                </a:solidFill>
              </a:rPr>
              <a:t> </a:t>
            </a:r>
            <a:r>
              <a:rPr lang="en-US" sz="4000" dirty="0" err="1" smtClean="0">
                <a:solidFill>
                  <a:srgbClr val="FFFFFF"/>
                </a:solidFill>
              </a:rPr>
              <a:t>lại</a:t>
            </a:r>
            <a:r>
              <a:rPr lang="en-US" sz="4000" dirty="0" smtClean="0">
                <a:solidFill>
                  <a:srgbClr val="FFFFFF"/>
                </a:solidFill>
              </a:rPr>
              <a:t> </a:t>
            </a:r>
            <a:r>
              <a:rPr lang="en-US" sz="4000" dirty="0" err="1" smtClean="0">
                <a:solidFill>
                  <a:srgbClr val="FFFFFF"/>
                </a:solidFill>
              </a:rPr>
              <a:t>bài</a:t>
            </a:r>
            <a:r>
              <a:rPr lang="en-US" sz="4000" dirty="0" smtClean="0">
                <a:solidFill>
                  <a:srgbClr val="FFFFFF"/>
                </a:solidFill>
              </a:rPr>
              <a:t> </a:t>
            </a:r>
            <a:r>
              <a:rPr lang="en-US" sz="4000" dirty="0" err="1" smtClean="0">
                <a:solidFill>
                  <a:srgbClr val="FFFFFF"/>
                </a:solidFill>
              </a:rPr>
              <a:t>đã</a:t>
            </a:r>
            <a:r>
              <a:rPr lang="en-US" sz="4000" dirty="0" smtClean="0">
                <a:solidFill>
                  <a:srgbClr val="FFFFFF"/>
                </a:solidFill>
              </a:rPr>
              <a:t> </a:t>
            </a:r>
            <a:r>
              <a:rPr lang="en-US" sz="4000" dirty="0" err="1" smtClean="0">
                <a:solidFill>
                  <a:srgbClr val="FFFFFF"/>
                </a:solidFill>
              </a:rPr>
              <a:t>học</a:t>
            </a:r>
            <a:r>
              <a:rPr lang="en-US" sz="4000" dirty="0" smtClean="0">
                <a:solidFill>
                  <a:srgbClr val="FFFFFF"/>
                </a:solidFill>
              </a:rPr>
              <a:t> </a:t>
            </a:r>
            <a:endParaRPr lang="en-US" sz="4000" dirty="0">
              <a:solidFill>
                <a:srgbClr val="FFFFFF"/>
              </a:solidFill>
            </a:endParaRPr>
          </a:p>
        </p:txBody>
      </p:sp>
      <p:sp>
        <p:nvSpPr>
          <p:cNvPr id="12" name="Google Shape;417;p36"/>
          <p:cNvSpPr txBox="1">
            <a:spLocks/>
          </p:cNvSpPr>
          <p:nvPr/>
        </p:nvSpPr>
        <p:spPr>
          <a:xfrm>
            <a:off x="5508244" y="2922708"/>
            <a:ext cx="2179144" cy="592690"/>
          </a:xfrm>
          <a:prstGeom prst="rect">
            <a:avLst/>
          </a:prstGeom>
        </p:spPr>
        <p:txBody>
          <a:bodyPr spcFirstLastPara="1" wrap="square" lIns="121705" tIns="121705" rIns="121705" bIns="12170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vi-VN" sz="3600" dirty="0" smtClean="0">
                <a:solidFill>
                  <a:srgbClr val="FFFFFF"/>
                </a:solidFill>
              </a:rPr>
              <a:t>Chuẩn bị bài mới</a:t>
            </a:r>
            <a:endParaRPr lang="vi-VN" sz="3600" dirty="0">
              <a:solidFill>
                <a:srgbClr val="FFFFFF"/>
              </a:solidFill>
            </a:endParaRPr>
          </a:p>
        </p:txBody>
      </p:sp>
    </p:spTree>
    <p:extLst>
      <p:ext uri="{BB962C8B-B14F-4D97-AF65-F5344CB8AC3E}">
        <p14:creationId xmlns:p14="http://schemas.microsoft.com/office/powerpoint/2010/main" val="1945452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79512" y="195486"/>
            <a:ext cx="8784976" cy="2580456"/>
          </a:xfrm>
          <a:prstGeom prst="rect">
            <a:avLst/>
          </a:prstGeom>
        </p:spPr>
      </p:pic>
      <p:sp>
        <p:nvSpPr>
          <p:cNvPr id="5" name="TextBox 4"/>
          <p:cNvSpPr txBox="1"/>
          <p:nvPr/>
        </p:nvSpPr>
        <p:spPr>
          <a:xfrm>
            <a:off x="611560" y="3219822"/>
            <a:ext cx="6408712" cy="369332"/>
          </a:xfrm>
          <a:prstGeom prst="rect">
            <a:avLst/>
          </a:prstGeom>
          <a:noFill/>
          <a:ln>
            <a:solidFill>
              <a:srgbClr val="C00000"/>
            </a:solidFill>
          </a:ln>
        </p:spPr>
        <p:txBody>
          <a:bodyPr wrap="square" rtlCol="0">
            <a:spAutoFit/>
          </a:bodyPr>
          <a:lstStyle/>
          <a:p>
            <a:r>
              <a:rPr lang="en-US" dirty="0" err="1" smtClean="0">
                <a:solidFill>
                  <a:prstClr val="black"/>
                </a:solidFill>
                <a:latin typeface="Times New Roman" panose="02020603050405020304" pitchFamily="18" charset="0"/>
                <a:cs typeface="Times New Roman" panose="02020603050405020304" pitchFamily="18" charset="0"/>
              </a:rPr>
              <a:t>Em</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cảm</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thấy</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như</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thế</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nào</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khi</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tham</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gia</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hoạt</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động</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thể</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thao</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đó</a:t>
            </a:r>
            <a:r>
              <a:rPr lang="en-US" dirty="0" smtClean="0">
                <a:solidFill>
                  <a:prstClr val="black"/>
                </a:solidFill>
                <a:latin typeface="Times New Roman" panose="02020603050405020304" pitchFamily="18" charset="0"/>
                <a:cs typeface="Times New Roman" panose="02020603050405020304" pitchFamily="18" charset="0"/>
              </a:rPr>
              <a:t>?</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611560" y="3219822"/>
            <a:ext cx="5112568" cy="369332"/>
          </a:xfrm>
          <a:prstGeom prst="rect">
            <a:avLst/>
          </a:prstGeom>
          <a:noFill/>
          <a:ln>
            <a:solidFill>
              <a:srgbClr val="FF0066"/>
            </a:solidFill>
          </a:ln>
        </p:spPr>
        <p:txBody>
          <a:bodyPr wrap="square" rtlCol="0">
            <a:spAutoFit/>
          </a:bodyPr>
          <a:lstStyle/>
          <a:p>
            <a:r>
              <a:rPr lang="en-US" dirty="0" err="1" smtClean="0">
                <a:solidFill>
                  <a:prstClr val="black"/>
                </a:solidFill>
                <a:latin typeface="Times New Roman" panose="02020603050405020304" pitchFamily="18" charset="0"/>
                <a:cs typeface="Times New Roman" panose="02020603050405020304" pitchFamily="18" charset="0"/>
              </a:rPr>
              <a:t>Em</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đã</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từng</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tham</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gia</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các</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hoạt</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động</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thể</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thao</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nào</a:t>
            </a:r>
            <a:r>
              <a:rPr lang="en-US" dirty="0" smtClean="0">
                <a:solidFill>
                  <a:prstClr val="black"/>
                </a:solidFill>
                <a:latin typeface="Times New Roman" panose="02020603050405020304" pitchFamily="18" charset="0"/>
                <a:cs typeface="Times New Roman" panose="02020603050405020304" pitchFamily="18" charset="0"/>
              </a:rPr>
              <a:t>?</a:t>
            </a:r>
            <a:endParaRPr lang="en-US"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3032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251520" y="123478"/>
            <a:ext cx="8640960" cy="4752528"/>
          </a:xfrm>
          <a:prstGeom prst="rect">
            <a:avLst/>
          </a:prstGeom>
        </p:spPr>
      </p:pic>
    </p:spTree>
    <p:extLst>
      <p:ext uri="{BB962C8B-B14F-4D97-AF65-F5344CB8AC3E}">
        <p14:creationId xmlns:p14="http://schemas.microsoft.com/office/powerpoint/2010/main" val="17517171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art&#10;&#10;Description automatically generated">
            <a:extLst>
              <a:ext uri="{FF2B5EF4-FFF2-40B4-BE49-F238E27FC236}">
                <a16:creationId xmlns:a16="http://schemas.microsoft.com/office/drawing/2014/main" id="{11FD2300-BEBC-D0D9-732D-E4792C4892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52" y="130267"/>
            <a:ext cx="8640960" cy="4896544"/>
          </a:xfrm>
          <a:prstGeom prst="rect">
            <a:avLst/>
          </a:prstGeom>
        </p:spPr>
      </p:pic>
      <p:sp>
        <p:nvSpPr>
          <p:cNvPr id="3" name="TextBox 2">
            <a:extLst>
              <a:ext uri="{FF2B5EF4-FFF2-40B4-BE49-F238E27FC236}">
                <a16:creationId xmlns:a16="http://schemas.microsoft.com/office/drawing/2014/main" id="{43D4BC7E-2A04-4770-F69D-BCC09556189E}"/>
              </a:ext>
            </a:extLst>
          </p:cNvPr>
          <p:cNvSpPr txBox="1"/>
          <p:nvPr/>
        </p:nvSpPr>
        <p:spPr>
          <a:xfrm>
            <a:off x="557808" y="490306"/>
            <a:ext cx="8254698" cy="646331"/>
          </a:xfrm>
          <a:prstGeom prst="rect">
            <a:avLst/>
          </a:prstGeom>
          <a:noFill/>
        </p:spPr>
        <p:txBody>
          <a:bodyPr wrap="square" rtlCol="0">
            <a:spAutoFit/>
          </a:bodyPr>
          <a:lstStyle/>
          <a:p>
            <a:r>
              <a:rPr lang="en-US" sz="3600" b="1" dirty="0" err="1" smtClean="0">
                <a:solidFill>
                  <a:prstClr val="white"/>
                </a:solidFill>
                <a:latin typeface="Times New Roman" panose="02020603050405020304" pitchFamily="18" charset="0"/>
                <a:cs typeface="Times New Roman" panose="02020603050405020304" pitchFamily="18" charset="0"/>
              </a:rPr>
              <a:t>Thứ</a:t>
            </a:r>
            <a:r>
              <a:rPr lang="en-US" sz="3600" b="1" dirty="0" smtClean="0">
                <a:solidFill>
                  <a:prstClr val="white"/>
                </a:solidFill>
                <a:latin typeface="Times New Roman" panose="02020603050405020304" pitchFamily="18" charset="0"/>
                <a:cs typeface="Times New Roman" panose="02020603050405020304" pitchFamily="18" charset="0"/>
              </a:rPr>
              <a:t> </a:t>
            </a:r>
            <a:r>
              <a:rPr lang="en-US" sz="3600" b="1" dirty="0">
                <a:solidFill>
                  <a:prstClr val="white"/>
                </a:solidFill>
                <a:latin typeface="Times New Roman" panose="02020603050405020304" pitchFamily="18" charset="0"/>
                <a:cs typeface="Times New Roman" panose="02020603050405020304" pitchFamily="18" charset="0"/>
              </a:rPr>
              <a:t>	</a:t>
            </a:r>
            <a:r>
              <a:rPr lang="en-US" sz="3600" b="1" dirty="0" err="1">
                <a:solidFill>
                  <a:prstClr val="white"/>
                </a:solidFill>
                <a:latin typeface="Times New Roman" panose="02020603050405020304" pitchFamily="18" charset="0"/>
                <a:cs typeface="Times New Roman" panose="02020603050405020304" pitchFamily="18" charset="0"/>
              </a:rPr>
              <a:t>ngày</a:t>
            </a:r>
            <a:r>
              <a:rPr lang="en-US" sz="3600" b="1" dirty="0">
                <a:solidFill>
                  <a:prstClr val="white"/>
                </a:solidFill>
                <a:latin typeface="Times New Roman" panose="02020603050405020304" pitchFamily="18" charset="0"/>
                <a:cs typeface="Times New Roman" panose="02020603050405020304" pitchFamily="18" charset="0"/>
              </a:rPr>
              <a:t>	</a:t>
            </a:r>
            <a:r>
              <a:rPr lang="en-US" sz="3600" b="1" dirty="0" err="1" smtClean="0">
                <a:solidFill>
                  <a:prstClr val="white"/>
                </a:solidFill>
                <a:latin typeface="Times New Roman" panose="02020603050405020304" pitchFamily="18" charset="0"/>
                <a:cs typeface="Times New Roman" panose="02020603050405020304" pitchFamily="18" charset="0"/>
              </a:rPr>
              <a:t>tháng</a:t>
            </a:r>
            <a:r>
              <a:rPr lang="en-US" sz="3600" b="1" dirty="0">
                <a:solidFill>
                  <a:prstClr val="white"/>
                </a:solidFill>
                <a:latin typeface="Times New Roman" panose="02020603050405020304" pitchFamily="18" charset="0"/>
                <a:cs typeface="Times New Roman" panose="02020603050405020304" pitchFamily="18" charset="0"/>
              </a:rPr>
              <a:t>	</a:t>
            </a:r>
            <a:r>
              <a:rPr lang="en-US" sz="3600" b="1" dirty="0" err="1">
                <a:solidFill>
                  <a:prstClr val="white"/>
                </a:solidFill>
                <a:latin typeface="Times New Roman" panose="02020603050405020304" pitchFamily="18" charset="0"/>
                <a:cs typeface="Times New Roman" panose="02020603050405020304" pitchFamily="18" charset="0"/>
              </a:rPr>
              <a:t>năm</a:t>
            </a:r>
            <a:r>
              <a:rPr lang="en-US" sz="3600" b="1" dirty="0">
                <a:solidFill>
                  <a:prstClr val="white"/>
                </a:solidFill>
                <a:latin typeface="Times New Roman" panose="02020603050405020304" pitchFamily="18" charset="0"/>
                <a:cs typeface="Times New Roman" panose="02020603050405020304" pitchFamily="18" charset="0"/>
              </a:rPr>
              <a:t> 202…</a:t>
            </a:r>
          </a:p>
        </p:txBody>
      </p:sp>
      <p:sp>
        <p:nvSpPr>
          <p:cNvPr id="4" name="TextBox 3">
            <a:extLst>
              <a:ext uri="{FF2B5EF4-FFF2-40B4-BE49-F238E27FC236}">
                <a16:creationId xmlns:a16="http://schemas.microsoft.com/office/drawing/2014/main" id="{2C16FBC0-0DFA-405E-27F6-AEA0C1274735}"/>
              </a:ext>
            </a:extLst>
          </p:cNvPr>
          <p:cNvSpPr txBox="1"/>
          <p:nvPr/>
        </p:nvSpPr>
        <p:spPr>
          <a:xfrm>
            <a:off x="2992969" y="1136637"/>
            <a:ext cx="3384376" cy="646331"/>
          </a:xfrm>
          <a:prstGeom prst="rect">
            <a:avLst/>
          </a:prstGeom>
          <a:noFill/>
        </p:spPr>
        <p:txBody>
          <a:bodyPr wrap="square" rtlCol="0">
            <a:spAutoFit/>
          </a:bodyPr>
          <a:lstStyle/>
          <a:p>
            <a:r>
              <a:rPr lang="en-US" sz="3600" b="1" dirty="0" err="1" smtClean="0">
                <a:solidFill>
                  <a:prstClr val="white"/>
                </a:solidFill>
                <a:latin typeface="Times New Roman" panose="02020603050405020304" pitchFamily="18" charset="0"/>
                <a:cs typeface="Times New Roman" panose="02020603050405020304" pitchFamily="18" charset="0"/>
              </a:rPr>
              <a:t>Tiếng</a:t>
            </a:r>
            <a:r>
              <a:rPr lang="en-US" sz="3600" b="1" dirty="0" smtClean="0">
                <a:solidFill>
                  <a:prstClr val="white"/>
                </a:solidFill>
                <a:latin typeface="Times New Roman" panose="02020603050405020304" pitchFamily="18" charset="0"/>
                <a:cs typeface="Times New Roman" panose="02020603050405020304" pitchFamily="18" charset="0"/>
              </a:rPr>
              <a:t> </a:t>
            </a:r>
            <a:r>
              <a:rPr lang="en-US" sz="3600" b="1" dirty="0" err="1" smtClean="0">
                <a:solidFill>
                  <a:prstClr val="white"/>
                </a:solidFill>
                <a:latin typeface="Times New Roman" panose="02020603050405020304" pitchFamily="18" charset="0"/>
                <a:cs typeface="Times New Roman" panose="02020603050405020304" pitchFamily="18" charset="0"/>
              </a:rPr>
              <a:t>Việt</a:t>
            </a:r>
            <a:endParaRPr lang="en-US" sz="3600" b="1" dirty="0">
              <a:solidFill>
                <a:prstClr val="white"/>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0C3AFE64-B622-5090-3569-96CCBCE47581}"/>
              </a:ext>
            </a:extLst>
          </p:cNvPr>
          <p:cNvSpPr txBox="1"/>
          <p:nvPr/>
        </p:nvSpPr>
        <p:spPr>
          <a:xfrm>
            <a:off x="395536" y="1782968"/>
            <a:ext cx="8892480" cy="646331"/>
          </a:xfrm>
          <a:prstGeom prst="rect">
            <a:avLst/>
          </a:prstGeom>
          <a:noFill/>
        </p:spPr>
        <p:txBody>
          <a:bodyPr wrap="square" rtlCol="0">
            <a:spAutoFit/>
          </a:bodyPr>
          <a:lstStyle/>
          <a:p>
            <a:r>
              <a:rPr lang="en-US" sz="3600" b="1" dirty="0" err="1">
                <a:solidFill>
                  <a:prstClr val="white"/>
                </a:solidFill>
                <a:latin typeface="Times New Roman" panose="02020603050405020304" pitchFamily="18" charset="0"/>
                <a:cs typeface="Times New Roman" panose="02020603050405020304" pitchFamily="18" charset="0"/>
              </a:rPr>
              <a:t>Bài</a:t>
            </a:r>
            <a:r>
              <a:rPr lang="en-US" sz="3600" b="1" dirty="0">
                <a:solidFill>
                  <a:prstClr val="white"/>
                </a:solidFill>
                <a:latin typeface="Times New Roman" panose="02020603050405020304" pitchFamily="18" charset="0"/>
                <a:cs typeface="Times New Roman" panose="02020603050405020304" pitchFamily="18" charset="0"/>
              </a:rPr>
              <a:t> </a:t>
            </a:r>
            <a:r>
              <a:rPr lang="en-US" sz="3600" b="1" dirty="0" smtClean="0">
                <a:solidFill>
                  <a:prstClr val="white"/>
                </a:solidFill>
                <a:latin typeface="Times New Roman" panose="02020603050405020304" pitchFamily="18" charset="0"/>
                <a:cs typeface="Times New Roman" panose="02020603050405020304" pitchFamily="18" charset="0"/>
              </a:rPr>
              <a:t>19: </a:t>
            </a:r>
            <a:r>
              <a:rPr lang="en-US" sz="3600" b="1" dirty="0" err="1" smtClean="0">
                <a:solidFill>
                  <a:prstClr val="white"/>
                </a:solidFill>
                <a:latin typeface="Times New Roman" panose="02020603050405020304" pitchFamily="18" charset="0"/>
                <a:cs typeface="Times New Roman" panose="02020603050405020304" pitchFamily="18" charset="0"/>
              </a:rPr>
              <a:t>Lời</a:t>
            </a:r>
            <a:r>
              <a:rPr lang="en-US" sz="3600" b="1" dirty="0" smtClean="0">
                <a:solidFill>
                  <a:prstClr val="white"/>
                </a:solidFill>
                <a:latin typeface="Times New Roman" panose="02020603050405020304" pitchFamily="18" charset="0"/>
                <a:cs typeface="Times New Roman" panose="02020603050405020304" pitchFamily="18" charset="0"/>
              </a:rPr>
              <a:t> </a:t>
            </a:r>
            <a:r>
              <a:rPr lang="en-US" sz="3600" b="1" dirty="0" err="1" smtClean="0">
                <a:solidFill>
                  <a:prstClr val="white"/>
                </a:solidFill>
                <a:latin typeface="Times New Roman" panose="02020603050405020304" pitchFamily="18" charset="0"/>
                <a:cs typeface="Times New Roman" panose="02020603050405020304" pitchFamily="18" charset="0"/>
              </a:rPr>
              <a:t>kêu</a:t>
            </a:r>
            <a:r>
              <a:rPr lang="en-US" sz="3600" b="1" dirty="0" smtClean="0">
                <a:solidFill>
                  <a:prstClr val="white"/>
                </a:solidFill>
                <a:latin typeface="Times New Roman" panose="02020603050405020304" pitchFamily="18" charset="0"/>
                <a:cs typeface="Times New Roman" panose="02020603050405020304" pitchFamily="18" charset="0"/>
              </a:rPr>
              <a:t> </a:t>
            </a:r>
            <a:r>
              <a:rPr lang="en-US" sz="3600" b="1" dirty="0" err="1" smtClean="0">
                <a:solidFill>
                  <a:prstClr val="white"/>
                </a:solidFill>
                <a:latin typeface="Times New Roman" panose="02020603050405020304" pitchFamily="18" charset="0"/>
                <a:cs typeface="Times New Roman" panose="02020603050405020304" pitchFamily="18" charset="0"/>
              </a:rPr>
              <a:t>gọi</a:t>
            </a:r>
            <a:r>
              <a:rPr lang="en-US" sz="3600" b="1" dirty="0" smtClean="0">
                <a:solidFill>
                  <a:prstClr val="white"/>
                </a:solidFill>
                <a:latin typeface="Times New Roman" panose="02020603050405020304" pitchFamily="18" charset="0"/>
                <a:cs typeface="Times New Roman" panose="02020603050405020304" pitchFamily="18" charset="0"/>
              </a:rPr>
              <a:t> </a:t>
            </a:r>
            <a:r>
              <a:rPr lang="en-US" sz="3600" b="1" dirty="0" err="1" smtClean="0">
                <a:solidFill>
                  <a:prstClr val="white"/>
                </a:solidFill>
                <a:latin typeface="Times New Roman" panose="02020603050405020304" pitchFamily="18" charset="0"/>
                <a:cs typeface="Times New Roman" panose="02020603050405020304" pitchFamily="18" charset="0"/>
              </a:rPr>
              <a:t>toàn</a:t>
            </a:r>
            <a:r>
              <a:rPr lang="en-US" sz="3600" b="1" dirty="0" smtClean="0">
                <a:solidFill>
                  <a:prstClr val="white"/>
                </a:solidFill>
                <a:latin typeface="Times New Roman" panose="02020603050405020304" pitchFamily="18" charset="0"/>
                <a:cs typeface="Times New Roman" panose="02020603050405020304" pitchFamily="18" charset="0"/>
              </a:rPr>
              <a:t> </a:t>
            </a:r>
            <a:r>
              <a:rPr lang="en-US" sz="3600" b="1" dirty="0" err="1" smtClean="0">
                <a:solidFill>
                  <a:prstClr val="white"/>
                </a:solidFill>
                <a:latin typeface="Times New Roman" panose="02020603050405020304" pitchFamily="18" charset="0"/>
                <a:cs typeface="Times New Roman" panose="02020603050405020304" pitchFamily="18" charset="0"/>
              </a:rPr>
              <a:t>dân</a:t>
            </a:r>
            <a:r>
              <a:rPr lang="en-US" sz="3600" b="1" dirty="0" smtClean="0">
                <a:solidFill>
                  <a:prstClr val="white"/>
                </a:solidFill>
                <a:latin typeface="Times New Roman" panose="02020603050405020304" pitchFamily="18" charset="0"/>
                <a:cs typeface="Times New Roman" panose="02020603050405020304" pitchFamily="18" charset="0"/>
              </a:rPr>
              <a:t> </a:t>
            </a:r>
            <a:r>
              <a:rPr lang="en-US" sz="3600" b="1" dirty="0" err="1" smtClean="0">
                <a:solidFill>
                  <a:prstClr val="white"/>
                </a:solidFill>
                <a:latin typeface="Times New Roman" panose="02020603050405020304" pitchFamily="18" charset="0"/>
                <a:cs typeface="Times New Roman" panose="02020603050405020304" pitchFamily="18" charset="0"/>
              </a:rPr>
              <a:t>tập</a:t>
            </a:r>
            <a:r>
              <a:rPr lang="en-US" sz="3600" b="1" dirty="0" smtClean="0">
                <a:solidFill>
                  <a:prstClr val="white"/>
                </a:solidFill>
                <a:latin typeface="Times New Roman" panose="02020603050405020304" pitchFamily="18" charset="0"/>
                <a:cs typeface="Times New Roman" panose="02020603050405020304" pitchFamily="18" charset="0"/>
              </a:rPr>
              <a:t> </a:t>
            </a:r>
            <a:r>
              <a:rPr lang="en-US" sz="3600" b="1" dirty="0" err="1" smtClean="0">
                <a:solidFill>
                  <a:prstClr val="white"/>
                </a:solidFill>
                <a:latin typeface="Times New Roman" panose="02020603050405020304" pitchFamily="18" charset="0"/>
                <a:cs typeface="Times New Roman" panose="02020603050405020304" pitchFamily="18" charset="0"/>
              </a:rPr>
              <a:t>thể</a:t>
            </a:r>
            <a:r>
              <a:rPr lang="en-US" sz="3600" b="1" dirty="0" smtClean="0">
                <a:solidFill>
                  <a:prstClr val="white"/>
                </a:solidFill>
                <a:latin typeface="Times New Roman" panose="02020603050405020304" pitchFamily="18" charset="0"/>
                <a:cs typeface="Times New Roman" panose="02020603050405020304" pitchFamily="18" charset="0"/>
              </a:rPr>
              <a:t> </a:t>
            </a:r>
            <a:r>
              <a:rPr lang="en-US" sz="3600" b="1" dirty="0" err="1" smtClean="0">
                <a:solidFill>
                  <a:prstClr val="white"/>
                </a:solidFill>
                <a:latin typeface="Times New Roman" panose="02020603050405020304" pitchFamily="18" charset="0"/>
                <a:cs typeface="Times New Roman" panose="02020603050405020304" pitchFamily="18" charset="0"/>
              </a:rPr>
              <a:t>dục</a:t>
            </a:r>
            <a:endParaRPr lang="en-US" sz="36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12784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79512" y="195487"/>
            <a:ext cx="8784976" cy="4752528"/>
          </a:xfrm>
          <a:prstGeom prst="rect">
            <a:avLst/>
          </a:prstGeom>
        </p:spPr>
      </p:pic>
    </p:spTree>
    <p:extLst>
      <p:ext uri="{BB962C8B-B14F-4D97-AF65-F5344CB8AC3E}">
        <p14:creationId xmlns:p14="http://schemas.microsoft.com/office/powerpoint/2010/main" val="40064838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ave 62">
            <a:extLst>
              <a:ext uri="{FF2B5EF4-FFF2-40B4-BE49-F238E27FC236}">
                <a16:creationId xmlns:a16="http://schemas.microsoft.com/office/drawing/2014/main" id="{821A2C2F-1B84-21B9-4EBD-DA0893633205}"/>
              </a:ext>
            </a:extLst>
          </p:cNvPr>
          <p:cNvSpPr/>
          <p:nvPr/>
        </p:nvSpPr>
        <p:spPr>
          <a:xfrm>
            <a:off x="186042" y="34633"/>
            <a:ext cx="2081702" cy="880933"/>
          </a:xfrm>
          <a:custGeom>
            <a:avLst/>
            <a:gdLst>
              <a:gd name="connsiteX0" fmla="*/ 198973 w 1622941"/>
              <a:gd name="connsiteY0" fmla="*/ 69953 h 559621"/>
              <a:gd name="connsiteX1" fmla="*/ 1622941 w 1622941"/>
              <a:gd name="connsiteY1" fmla="*/ 69953 h 559621"/>
              <a:gd name="connsiteX2" fmla="*/ 1423968 w 1622941"/>
              <a:gd name="connsiteY2" fmla="*/ 489668 h 559621"/>
              <a:gd name="connsiteX3" fmla="*/ 0 w 1622941"/>
              <a:gd name="connsiteY3" fmla="*/ 489668 h 559621"/>
              <a:gd name="connsiteX4" fmla="*/ 198973 w 1622941"/>
              <a:gd name="connsiteY4" fmla="*/ 69953 h 559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41" h="559621" fill="none" extrusionOk="0">
                <a:moveTo>
                  <a:pt x="198973" y="69953"/>
                </a:moveTo>
                <a:cubicBezTo>
                  <a:pt x="597964" y="-134429"/>
                  <a:pt x="1092709" y="271404"/>
                  <a:pt x="1622941" y="69953"/>
                </a:cubicBezTo>
                <a:cubicBezTo>
                  <a:pt x="1543258" y="264348"/>
                  <a:pt x="1478575" y="317485"/>
                  <a:pt x="1423968" y="489668"/>
                </a:cubicBezTo>
                <a:cubicBezTo>
                  <a:pt x="964965" y="713471"/>
                  <a:pt x="431990" y="267594"/>
                  <a:pt x="0" y="489668"/>
                </a:cubicBezTo>
                <a:cubicBezTo>
                  <a:pt x="44643" y="419563"/>
                  <a:pt x="154196" y="113703"/>
                  <a:pt x="198973" y="69953"/>
                </a:cubicBezTo>
                <a:close/>
              </a:path>
              <a:path w="1622941" h="559621" stroke="0" extrusionOk="0">
                <a:moveTo>
                  <a:pt x="198973" y="69953"/>
                </a:moveTo>
                <a:cubicBezTo>
                  <a:pt x="690371" y="-191630"/>
                  <a:pt x="1136469" y="218298"/>
                  <a:pt x="1622941" y="69953"/>
                </a:cubicBezTo>
                <a:cubicBezTo>
                  <a:pt x="1576460" y="152485"/>
                  <a:pt x="1466543" y="419683"/>
                  <a:pt x="1423968" y="489668"/>
                </a:cubicBezTo>
                <a:cubicBezTo>
                  <a:pt x="990462" y="663096"/>
                  <a:pt x="461417" y="299627"/>
                  <a:pt x="0" y="489668"/>
                </a:cubicBezTo>
                <a:cubicBezTo>
                  <a:pt x="74325" y="339705"/>
                  <a:pt x="142114" y="186419"/>
                  <a:pt x="198973" y="69953"/>
                </a:cubicBezTo>
                <a:close/>
              </a:path>
            </a:pathLst>
          </a:custGeom>
          <a:solidFill>
            <a:sysClr val="window" lastClr="FFFFFF"/>
          </a:solidFill>
          <a:ln w="19050" cap="flat" cmpd="sng" algn="ctr">
            <a:solidFill>
              <a:srgbClr val="00B050"/>
            </a:solidFill>
            <a:prstDash val="solid"/>
            <a:extLst>
              <a:ext uri="{C807C97D-BFC1-408E-A445-0C87EB9F89A2}">
                <ask:lineSketchStyleProps xmlns:ask="http://schemas.microsoft.com/office/drawing/2018/sketchyshapes" xmlns="" sd="531292918">
                  <a:prstGeom prst="wave">
                    <a:avLst>
                      <a:gd name="adj1" fmla="val 12500"/>
                      <a:gd name="adj2" fmla="val -6130"/>
                    </a:avLst>
                  </a:prstGeom>
                  <ask:type>
                    <ask:lineSketchCurved/>
                  </ask:type>
                </ask:lineSketchStyleProps>
              </a:ext>
            </a:extLs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Chia </a:t>
            </a:r>
            <a:r>
              <a:rPr kumimoji="0" lang="en-US" sz="20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đoạn</a:t>
            </a:r>
            <a:endParaRPr kumimoji="0" lang="en-US" sz="20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3" name="Rectangle: Rounded Corners 61">
            <a:extLst>
              <a:ext uri="{FF2B5EF4-FFF2-40B4-BE49-F238E27FC236}">
                <a16:creationId xmlns:a16="http://schemas.microsoft.com/office/drawing/2014/main" id="{A45645C1-003B-B717-5CB9-2DF8F92BD233}"/>
              </a:ext>
            </a:extLst>
          </p:cNvPr>
          <p:cNvSpPr/>
          <p:nvPr/>
        </p:nvSpPr>
        <p:spPr>
          <a:xfrm>
            <a:off x="2483768" y="191283"/>
            <a:ext cx="4968552" cy="342986"/>
          </a:xfrm>
          <a:prstGeom prst="roundRect">
            <a:avLst/>
          </a:prstGeom>
          <a:noFill/>
          <a:ln w="28575" cap="flat" cmpd="sng" algn="ctr">
            <a:noFill/>
            <a:prstDash val="dash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Lời</a:t>
            </a:r>
            <a:r>
              <a:rPr kumimoji="0" lang="en-US" sz="2000" b="1" i="0" u="none" strike="noStrike" kern="0" cap="none" spc="0" normalizeH="0" baseline="0" noProof="0" dirty="0"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kêu</a:t>
            </a:r>
            <a:r>
              <a:rPr kumimoji="0" lang="en-US" sz="2000" b="1" i="0" u="none" strike="noStrike" kern="0" cap="none" spc="0" normalizeH="0" baseline="0" noProof="0" dirty="0"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gọi</a:t>
            </a:r>
            <a:r>
              <a:rPr kumimoji="0" lang="en-US" sz="2000" b="1" i="0" u="none" strike="noStrike" kern="0" cap="none" spc="0" normalizeH="0" baseline="0" noProof="0" dirty="0"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toàn</a:t>
            </a:r>
            <a:r>
              <a:rPr kumimoji="0" lang="en-US" sz="2000" b="1" i="0" u="none" strike="noStrike" kern="0" cap="none" spc="0" normalizeH="0" baseline="0" noProof="0" dirty="0"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dân</a:t>
            </a:r>
            <a:r>
              <a:rPr kumimoji="0" lang="en-US" sz="2000" b="1" i="0" u="none" strike="noStrike" kern="0" cap="none" spc="0" normalizeH="0" baseline="0" noProof="0" dirty="0"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tập</a:t>
            </a:r>
            <a:r>
              <a:rPr kumimoji="0" lang="en-US" sz="2000" b="1" i="0" u="none" strike="noStrike" kern="0" cap="none" spc="0" normalizeH="0" baseline="0" noProof="0" dirty="0"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thể</a:t>
            </a:r>
            <a:r>
              <a:rPr kumimoji="0" lang="en-US" sz="2000" b="1" i="0" u="none" strike="noStrike" kern="0" cap="none" spc="0" normalizeH="0" baseline="0" noProof="0" dirty="0"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000" b="1" i="0" u="none" strike="noStrike" kern="0" cap="none" spc="0" normalizeH="0" baseline="0" noProof="0" dirty="0" err="1"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rPr>
              <a:t>dục</a:t>
            </a:r>
            <a:endParaRPr kumimoji="0" lang="en-US" sz="2000" b="1" i="0" u="none" strike="noStrike" kern="0" cap="none" spc="0" normalizeH="0" baseline="0" noProof="0" dirty="0" smtClean="0">
              <a:ln>
                <a:noFill/>
              </a:ln>
              <a:solidFill>
                <a:srgbClr val="C0504D">
                  <a:lumMod val="75000"/>
                </a:srgbClr>
              </a:solidFill>
              <a:effectLst/>
              <a:uLnTx/>
              <a:uFillTx/>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4" name="Rectangle 3"/>
          <p:cNvSpPr/>
          <p:nvPr/>
        </p:nvSpPr>
        <p:spPr>
          <a:xfrm>
            <a:off x="165462" y="1059582"/>
            <a:ext cx="8915036" cy="3985706"/>
          </a:xfrm>
          <a:prstGeom prst="rect">
            <a:avLst/>
          </a:prstGeom>
          <a:solidFill>
            <a:sysClr val="window" lastClr="FFFFFF"/>
          </a:solidFill>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r>
              <a:rPr kumimoji="0" lang="vi-VN" sz="23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Giữ gìn dân chủ, xây dựng nước nhà, xây dựng đời sống mới , việc gì cũng cần có sức khỏe mới làm thành công. Mỗi một người dân yếu ớt tức là cả nước yếu ớt, mỗi một người dân khỏe mạnh là cả nước khỏe mạnh.</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3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Vậy nên luyện tập thể dục, bồi bổ sức khỏe là bổn phận của mỗi một người yêu nước. Việc đó không tốn kém, khó khăn gì. Gái trai, già trẻ ai cũng nên làm và ai cũng làm được. Ngày nào cũng tập thì khí huyết lưu thông, tinh thần đầy đủ, như vậy là sức khỏe.</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3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r>
              <a:rPr kumimoji="0" lang="en-US" sz="23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r>
              <a:rPr kumimoji="0" lang="vi-VN" sz="23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Tôi mong đồng bào ta ai cũng gắng tập thể dục. Tự tôi, ngày nào tôi cũng tập.</a:t>
            </a:r>
          </a:p>
          <a:p>
            <a:pPr marL="0" marR="0" lvl="0" indent="0" algn="r" defTabSz="914400" eaLnBrk="1" fontAlgn="auto" latinLnBrk="0" hangingPunct="1">
              <a:lnSpc>
                <a:spcPct val="100000"/>
              </a:lnSpc>
              <a:spcBef>
                <a:spcPts val="0"/>
              </a:spcBef>
              <a:spcAft>
                <a:spcPts val="0"/>
              </a:spcAft>
              <a:buClrTx/>
              <a:buSzTx/>
              <a:buFontTx/>
              <a:buNone/>
              <a:tabLst/>
              <a:defRPr/>
            </a:pPr>
            <a:r>
              <a:rPr kumimoji="0" lang="vi-VN" sz="23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Ngày 27-3-1946</a:t>
            </a:r>
          </a:p>
          <a:p>
            <a:pPr marL="0" marR="0" lvl="0" indent="0" algn="r" defTabSz="914400" eaLnBrk="1" fontAlgn="auto" latinLnBrk="0" hangingPunct="1">
              <a:lnSpc>
                <a:spcPct val="100000"/>
              </a:lnSpc>
              <a:spcBef>
                <a:spcPts val="0"/>
              </a:spcBef>
              <a:spcAft>
                <a:spcPts val="0"/>
              </a:spcAft>
              <a:buClrTx/>
              <a:buSzTx/>
              <a:buFontTx/>
              <a:buNone/>
              <a:tabLst/>
              <a:defRPr/>
            </a:pPr>
            <a:r>
              <a:rPr kumimoji="0" lang="vi-VN" sz="2300" b="1"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HỒ CHÍ MINH</a:t>
            </a:r>
            <a:endParaRPr kumimoji="0" lang="vi-VN" sz="23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5" name="Oval 4">
            <a:extLst>
              <a:ext uri="{FF2B5EF4-FFF2-40B4-BE49-F238E27FC236}">
                <a16:creationId xmlns:a16="http://schemas.microsoft.com/office/drawing/2014/main" id="{10FD0CBE-3B91-2D39-4DC9-D4C810A9F06F}"/>
              </a:ext>
            </a:extLst>
          </p:cNvPr>
          <p:cNvSpPr/>
          <p:nvPr/>
        </p:nvSpPr>
        <p:spPr>
          <a:xfrm>
            <a:off x="159600" y="1200820"/>
            <a:ext cx="469069" cy="262681"/>
          </a:xfrm>
          <a:prstGeom prst="ellipse">
            <a:avLst/>
          </a:prstGeom>
          <a:solidFill>
            <a:srgbClr val="00B0F0"/>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prstClr val="white"/>
                </a:solidFill>
                <a:effectLst/>
                <a:uLnTx/>
                <a:uFillTx/>
                <a:latin typeface="UTM Avo" panose="02040603050506020204" pitchFamily="18" charset="0"/>
                <a:ea typeface="AvantGarde" panose="00000400000000000000" pitchFamily="2" charset="0"/>
                <a:cs typeface="AvantGarde" panose="00000400000000000000" pitchFamily="2" charset="0"/>
              </a:rPr>
              <a:t>1</a:t>
            </a:r>
          </a:p>
        </p:txBody>
      </p:sp>
      <p:sp>
        <p:nvSpPr>
          <p:cNvPr id="6" name="Oval 5">
            <a:extLst>
              <a:ext uri="{FF2B5EF4-FFF2-40B4-BE49-F238E27FC236}">
                <a16:creationId xmlns:a16="http://schemas.microsoft.com/office/drawing/2014/main" id="{DA61DD32-DEA8-16AB-9703-9ED43847A9AD}"/>
              </a:ext>
            </a:extLst>
          </p:cNvPr>
          <p:cNvSpPr/>
          <p:nvPr/>
        </p:nvSpPr>
        <p:spPr>
          <a:xfrm>
            <a:off x="162062" y="2152132"/>
            <a:ext cx="472469" cy="331859"/>
          </a:xfrm>
          <a:prstGeom prst="ellipse">
            <a:avLst/>
          </a:prstGeom>
          <a:solidFill>
            <a:srgbClr val="00B0F0"/>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prstClr val="white"/>
                </a:solidFill>
                <a:effectLst/>
                <a:uLnTx/>
                <a:uFillTx/>
                <a:latin typeface="UTM Avo" panose="02040603050506020204" pitchFamily="18" charset="0"/>
                <a:ea typeface="AvantGarde" panose="00000400000000000000" pitchFamily="2" charset="0"/>
                <a:cs typeface="AvantGarde" panose="00000400000000000000" pitchFamily="2" charset="0"/>
              </a:rPr>
              <a:t>2</a:t>
            </a:r>
          </a:p>
        </p:txBody>
      </p:sp>
      <p:sp>
        <p:nvSpPr>
          <p:cNvPr id="7" name="Oval 6">
            <a:extLst>
              <a:ext uri="{FF2B5EF4-FFF2-40B4-BE49-F238E27FC236}">
                <a16:creationId xmlns:a16="http://schemas.microsoft.com/office/drawing/2014/main" id="{7F8CCD59-98F4-2602-B963-D0743E8CFC89}"/>
              </a:ext>
            </a:extLst>
          </p:cNvPr>
          <p:cNvSpPr/>
          <p:nvPr/>
        </p:nvSpPr>
        <p:spPr>
          <a:xfrm>
            <a:off x="186042" y="3579862"/>
            <a:ext cx="448489" cy="369555"/>
          </a:xfrm>
          <a:prstGeom prst="ellipse">
            <a:avLst/>
          </a:prstGeom>
          <a:solidFill>
            <a:srgbClr val="00B0F0"/>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prstClr val="white"/>
                </a:solidFill>
                <a:effectLst/>
                <a:uLnTx/>
                <a:uFillTx/>
                <a:latin typeface="UTM Avo" panose="02040603050506020204" pitchFamily="18" charset="0"/>
                <a:ea typeface="AvantGarde" panose="00000400000000000000" pitchFamily="2" charset="0"/>
                <a:cs typeface="AvantGarde" panose="00000400000000000000" pitchFamily="2" charset="0"/>
              </a:rPr>
              <a:t>3</a:t>
            </a:r>
          </a:p>
        </p:txBody>
      </p:sp>
    </p:spTree>
    <p:extLst>
      <p:ext uri="{BB962C8B-B14F-4D97-AF65-F5344CB8AC3E}">
        <p14:creationId xmlns:p14="http://schemas.microsoft.com/office/powerpoint/2010/main" val="400286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ave 70">
            <a:extLst>
              <a:ext uri="{FF2B5EF4-FFF2-40B4-BE49-F238E27FC236}">
                <a16:creationId xmlns:a16="http://schemas.microsoft.com/office/drawing/2014/main" id="{D9F3E42B-904C-72D2-055E-FB000F7DFE21}"/>
              </a:ext>
            </a:extLst>
          </p:cNvPr>
          <p:cNvSpPr/>
          <p:nvPr/>
        </p:nvSpPr>
        <p:spPr>
          <a:xfrm>
            <a:off x="107504" y="195486"/>
            <a:ext cx="2765692" cy="731936"/>
          </a:xfrm>
          <a:custGeom>
            <a:avLst/>
            <a:gdLst>
              <a:gd name="connsiteX0" fmla="*/ 339074 w 2765692"/>
              <a:gd name="connsiteY0" fmla="*/ 91492 h 731936"/>
              <a:gd name="connsiteX1" fmla="*/ 2765692 w 2765692"/>
              <a:gd name="connsiteY1" fmla="*/ 91492 h 731936"/>
              <a:gd name="connsiteX2" fmla="*/ 2426618 w 2765692"/>
              <a:gd name="connsiteY2" fmla="*/ 640444 h 731936"/>
              <a:gd name="connsiteX3" fmla="*/ 0 w 2765692"/>
              <a:gd name="connsiteY3" fmla="*/ 640444 h 731936"/>
              <a:gd name="connsiteX4" fmla="*/ 339074 w 2765692"/>
              <a:gd name="connsiteY4" fmla="*/ 91492 h 731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5692" h="731936" fill="none" extrusionOk="0">
                <a:moveTo>
                  <a:pt x="339074" y="91492"/>
                </a:moveTo>
                <a:cubicBezTo>
                  <a:pt x="1031544" y="-169184"/>
                  <a:pt x="1901316" y="364783"/>
                  <a:pt x="2765692" y="91492"/>
                </a:cubicBezTo>
                <a:cubicBezTo>
                  <a:pt x="2694430" y="152640"/>
                  <a:pt x="2444983" y="507367"/>
                  <a:pt x="2426618" y="640444"/>
                </a:cubicBezTo>
                <a:cubicBezTo>
                  <a:pt x="1719167" y="884682"/>
                  <a:pt x="777354" y="343672"/>
                  <a:pt x="0" y="640444"/>
                </a:cubicBezTo>
                <a:cubicBezTo>
                  <a:pt x="144790" y="364228"/>
                  <a:pt x="138435" y="345034"/>
                  <a:pt x="339074" y="91492"/>
                </a:cubicBezTo>
                <a:close/>
              </a:path>
              <a:path w="2765692" h="731936" stroke="0" extrusionOk="0">
                <a:moveTo>
                  <a:pt x="339074" y="91492"/>
                </a:moveTo>
                <a:cubicBezTo>
                  <a:pt x="1204126" y="-308806"/>
                  <a:pt x="1949504" y="343950"/>
                  <a:pt x="2765692" y="91492"/>
                </a:cubicBezTo>
                <a:cubicBezTo>
                  <a:pt x="2627160" y="237430"/>
                  <a:pt x="2524691" y="552138"/>
                  <a:pt x="2426618" y="640444"/>
                </a:cubicBezTo>
                <a:cubicBezTo>
                  <a:pt x="1709871" y="811654"/>
                  <a:pt x="798613" y="368900"/>
                  <a:pt x="0" y="640444"/>
                </a:cubicBezTo>
                <a:cubicBezTo>
                  <a:pt x="126670" y="450433"/>
                  <a:pt x="234376" y="278414"/>
                  <a:pt x="339074" y="91492"/>
                </a:cubicBezTo>
                <a:close/>
              </a:path>
            </a:pathLst>
          </a:custGeom>
          <a:solidFill>
            <a:sysClr val="window" lastClr="FFFFFF"/>
          </a:solidFill>
          <a:ln w="19050" cap="flat" cmpd="sng" algn="ctr">
            <a:solidFill>
              <a:srgbClr val="00B050"/>
            </a:solidFill>
            <a:prstDash val="solid"/>
            <a:extLst>
              <a:ext uri="{C807C97D-BFC1-408E-A445-0C87EB9F89A2}">
                <ask:lineSketchStyleProps xmlns:ask="http://schemas.microsoft.com/office/drawing/2018/sketchyshapes" xmlns="" sd="531292918">
                  <a:prstGeom prst="wave">
                    <a:avLst>
                      <a:gd name="adj1" fmla="val 12500"/>
                      <a:gd name="adj2" fmla="val -6130"/>
                    </a:avLst>
                  </a:prstGeom>
                  <ask:type>
                    <ask:lineSketchCurved/>
                  </ask:type>
                </ask:lineSketchStyleProps>
              </a:ext>
            </a:extLs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Luyện</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đọc</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đoạn</a:t>
            </a:r>
            <a:endPar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3" name="Rectangle 2"/>
          <p:cNvSpPr/>
          <p:nvPr/>
        </p:nvSpPr>
        <p:spPr>
          <a:xfrm>
            <a:off x="251520" y="1203598"/>
            <a:ext cx="8611764" cy="2554545"/>
          </a:xfrm>
          <a:prstGeom prst="rect">
            <a:avLst/>
          </a:prstGeom>
        </p:spPr>
        <p:txBody>
          <a:bodyPr wrap="square">
            <a:spAutoFit/>
          </a:bodyPr>
          <a:lstStyle/>
          <a:p>
            <a:pPr algn="just"/>
            <a:r>
              <a:rPr lang="en-US" sz="3200" dirty="0" smtClean="0">
                <a:solidFill>
                  <a:srgbClr val="000000"/>
                </a:solidFill>
                <a:latin typeface="OpenSans"/>
              </a:rPr>
              <a:t>      </a:t>
            </a:r>
            <a:r>
              <a:rPr lang="vi-VN" sz="3200" dirty="0" smtClean="0">
                <a:solidFill>
                  <a:srgbClr val="000000"/>
                </a:solidFill>
                <a:latin typeface="Times New Roman" panose="02020603050405020304" pitchFamily="18" charset="0"/>
                <a:cs typeface="Times New Roman" panose="02020603050405020304" pitchFamily="18" charset="0"/>
              </a:rPr>
              <a:t>Giữ </a:t>
            </a:r>
            <a:r>
              <a:rPr lang="vi-VN" sz="3200" dirty="0">
                <a:solidFill>
                  <a:srgbClr val="000000"/>
                </a:solidFill>
                <a:latin typeface="Times New Roman" panose="02020603050405020304" pitchFamily="18" charset="0"/>
                <a:cs typeface="Times New Roman" panose="02020603050405020304" pitchFamily="18" charset="0"/>
              </a:rPr>
              <a:t>gìn dân chủ, xây dựng nước nhà, xây dựng đời sống mới , việc gì cũng cần </a:t>
            </a:r>
            <a:r>
              <a:rPr lang="en-US" sz="3200" dirty="0" smtClean="0">
                <a:solidFill>
                  <a:srgbClr val="000000"/>
                </a:solidFill>
                <a:latin typeface="Times New Roman" panose="02020603050405020304" pitchFamily="18" charset="0"/>
                <a:cs typeface="Times New Roman" panose="02020603050405020304" pitchFamily="18" charset="0"/>
              </a:rPr>
              <a:t>c</a:t>
            </a:r>
            <a:r>
              <a:rPr lang="vi-VN" sz="3200" dirty="0" smtClean="0">
                <a:solidFill>
                  <a:srgbClr val="000000"/>
                </a:solidFill>
                <a:latin typeface="Times New Roman" panose="02020603050405020304" pitchFamily="18" charset="0"/>
                <a:cs typeface="Times New Roman" panose="02020603050405020304" pitchFamily="18" charset="0"/>
              </a:rPr>
              <a:t>ó </a:t>
            </a:r>
            <a:r>
              <a:rPr lang="vi-VN" sz="3200" dirty="0">
                <a:solidFill>
                  <a:srgbClr val="000000"/>
                </a:solidFill>
                <a:latin typeface="Times New Roman" panose="02020603050405020304" pitchFamily="18" charset="0"/>
                <a:cs typeface="Times New Roman" panose="02020603050405020304" pitchFamily="18" charset="0"/>
              </a:rPr>
              <a:t>sức khỏe mới làm thành công. </a:t>
            </a:r>
            <a:r>
              <a:rPr lang="en-US" sz="3200" dirty="0" smtClean="0">
                <a:solidFill>
                  <a:srgbClr val="000000"/>
                </a:solidFill>
                <a:latin typeface="Times New Roman" panose="02020603050405020304" pitchFamily="18" charset="0"/>
                <a:cs typeface="Times New Roman" panose="02020603050405020304" pitchFamily="18" charset="0"/>
              </a:rPr>
              <a:t> </a:t>
            </a:r>
            <a:r>
              <a:rPr lang="vi-VN" sz="3200" dirty="0" smtClean="0">
                <a:solidFill>
                  <a:srgbClr val="000000"/>
                </a:solidFill>
                <a:latin typeface="Times New Roman" panose="02020603050405020304" pitchFamily="18" charset="0"/>
                <a:cs typeface="Times New Roman" panose="02020603050405020304" pitchFamily="18" charset="0"/>
              </a:rPr>
              <a:t>Mỗi </a:t>
            </a:r>
            <a:r>
              <a:rPr lang="vi-VN" sz="3200" dirty="0">
                <a:solidFill>
                  <a:srgbClr val="000000"/>
                </a:solidFill>
                <a:latin typeface="Times New Roman" panose="02020603050405020304" pitchFamily="18" charset="0"/>
                <a:cs typeface="Times New Roman" panose="02020603050405020304" pitchFamily="18" charset="0"/>
              </a:rPr>
              <a:t>một người dân yếu ớt tức là cả nước yếu ớt, mỗi một người dân khỏe mạnh là cả nước khỏe mạnh.</a:t>
            </a:r>
          </a:p>
        </p:txBody>
      </p:sp>
      <p:grpSp>
        <p:nvGrpSpPr>
          <p:cNvPr id="4" name="Group 3">
            <a:extLst>
              <a:ext uri="{FF2B5EF4-FFF2-40B4-BE49-F238E27FC236}">
                <a16:creationId xmlns:a16="http://schemas.microsoft.com/office/drawing/2014/main" id="{670DA32C-0382-4BEB-2359-824E91001094}"/>
              </a:ext>
            </a:extLst>
          </p:cNvPr>
          <p:cNvGrpSpPr/>
          <p:nvPr/>
        </p:nvGrpSpPr>
        <p:grpSpPr>
          <a:xfrm>
            <a:off x="251521" y="1203599"/>
            <a:ext cx="576064" cy="504056"/>
            <a:chOff x="8079657" y="1342173"/>
            <a:chExt cx="707923" cy="707923"/>
          </a:xfrm>
        </p:grpSpPr>
        <p:sp>
          <p:nvSpPr>
            <p:cNvPr id="5" name="Oval 4">
              <a:extLst>
                <a:ext uri="{FF2B5EF4-FFF2-40B4-BE49-F238E27FC236}">
                  <a16:creationId xmlns:a16="http://schemas.microsoft.com/office/drawing/2014/main" id="{4153E5FA-1CF9-0167-892D-8EBB56302978}"/>
                </a:ext>
              </a:extLst>
            </p:cNvPr>
            <p:cNvSpPr/>
            <p:nvPr/>
          </p:nvSpPr>
          <p:spPr>
            <a:xfrm>
              <a:off x="8079657" y="1342173"/>
              <a:ext cx="707923" cy="707923"/>
            </a:xfrm>
            <a:prstGeom prst="ellipse">
              <a:avLst/>
            </a:prstGeom>
            <a:solidFill>
              <a:sysClr val="window" lastClr="FFFFFF"/>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white"/>
                </a:solidFill>
                <a:effectLst/>
                <a:uLnTx/>
                <a:uFillTx/>
                <a:latin typeface="UTM Avo" panose="02040603050506020204" pitchFamily="18" charset="0"/>
                <a:ea typeface="+mn-ea"/>
                <a:cs typeface="+mn-cs"/>
              </a:endParaRPr>
            </a:p>
          </p:txBody>
        </p:sp>
        <p:sp>
          <p:nvSpPr>
            <p:cNvPr id="6" name="Oval 5">
              <a:extLst>
                <a:ext uri="{FF2B5EF4-FFF2-40B4-BE49-F238E27FC236}">
                  <a16:creationId xmlns:a16="http://schemas.microsoft.com/office/drawing/2014/main" id="{EA4EF93C-B084-7A6A-561D-D097BB3ABE6A}"/>
                </a:ext>
              </a:extLst>
            </p:cNvPr>
            <p:cNvSpPr/>
            <p:nvPr/>
          </p:nvSpPr>
          <p:spPr>
            <a:xfrm>
              <a:off x="8155856" y="1418372"/>
              <a:ext cx="555523" cy="555523"/>
            </a:xfrm>
            <a:prstGeom prst="ellipse">
              <a:avLst/>
            </a:prstGeom>
            <a:solidFill>
              <a:srgbClr val="00B0F0"/>
            </a:solid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prstClr val="white"/>
                  </a:solidFill>
                  <a:effectLst/>
                  <a:uLnTx/>
                  <a:uFillTx/>
                  <a:latin typeface="UTM Avo" panose="02040603050506020204" pitchFamily="18" charset="0"/>
                  <a:ea typeface="AvantGarde" panose="00000400000000000000" pitchFamily="2" charset="0"/>
                  <a:cs typeface="AvantGarde" panose="00000400000000000000" pitchFamily="2" charset="0"/>
                </a:rPr>
                <a:t>1</a:t>
              </a:r>
            </a:p>
          </p:txBody>
        </p:sp>
      </p:grpSp>
    </p:spTree>
    <p:extLst>
      <p:ext uri="{BB962C8B-B14F-4D97-AF65-F5344CB8AC3E}">
        <p14:creationId xmlns:p14="http://schemas.microsoft.com/office/powerpoint/2010/main" val="2084432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ave 70">
            <a:extLst>
              <a:ext uri="{FF2B5EF4-FFF2-40B4-BE49-F238E27FC236}">
                <a16:creationId xmlns:a16="http://schemas.microsoft.com/office/drawing/2014/main" id="{D9F3E42B-904C-72D2-055E-FB000F7DFE21}"/>
              </a:ext>
            </a:extLst>
          </p:cNvPr>
          <p:cNvSpPr/>
          <p:nvPr/>
        </p:nvSpPr>
        <p:spPr>
          <a:xfrm>
            <a:off x="107504" y="339502"/>
            <a:ext cx="3096344" cy="731936"/>
          </a:xfrm>
          <a:custGeom>
            <a:avLst/>
            <a:gdLst>
              <a:gd name="connsiteX0" fmla="*/ 339074 w 2765692"/>
              <a:gd name="connsiteY0" fmla="*/ 91492 h 731936"/>
              <a:gd name="connsiteX1" fmla="*/ 2765692 w 2765692"/>
              <a:gd name="connsiteY1" fmla="*/ 91492 h 731936"/>
              <a:gd name="connsiteX2" fmla="*/ 2426618 w 2765692"/>
              <a:gd name="connsiteY2" fmla="*/ 640444 h 731936"/>
              <a:gd name="connsiteX3" fmla="*/ 0 w 2765692"/>
              <a:gd name="connsiteY3" fmla="*/ 640444 h 731936"/>
              <a:gd name="connsiteX4" fmla="*/ 339074 w 2765692"/>
              <a:gd name="connsiteY4" fmla="*/ 91492 h 731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5692" h="731936" fill="none" extrusionOk="0">
                <a:moveTo>
                  <a:pt x="339074" y="91492"/>
                </a:moveTo>
                <a:cubicBezTo>
                  <a:pt x="1031544" y="-169184"/>
                  <a:pt x="1901316" y="364783"/>
                  <a:pt x="2765692" y="91492"/>
                </a:cubicBezTo>
                <a:cubicBezTo>
                  <a:pt x="2694430" y="152640"/>
                  <a:pt x="2444983" y="507367"/>
                  <a:pt x="2426618" y="640444"/>
                </a:cubicBezTo>
                <a:cubicBezTo>
                  <a:pt x="1719167" y="884682"/>
                  <a:pt x="777354" y="343672"/>
                  <a:pt x="0" y="640444"/>
                </a:cubicBezTo>
                <a:cubicBezTo>
                  <a:pt x="144790" y="364228"/>
                  <a:pt x="138435" y="345034"/>
                  <a:pt x="339074" y="91492"/>
                </a:cubicBezTo>
                <a:close/>
              </a:path>
              <a:path w="2765692" h="731936" stroke="0" extrusionOk="0">
                <a:moveTo>
                  <a:pt x="339074" y="91492"/>
                </a:moveTo>
                <a:cubicBezTo>
                  <a:pt x="1204126" y="-308806"/>
                  <a:pt x="1949504" y="343950"/>
                  <a:pt x="2765692" y="91492"/>
                </a:cubicBezTo>
                <a:cubicBezTo>
                  <a:pt x="2627160" y="237430"/>
                  <a:pt x="2524691" y="552138"/>
                  <a:pt x="2426618" y="640444"/>
                </a:cubicBezTo>
                <a:cubicBezTo>
                  <a:pt x="1709871" y="811654"/>
                  <a:pt x="798613" y="368900"/>
                  <a:pt x="0" y="640444"/>
                </a:cubicBezTo>
                <a:cubicBezTo>
                  <a:pt x="126670" y="450433"/>
                  <a:pt x="234376" y="278414"/>
                  <a:pt x="339074" y="91492"/>
                </a:cubicBezTo>
                <a:close/>
              </a:path>
            </a:pathLst>
          </a:custGeom>
          <a:solidFill>
            <a:sysClr val="window" lastClr="FFFFFF"/>
          </a:solidFill>
          <a:ln w="19050" cap="flat" cmpd="sng" algn="ctr">
            <a:solidFill>
              <a:srgbClr val="00B050"/>
            </a:solidFill>
            <a:prstDash val="solid"/>
            <a:extLst>
              <a:ext uri="{C807C97D-BFC1-408E-A445-0C87EB9F89A2}">
                <ask:lineSketchStyleProps xmlns:ask="http://schemas.microsoft.com/office/drawing/2018/sketchyshapes" xmlns="" sd="531292918">
                  <a:prstGeom prst="wave">
                    <a:avLst>
                      <a:gd name="adj1" fmla="val 12500"/>
                      <a:gd name="adj2" fmla="val -6130"/>
                    </a:avLst>
                  </a:prstGeom>
                  <ask:type>
                    <ask:lineSketchCurved/>
                  </ask:type>
                </ask:lineSketchStyleProps>
              </a:ext>
            </a:extLs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Luyện</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đọc</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câu</a:t>
            </a:r>
            <a:r>
              <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 </a:t>
            </a: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rPr>
              <a:t>dài</a:t>
            </a:r>
            <a:endParaRPr kumimoji="0" lang="en-US" sz="2400" b="1" i="0" u="none" strike="noStrike" kern="0" cap="none" spc="0" normalizeH="0" baseline="0" noProof="0" dirty="0" smtClean="0">
              <a:ln>
                <a:noFill/>
              </a:ln>
              <a:solidFill>
                <a:srgbClr val="0070C0"/>
              </a:solidFill>
              <a:effectLst/>
              <a:uLnTx/>
              <a:uFillTx/>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3" name="Rectangle 2"/>
          <p:cNvSpPr/>
          <p:nvPr/>
        </p:nvSpPr>
        <p:spPr>
          <a:xfrm>
            <a:off x="179512" y="1419622"/>
            <a:ext cx="8683772" cy="1815882"/>
          </a:xfrm>
          <a:prstGeom prst="rect">
            <a:avLst/>
          </a:prstGeom>
        </p:spPr>
        <p:txBody>
          <a:bodyPr wrap="square">
            <a:spAutoFit/>
          </a:bodyPr>
          <a:lstStyle/>
          <a:p>
            <a:pPr algn="just"/>
            <a:r>
              <a:rPr lang="en-US" sz="2800" dirty="0" smtClean="0">
                <a:solidFill>
                  <a:srgbClr val="000000"/>
                </a:solidFill>
                <a:latin typeface="Times New Roman" panose="02020603050405020304" pitchFamily="18" charset="0"/>
                <a:cs typeface="Times New Roman" panose="02020603050405020304" pitchFamily="18" charset="0"/>
              </a:rPr>
              <a:t>      </a:t>
            </a:r>
            <a:r>
              <a:rPr lang="vi-VN" sz="2800" dirty="0" smtClean="0">
                <a:solidFill>
                  <a:srgbClr val="000000"/>
                </a:solidFill>
                <a:latin typeface="Times New Roman" panose="02020603050405020304" pitchFamily="18" charset="0"/>
                <a:cs typeface="Times New Roman" panose="02020603050405020304" pitchFamily="18" charset="0"/>
              </a:rPr>
              <a:t>Giữ </a:t>
            </a:r>
            <a:r>
              <a:rPr lang="vi-VN" sz="2800" dirty="0">
                <a:solidFill>
                  <a:srgbClr val="000000"/>
                </a:solidFill>
                <a:latin typeface="Times New Roman" panose="02020603050405020304" pitchFamily="18" charset="0"/>
                <a:cs typeface="Times New Roman" panose="02020603050405020304" pitchFamily="18" charset="0"/>
              </a:rPr>
              <a:t>gìn dân chủ, xây dựng nước nhà, xây dựng đời sống </a:t>
            </a:r>
            <a:r>
              <a:rPr lang="vi-VN" sz="2800" dirty="0" smtClean="0">
                <a:solidFill>
                  <a:srgbClr val="000000"/>
                </a:solidFill>
                <a:latin typeface="Times New Roman" panose="02020603050405020304" pitchFamily="18" charset="0"/>
                <a:cs typeface="Times New Roman" panose="02020603050405020304" pitchFamily="18" charset="0"/>
              </a:rPr>
              <a:t>mới, </a:t>
            </a:r>
            <a:r>
              <a:rPr lang="vi-VN" sz="2800" dirty="0">
                <a:solidFill>
                  <a:srgbClr val="000000"/>
                </a:solidFill>
                <a:latin typeface="Times New Roman" panose="02020603050405020304" pitchFamily="18" charset="0"/>
                <a:cs typeface="Times New Roman" panose="02020603050405020304" pitchFamily="18" charset="0"/>
              </a:rPr>
              <a:t>việc gì cũng cần có sức khỏe mới làm thành công. </a:t>
            </a:r>
            <a:r>
              <a:rPr lang="en-US" sz="2800" dirty="0" smtClean="0">
                <a:solidFill>
                  <a:srgbClr val="000000"/>
                </a:solidFill>
                <a:latin typeface="Times New Roman" panose="02020603050405020304" pitchFamily="18" charset="0"/>
                <a:cs typeface="Times New Roman" panose="02020603050405020304" pitchFamily="18" charset="0"/>
              </a:rPr>
              <a:t> </a:t>
            </a:r>
            <a:r>
              <a:rPr lang="vi-VN" sz="2800" dirty="0" smtClean="0">
                <a:solidFill>
                  <a:srgbClr val="000000"/>
                </a:solidFill>
                <a:latin typeface="Times New Roman" panose="02020603050405020304" pitchFamily="18" charset="0"/>
                <a:cs typeface="Times New Roman" panose="02020603050405020304" pitchFamily="18" charset="0"/>
              </a:rPr>
              <a:t>Mỗi </a:t>
            </a:r>
            <a:r>
              <a:rPr lang="vi-VN" sz="2800" dirty="0">
                <a:solidFill>
                  <a:srgbClr val="000000"/>
                </a:solidFill>
                <a:latin typeface="Times New Roman" panose="02020603050405020304" pitchFamily="18" charset="0"/>
                <a:cs typeface="Times New Roman" panose="02020603050405020304" pitchFamily="18" charset="0"/>
              </a:rPr>
              <a:t>một người dân yếu ớt </a:t>
            </a:r>
            <a:r>
              <a:rPr lang="en-US" sz="2800" dirty="0" smtClean="0">
                <a:solidFill>
                  <a:srgbClr val="000000"/>
                </a:solidFill>
                <a:latin typeface="Times New Roman" panose="02020603050405020304" pitchFamily="18" charset="0"/>
                <a:cs typeface="Times New Roman" panose="02020603050405020304" pitchFamily="18" charset="0"/>
              </a:rPr>
              <a:t> </a:t>
            </a:r>
            <a:r>
              <a:rPr lang="vi-VN" sz="2800" dirty="0" smtClean="0">
                <a:solidFill>
                  <a:srgbClr val="000000"/>
                </a:solidFill>
                <a:latin typeface="Times New Roman" panose="02020603050405020304" pitchFamily="18" charset="0"/>
                <a:cs typeface="Times New Roman" panose="02020603050405020304" pitchFamily="18" charset="0"/>
              </a:rPr>
              <a:t>tức </a:t>
            </a:r>
            <a:r>
              <a:rPr lang="vi-VN" sz="2800" dirty="0">
                <a:solidFill>
                  <a:srgbClr val="000000"/>
                </a:solidFill>
                <a:latin typeface="Times New Roman" panose="02020603050405020304" pitchFamily="18" charset="0"/>
                <a:cs typeface="Times New Roman" panose="02020603050405020304" pitchFamily="18" charset="0"/>
              </a:rPr>
              <a:t>là cả nước yếu ớt, mỗi một người dân khỏe mạnh </a:t>
            </a:r>
            <a:r>
              <a:rPr lang="en-US" sz="2800" dirty="0" smtClean="0">
                <a:solidFill>
                  <a:srgbClr val="000000"/>
                </a:solidFill>
                <a:latin typeface="Times New Roman" panose="02020603050405020304" pitchFamily="18" charset="0"/>
                <a:cs typeface="Times New Roman" panose="02020603050405020304" pitchFamily="18" charset="0"/>
              </a:rPr>
              <a:t> </a:t>
            </a:r>
            <a:r>
              <a:rPr lang="vi-VN" sz="2800" dirty="0" smtClean="0">
                <a:solidFill>
                  <a:srgbClr val="000000"/>
                </a:solidFill>
                <a:latin typeface="Times New Roman" panose="02020603050405020304" pitchFamily="18" charset="0"/>
                <a:cs typeface="Times New Roman" panose="02020603050405020304" pitchFamily="18" charset="0"/>
              </a:rPr>
              <a:t>là </a:t>
            </a:r>
            <a:r>
              <a:rPr lang="vi-VN" sz="2800" dirty="0">
                <a:solidFill>
                  <a:srgbClr val="000000"/>
                </a:solidFill>
                <a:latin typeface="Times New Roman" panose="02020603050405020304" pitchFamily="18" charset="0"/>
                <a:cs typeface="Times New Roman" panose="02020603050405020304" pitchFamily="18" charset="0"/>
              </a:rPr>
              <a:t>cả nước khỏe mạnh.</a:t>
            </a:r>
          </a:p>
        </p:txBody>
      </p:sp>
      <p:cxnSp>
        <p:nvCxnSpPr>
          <p:cNvPr id="4" name="Straight Connector 3">
            <a:extLst>
              <a:ext uri="{FF2B5EF4-FFF2-40B4-BE49-F238E27FC236}">
                <a16:creationId xmlns:a16="http://schemas.microsoft.com/office/drawing/2014/main" id="{670D8E3D-FBEE-18F9-2F59-7EDFBC0EE8D5}"/>
              </a:ext>
            </a:extLst>
          </p:cNvPr>
          <p:cNvCxnSpPr/>
          <p:nvPr/>
        </p:nvCxnSpPr>
        <p:spPr>
          <a:xfrm flipH="1">
            <a:off x="3419872" y="1563638"/>
            <a:ext cx="72008" cy="286188"/>
          </a:xfrm>
          <a:prstGeom prst="line">
            <a:avLst/>
          </a:prstGeom>
          <a:noFill/>
          <a:ln w="38100" cap="flat" cmpd="sng" algn="ctr">
            <a:solidFill>
              <a:srgbClr val="FF0000"/>
            </a:solidFill>
            <a:prstDash val="solid"/>
          </a:ln>
          <a:effectLst/>
        </p:spPr>
      </p:cxnSp>
      <p:cxnSp>
        <p:nvCxnSpPr>
          <p:cNvPr id="5" name="Straight Connector 4">
            <a:extLst>
              <a:ext uri="{FF2B5EF4-FFF2-40B4-BE49-F238E27FC236}">
                <a16:creationId xmlns:a16="http://schemas.microsoft.com/office/drawing/2014/main" id="{670D8E3D-FBEE-18F9-2F59-7EDFBC0EE8D5}"/>
              </a:ext>
            </a:extLst>
          </p:cNvPr>
          <p:cNvCxnSpPr/>
          <p:nvPr/>
        </p:nvCxnSpPr>
        <p:spPr>
          <a:xfrm flipH="1">
            <a:off x="6660232" y="1563638"/>
            <a:ext cx="72008" cy="286188"/>
          </a:xfrm>
          <a:prstGeom prst="line">
            <a:avLst/>
          </a:prstGeom>
          <a:noFill/>
          <a:ln w="38100" cap="flat" cmpd="sng" algn="ctr">
            <a:solidFill>
              <a:srgbClr val="FF0000"/>
            </a:solidFill>
            <a:prstDash val="solid"/>
          </a:ln>
          <a:effectLst/>
        </p:spPr>
      </p:cxnSp>
      <p:cxnSp>
        <p:nvCxnSpPr>
          <p:cNvPr id="6" name="Straight Connector 5">
            <a:extLst>
              <a:ext uri="{FF2B5EF4-FFF2-40B4-BE49-F238E27FC236}">
                <a16:creationId xmlns:a16="http://schemas.microsoft.com/office/drawing/2014/main" id="{670D8E3D-FBEE-18F9-2F59-7EDFBC0EE8D5}"/>
              </a:ext>
            </a:extLst>
          </p:cNvPr>
          <p:cNvCxnSpPr/>
          <p:nvPr/>
        </p:nvCxnSpPr>
        <p:spPr>
          <a:xfrm flipH="1">
            <a:off x="1763688" y="1901761"/>
            <a:ext cx="72008" cy="425802"/>
          </a:xfrm>
          <a:prstGeom prst="line">
            <a:avLst/>
          </a:prstGeom>
          <a:noFill/>
          <a:ln w="38100" cap="flat" cmpd="sng" algn="ctr">
            <a:solidFill>
              <a:srgbClr val="FF0000"/>
            </a:solidFill>
            <a:prstDash val="solid"/>
          </a:ln>
          <a:effectLst/>
        </p:spPr>
      </p:cxnSp>
      <p:cxnSp>
        <p:nvCxnSpPr>
          <p:cNvPr id="8" name="Straight Connector 7">
            <a:extLst>
              <a:ext uri="{FF2B5EF4-FFF2-40B4-BE49-F238E27FC236}">
                <a16:creationId xmlns:a16="http://schemas.microsoft.com/office/drawing/2014/main" id="{670D8E3D-FBEE-18F9-2F59-7EDFBC0EE8D5}"/>
              </a:ext>
            </a:extLst>
          </p:cNvPr>
          <p:cNvCxnSpPr/>
          <p:nvPr/>
        </p:nvCxnSpPr>
        <p:spPr>
          <a:xfrm flipH="1">
            <a:off x="6444208" y="1971568"/>
            <a:ext cx="72008" cy="286188"/>
          </a:xfrm>
          <a:prstGeom prst="line">
            <a:avLst/>
          </a:prstGeom>
          <a:noFill/>
          <a:ln w="38100" cap="flat" cmpd="sng" algn="ctr">
            <a:solidFill>
              <a:srgbClr val="FF0000"/>
            </a:solidFill>
            <a:prstDash val="solid"/>
          </a:ln>
          <a:effectLst/>
        </p:spPr>
      </p:cxnSp>
      <p:cxnSp>
        <p:nvCxnSpPr>
          <p:cNvPr id="9" name="Straight Connector 8">
            <a:extLst>
              <a:ext uri="{FF2B5EF4-FFF2-40B4-BE49-F238E27FC236}">
                <a16:creationId xmlns:a16="http://schemas.microsoft.com/office/drawing/2014/main" id="{670D8E3D-FBEE-18F9-2F59-7EDFBC0EE8D5}"/>
              </a:ext>
            </a:extLst>
          </p:cNvPr>
          <p:cNvCxnSpPr/>
          <p:nvPr/>
        </p:nvCxnSpPr>
        <p:spPr>
          <a:xfrm flipH="1">
            <a:off x="1043608" y="2420935"/>
            <a:ext cx="72008" cy="286188"/>
          </a:xfrm>
          <a:prstGeom prst="line">
            <a:avLst/>
          </a:prstGeom>
          <a:noFill/>
          <a:ln w="38100" cap="flat" cmpd="sng" algn="ctr">
            <a:solidFill>
              <a:srgbClr val="FF0000"/>
            </a:solidFill>
            <a:prstDash val="solid"/>
          </a:ln>
          <a:effectLst/>
        </p:spPr>
      </p:cxnSp>
      <p:cxnSp>
        <p:nvCxnSpPr>
          <p:cNvPr id="10" name="Straight Connector 9">
            <a:extLst>
              <a:ext uri="{FF2B5EF4-FFF2-40B4-BE49-F238E27FC236}">
                <a16:creationId xmlns:a16="http://schemas.microsoft.com/office/drawing/2014/main" id="{670D8E3D-FBEE-18F9-2F59-7EDFBC0EE8D5}"/>
              </a:ext>
            </a:extLst>
          </p:cNvPr>
          <p:cNvCxnSpPr/>
          <p:nvPr/>
        </p:nvCxnSpPr>
        <p:spPr>
          <a:xfrm flipH="1">
            <a:off x="1124640" y="2427734"/>
            <a:ext cx="72008" cy="286188"/>
          </a:xfrm>
          <a:prstGeom prst="line">
            <a:avLst/>
          </a:prstGeom>
          <a:noFill/>
          <a:ln w="38100" cap="flat" cmpd="sng" algn="ctr">
            <a:solidFill>
              <a:srgbClr val="FF0000"/>
            </a:solidFill>
            <a:prstDash val="solid"/>
          </a:ln>
          <a:effectLst/>
        </p:spPr>
      </p:cxnSp>
      <p:cxnSp>
        <p:nvCxnSpPr>
          <p:cNvPr id="11" name="Straight Connector 10">
            <a:extLst>
              <a:ext uri="{FF2B5EF4-FFF2-40B4-BE49-F238E27FC236}">
                <a16:creationId xmlns:a16="http://schemas.microsoft.com/office/drawing/2014/main" id="{670D8E3D-FBEE-18F9-2F59-7EDFBC0EE8D5}"/>
              </a:ext>
            </a:extLst>
          </p:cNvPr>
          <p:cNvCxnSpPr/>
          <p:nvPr/>
        </p:nvCxnSpPr>
        <p:spPr>
          <a:xfrm flipH="1">
            <a:off x="5364088" y="2420935"/>
            <a:ext cx="72008" cy="286188"/>
          </a:xfrm>
          <a:prstGeom prst="line">
            <a:avLst/>
          </a:prstGeom>
          <a:noFill/>
          <a:ln w="38100" cap="flat" cmpd="sng" algn="ctr">
            <a:solidFill>
              <a:srgbClr val="FF0000"/>
            </a:solidFill>
            <a:prstDash val="solid"/>
          </a:ln>
          <a:effectLst/>
        </p:spPr>
      </p:cxnSp>
      <p:grpSp>
        <p:nvGrpSpPr>
          <p:cNvPr id="12" name="Group 11">
            <a:extLst>
              <a:ext uri="{FF2B5EF4-FFF2-40B4-BE49-F238E27FC236}">
                <a16:creationId xmlns:a16="http://schemas.microsoft.com/office/drawing/2014/main" id="{FDC925C4-4AE6-77C2-1417-50128BE8D9CB}"/>
              </a:ext>
            </a:extLst>
          </p:cNvPr>
          <p:cNvGrpSpPr/>
          <p:nvPr/>
        </p:nvGrpSpPr>
        <p:grpSpPr>
          <a:xfrm>
            <a:off x="8028384" y="2713923"/>
            <a:ext cx="216024" cy="361884"/>
            <a:chOff x="4750193" y="5915370"/>
            <a:chExt cx="219339" cy="574220"/>
          </a:xfrm>
        </p:grpSpPr>
        <p:cxnSp>
          <p:nvCxnSpPr>
            <p:cNvPr id="13" name="Straight Connector 12">
              <a:extLst>
                <a:ext uri="{FF2B5EF4-FFF2-40B4-BE49-F238E27FC236}">
                  <a16:creationId xmlns:a16="http://schemas.microsoft.com/office/drawing/2014/main" id="{48CC09A5-4974-0A33-98FB-F0CCA25D206B}"/>
                </a:ext>
              </a:extLst>
            </p:cNvPr>
            <p:cNvCxnSpPr/>
            <p:nvPr/>
          </p:nvCxnSpPr>
          <p:spPr>
            <a:xfrm flipH="1">
              <a:off x="4750193" y="5915370"/>
              <a:ext cx="173620" cy="574220"/>
            </a:xfrm>
            <a:prstGeom prst="line">
              <a:avLst/>
            </a:prstGeom>
            <a:noFill/>
            <a:ln w="38100" cap="flat" cmpd="sng" algn="ctr">
              <a:solidFill>
                <a:srgbClr val="FF0000"/>
              </a:solidFill>
              <a:prstDash val="solid"/>
            </a:ln>
            <a:effectLst/>
          </p:spPr>
        </p:cxnSp>
        <p:cxnSp>
          <p:nvCxnSpPr>
            <p:cNvPr id="14" name="Straight Connector 13">
              <a:extLst>
                <a:ext uri="{FF2B5EF4-FFF2-40B4-BE49-F238E27FC236}">
                  <a16:creationId xmlns:a16="http://schemas.microsoft.com/office/drawing/2014/main" id="{0F1F4F65-95F3-A871-8D8C-3922D249CD37}"/>
                </a:ext>
              </a:extLst>
            </p:cNvPr>
            <p:cNvCxnSpPr/>
            <p:nvPr/>
          </p:nvCxnSpPr>
          <p:spPr>
            <a:xfrm flipH="1">
              <a:off x="4795912" y="5915370"/>
              <a:ext cx="173620" cy="574220"/>
            </a:xfrm>
            <a:prstGeom prst="line">
              <a:avLst/>
            </a:prstGeom>
            <a:noFill/>
            <a:ln w="38100" cap="flat" cmpd="sng" algn="ctr">
              <a:solidFill>
                <a:srgbClr val="FF0000"/>
              </a:solidFill>
              <a:prstDash val="solid"/>
            </a:ln>
            <a:effectLst/>
          </p:spPr>
        </p:cxnSp>
      </p:grpSp>
      <p:cxnSp>
        <p:nvCxnSpPr>
          <p:cNvPr id="15" name="Straight Connector 14">
            <a:extLst>
              <a:ext uri="{FF2B5EF4-FFF2-40B4-BE49-F238E27FC236}">
                <a16:creationId xmlns:a16="http://schemas.microsoft.com/office/drawing/2014/main" id="{670D8E3D-FBEE-18F9-2F59-7EDFBC0EE8D5}"/>
              </a:ext>
            </a:extLst>
          </p:cNvPr>
          <p:cNvCxnSpPr/>
          <p:nvPr/>
        </p:nvCxnSpPr>
        <p:spPr>
          <a:xfrm flipH="1">
            <a:off x="4716016" y="2797730"/>
            <a:ext cx="72008" cy="286188"/>
          </a:xfrm>
          <a:prstGeom prst="line">
            <a:avLst/>
          </a:prstGeom>
          <a:noFill/>
          <a:ln w="38100" cap="flat" cmpd="sng" algn="ctr">
            <a:solidFill>
              <a:srgbClr val="FF0000"/>
            </a:solidFill>
            <a:prstDash val="solid"/>
          </a:ln>
          <a:effectLst/>
        </p:spPr>
      </p:cxnSp>
      <p:cxnSp>
        <p:nvCxnSpPr>
          <p:cNvPr id="16" name="Straight Connector 15">
            <a:extLst>
              <a:ext uri="{FF2B5EF4-FFF2-40B4-BE49-F238E27FC236}">
                <a16:creationId xmlns:a16="http://schemas.microsoft.com/office/drawing/2014/main" id="{670D8E3D-FBEE-18F9-2F59-7EDFBC0EE8D5}"/>
              </a:ext>
            </a:extLst>
          </p:cNvPr>
          <p:cNvCxnSpPr/>
          <p:nvPr/>
        </p:nvCxnSpPr>
        <p:spPr>
          <a:xfrm flipH="1">
            <a:off x="8791276" y="2391657"/>
            <a:ext cx="72008" cy="286188"/>
          </a:xfrm>
          <a:prstGeom prst="line">
            <a:avLst/>
          </a:prstGeom>
          <a:noFill/>
          <a:ln w="38100" cap="flat" cmpd="sng" algn="ctr">
            <a:solidFill>
              <a:srgbClr val="FF0000"/>
            </a:solidFill>
            <a:prstDash val="solid"/>
          </a:ln>
          <a:effectLst/>
        </p:spPr>
      </p:cxnSp>
      <p:sp>
        <p:nvSpPr>
          <p:cNvPr id="17" name="TextBox 16">
            <a:extLst>
              <a:ext uri="{FF2B5EF4-FFF2-40B4-BE49-F238E27FC236}">
                <a16:creationId xmlns:a16="http://schemas.microsoft.com/office/drawing/2014/main" id="{455AB03A-A976-8BE8-5689-BD575F414A8E}"/>
              </a:ext>
            </a:extLst>
          </p:cNvPr>
          <p:cNvSpPr txBox="1"/>
          <p:nvPr/>
        </p:nvSpPr>
        <p:spPr>
          <a:xfrm>
            <a:off x="179512" y="3335675"/>
            <a:ext cx="3096344" cy="523220"/>
          </a:xfrm>
          <a:prstGeom prst="rect">
            <a:avLst/>
          </a:prstGeom>
          <a:noFill/>
          <a:ln>
            <a:noFill/>
          </a:ln>
        </p:spPr>
        <p:txBody>
          <a:bodyPr wrap="square">
            <a:spAutoFit/>
          </a:bodyPr>
          <a:lstStyle/>
          <a:p>
            <a:pPr lvl="1"/>
            <a:r>
              <a:rPr lang="en-US" sz="2800" dirty="0" err="1">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Giải</a:t>
            </a:r>
            <a:r>
              <a:rPr lang="en-US" sz="2800" dirty="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nghĩa</a:t>
            </a:r>
            <a:r>
              <a:rPr lang="en-US" sz="2800" dirty="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từ</a:t>
            </a:r>
            <a:r>
              <a:rPr lang="en-US" sz="2800" dirty="0">
                <a:solidFill>
                  <a:srgbClr val="FF0000"/>
                </a:solidFill>
                <a:latin typeface="Times New Roman" panose="02020603050405020304" pitchFamily="18" charset="0"/>
                <a:ea typeface="Arial-Rounded" panose="020B0500000000000000" pitchFamily="34" charset="0"/>
                <a:cs typeface="Times New Roman" panose="02020603050405020304" pitchFamily="18" charset="0"/>
              </a:rPr>
              <a:t>:</a:t>
            </a:r>
            <a:endParaRPr lang="en-US" sz="2800" dirty="0">
              <a:solidFill>
                <a:prstClr val="black">
                  <a:lumMod val="95000"/>
                  <a:lumOff val="5000"/>
                </a:prstClr>
              </a:solidFill>
              <a:latin typeface="Times New Roman" panose="02020603050405020304" pitchFamily="18" charset="0"/>
              <a:ea typeface="Arial-Rounded" panose="020B0500000000000000" pitchFamily="34" charset="0"/>
              <a:cs typeface="Times New Roman" panose="02020603050405020304" pitchFamily="18" charset="0"/>
            </a:endParaRPr>
          </a:p>
        </p:txBody>
      </p:sp>
      <p:sp>
        <p:nvSpPr>
          <p:cNvPr id="18" name="Rectangle 17"/>
          <p:cNvSpPr/>
          <p:nvPr/>
        </p:nvSpPr>
        <p:spPr>
          <a:xfrm>
            <a:off x="395536" y="4052151"/>
            <a:ext cx="1183337" cy="430887"/>
          </a:xfrm>
          <a:prstGeom prst="rect">
            <a:avLst/>
          </a:prstGeom>
          <a:solidFill>
            <a:sysClr val="window" lastClr="FFFFFF"/>
          </a:solidFill>
          <a:ln>
            <a:solidFill>
              <a:srgbClr val="C00000"/>
            </a:solid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200" b="1" i="0" u="none" strike="noStrike" kern="0" cap="none" spc="0" normalizeH="0" baseline="0" noProof="0" dirty="0" err="1" smtClean="0">
                <a:ln>
                  <a:noFill/>
                </a:ln>
                <a:solidFill>
                  <a:srgbClr val="000000"/>
                </a:solidFill>
                <a:effectLst/>
                <a:uLnTx/>
                <a:uFillTx/>
                <a:latin typeface="Times New Roman" panose="02020603050405020304" pitchFamily="18" charset="0"/>
                <a:cs typeface="Times New Roman" panose="02020603050405020304" pitchFamily="18" charset="0"/>
              </a:rPr>
              <a:t>Dân</a:t>
            </a:r>
            <a:r>
              <a:rPr kumimoji="0" lang="en-US" sz="1800" b="1"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r>
              <a:rPr kumimoji="0" lang="en-US" sz="2200" b="1" i="0" u="none" strike="noStrike" kern="0" cap="none" spc="0" normalizeH="0" baseline="0" noProof="0" dirty="0" err="1" smtClean="0">
                <a:ln>
                  <a:noFill/>
                </a:ln>
                <a:solidFill>
                  <a:srgbClr val="000000"/>
                </a:solidFill>
                <a:effectLst/>
                <a:uLnTx/>
                <a:uFillTx/>
                <a:latin typeface="Times New Roman" panose="02020603050405020304" pitchFamily="18" charset="0"/>
                <a:cs typeface="Times New Roman" panose="02020603050405020304" pitchFamily="18" charset="0"/>
              </a:rPr>
              <a:t>chủ</a:t>
            </a:r>
            <a:endParaRPr kumimoji="0" lang="en-US" sz="2200" b="0"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19" name="Rectangle 18"/>
          <p:cNvSpPr/>
          <p:nvPr/>
        </p:nvSpPr>
        <p:spPr>
          <a:xfrm>
            <a:off x="1722307" y="4031139"/>
            <a:ext cx="6264696" cy="430887"/>
          </a:xfrm>
          <a:prstGeom prst="rect">
            <a:avLst/>
          </a:prstGeom>
        </p:spPr>
        <p:txBody>
          <a:bodyPr wrap="square">
            <a:spAutoFit/>
          </a:bodyPr>
          <a:lstStyle/>
          <a:p>
            <a:r>
              <a:rPr lang="vi-VN" sz="2200" dirty="0">
                <a:solidFill>
                  <a:srgbClr val="000000"/>
                </a:solidFill>
                <a:latin typeface="Times New Roman" panose="02020603050405020304" pitchFamily="18" charset="0"/>
                <a:cs typeface="Times New Roman" panose="02020603050405020304" pitchFamily="18" charset="0"/>
              </a:rPr>
              <a:t>chế độ xã hội đảm bảo quyền làm chủ của người dân</a:t>
            </a:r>
            <a:r>
              <a:rPr lang="vi-VN" sz="2200" dirty="0" smtClean="0">
                <a:solidFill>
                  <a:srgbClr val="000000"/>
                </a:solidFill>
                <a:latin typeface="Times New Roman" panose="02020603050405020304" pitchFamily="18" charset="0"/>
                <a:cs typeface="Times New Roman" panose="02020603050405020304" pitchFamily="18" charset="0"/>
              </a:rPr>
              <a:t>.</a:t>
            </a:r>
            <a:endParaRPr lang="en-US" sz="22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4797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up)">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up)">
                                      <p:cBhvr>
                                        <p:cTn id="55" dur="5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inVertical)">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barn(inVertical)">
                                      <p:cBhvr>
                                        <p:cTn id="70" dur="500"/>
                                        <p:tgtEl>
                                          <p:spTgt spid="12"/>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arn(inVertical)">
                                      <p:cBhvr>
                                        <p:cTn id="75" dur="500"/>
                                        <p:tgtEl>
                                          <p:spTgt spid="1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down)">
                                      <p:cBhvr>
                                        <p:cTn id="80" dur="500"/>
                                        <p:tgtEl>
                                          <p:spTgt spid="18"/>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nodeType="clickEffect">
                                  <p:stCondLst>
                                    <p:cond delay="0"/>
                                  </p:stCondLst>
                                  <p:childTnLst>
                                    <p:set>
                                      <p:cBhvr>
                                        <p:cTn id="84" dur="1" fill="hold">
                                          <p:stCondLst>
                                            <p:cond delay="0"/>
                                          </p:stCondLst>
                                        </p:cTn>
                                        <p:tgtEl>
                                          <p:spTgt spid="19">
                                            <p:txEl>
                                              <p:pRg st="0" end="0"/>
                                            </p:txEl>
                                          </p:spTgt>
                                        </p:tgtEl>
                                        <p:attrNameLst>
                                          <p:attrName>style.visibility</p:attrName>
                                        </p:attrNameLst>
                                      </p:cBhvr>
                                      <p:to>
                                        <p:strVal val="visible"/>
                                      </p:to>
                                    </p:set>
                                    <p:animEffect transition="in" filter="barn(inVertical)">
                                      <p:cBhvr>
                                        <p:cTn id="8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GENSWF_OUTPUT_FILE_NAME" val="8701"/>
  <p:tag name="ISPRING_RESOURCE_PATHS_HASH_2" val="ea938b51eb40c54240a7b0e27a8e31ff9a4061eb"/>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1856</TotalTime>
  <Words>783</Words>
  <Application>Microsoft Office PowerPoint</Application>
  <PresentationFormat>On-screen Show (16:9)</PresentationFormat>
  <Paragraphs>93</Paragraphs>
  <Slides>25</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25</vt:i4>
      </vt:variant>
    </vt:vector>
  </HeadingPairs>
  <TitlesOfParts>
    <vt:vector size="36" baseType="lpstr">
      <vt:lpstr>宋体</vt:lpstr>
      <vt:lpstr>Arial</vt:lpstr>
      <vt:lpstr>Arial-Rounded</vt:lpstr>
      <vt:lpstr>AvantGarde</vt:lpstr>
      <vt:lpstr>Calibri</vt:lpstr>
      <vt:lpstr>Calibri Light</vt:lpstr>
      <vt:lpstr>OpenSans</vt:lpstr>
      <vt:lpstr>Times New Roman</vt:lpstr>
      <vt:lpstr>UTM Avo</vt:lpstr>
      <vt:lpstr>Office Theme</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MAYTINH</cp:lastModifiedBy>
  <cp:revision>118</cp:revision>
  <dcterms:created xsi:type="dcterms:W3CDTF">2015-02-26T08:23:36Z</dcterms:created>
  <dcterms:modified xsi:type="dcterms:W3CDTF">2024-04-10T07:35:52Z</dcterms:modified>
</cp:coreProperties>
</file>