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327" r:id="rId3"/>
    <p:sldId id="261" r:id="rId4"/>
    <p:sldId id="439" r:id="rId5"/>
    <p:sldId id="427" r:id="rId6"/>
    <p:sldId id="442" r:id="rId7"/>
    <p:sldId id="428" r:id="rId8"/>
    <p:sldId id="443" r:id="rId9"/>
    <p:sldId id="444" r:id="rId10"/>
    <p:sldId id="445" r:id="rId11"/>
  </p:sldIdLst>
  <p:sldSz cx="16276638" cy="9144000"/>
  <p:notesSz cx="6858000" cy="9144000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00"/>
    <a:srgbClr val="FF0066"/>
    <a:srgbClr val="FF7C8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46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9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11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DD1173D-D4D9-4278-B7C8-0CC0E77DC3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A7DC343-36B5-42C2-8397-4117DF3B6660}"/>
              </a:ext>
            </a:extLst>
          </p:cNvPr>
          <p:cNvSpPr/>
          <p:nvPr userDrawn="1"/>
        </p:nvSpPr>
        <p:spPr>
          <a:xfrm>
            <a:off x="14705752" y="170120"/>
            <a:ext cx="1295732" cy="31158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200" dirty="0"/>
              <a:t>HÒNG NGUYỄN</a:t>
            </a:r>
            <a:endParaRPr lang="en-US" sz="1200" dirty="0"/>
          </a:p>
        </p:txBody>
      </p:sp>
      <p:sp>
        <p:nvSpPr>
          <p:cNvPr id="3" name="Rectangle 2" descr="Người soạn: Hồng Nguyễn">
            <a:extLst>
              <a:ext uri="{FF2B5EF4-FFF2-40B4-BE49-F238E27FC236}">
                <a16:creationId xmlns:a16="http://schemas.microsoft.com/office/drawing/2014/main" xmlns="" id="{83804267-8024-4755-BC74-395BD42E7151}"/>
              </a:ext>
            </a:extLst>
          </p:cNvPr>
          <p:cNvSpPr/>
          <p:nvPr userDrawn="1"/>
        </p:nvSpPr>
        <p:spPr>
          <a:xfrm>
            <a:off x="141948" y="8647813"/>
            <a:ext cx="7996371" cy="49618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Người soạn: Nguyễn Thị Hồng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838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5C2F02A-7D4C-403E-AC9C-1624884DFB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340690E-4A74-496A-88A6-14B752754A5B}"/>
              </a:ext>
            </a:extLst>
          </p:cNvPr>
          <p:cNvSpPr/>
          <p:nvPr userDrawn="1"/>
        </p:nvSpPr>
        <p:spPr>
          <a:xfrm>
            <a:off x="14741857" y="198782"/>
            <a:ext cx="1319892" cy="30807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200" dirty="0"/>
              <a:t>HÒNG NGUỄN</a:t>
            </a:r>
            <a:endParaRPr lang="en-US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76D9353-D69C-4E90-8DB5-BED07530C5FA}"/>
              </a:ext>
            </a:extLst>
          </p:cNvPr>
          <p:cNvSpPr/>
          <p:nvPr userDrawn="1"/>
        </p:nvSpPr>
        <p:spPr>
          <a:xfrm>
            <a:off x="8138319" y="8562429"/>
            <a:ext cx="8138319" cy="5815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NNguwowiNguwowifgưNN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6CF8509-1DF1-4E56-BD05-9D00936D6952}"/>
              </a:ext>
            </a:extLst>
          </p:cNvPr>
          <p:cNvSpPr txBox="1"/>
          <p:nvPr userDrawn="1"/>
        </p:nvSpPr>
        <p:spPr>
          <a:xfrm>
            <a:off x="9779251" y="8562428"/>
            <a:ext cx="4962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/>
              <a:t>Người soạn: Nguyễn Thị Hồng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98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10D03EF-9652-4DDE-8170-BA173C45D0E4}"/>
              </a:ext>
            </a:extLst>
          </p:cNvPr>
          <p:cNvSpPr txBox="1"/>
          <p:nvPr userDrawn="1"/>
        </p:nvSpPr>
        <p:spPr>
          <a:xfrm>
            <a:off x="8421616" y="8580699"/>
            <a:ext cx="7855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>
                <a:latin typeface="#9Slide03 Quicksand" panose="00000500000000000000" pitchFamily="2" charset="0"/>
              </a:rPr>
              <a:t>Design by: Nga Nguyễn – TH Mai Động - 0964298488</a:t>
            </a:r>
          </a:p>
        </p:txBody>
      </p:sp>
    </p:spTree>
    <p:extLst>
      <p:ext uri="{BB962C8B-B14F-4D97-AF65-F5344CB8AC3E}">
        <p14:creationId xmlns:p14="http://schemas.microsoft.com/office/powerpoint/2010/main" val="321788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png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wmf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PHẦN 1: ÔN TẬP (T3)</a:t>
            </a: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viên:</a:t>
            </a: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xmlns="" id="{CE62D586-326A-427D-B01F-C3EE65227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130629"/>
            <a:ext cx="16256000" cy="9143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78A1716-9C92-4832-BEED-32C1DEA71223}"/>
              </a:ext>
            </a:extLst>
          </p:cNvPr>
          <p:cNvSpPr txBox="1"/>
          <p:nvPr/>
        </p:nvSpPr>
        <p:spPr>
          <a:xfrm>
            <a:off x="1400199" y="1121096"/>
            <a:ext cx="14121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Thứ</a:t>
            </a:r>
            <a:r>
              <a:rPr lang="vi-VN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 </a:t>
            </a: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	</a:t>
            </a:r>
            <a:r>
              <a:rPr lang="en-US" sz="5600" b="1" dirty="0" err="1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ngày</a:t>
            </a: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	</a:t>
            </a:r>
            <a:r>
              <a:rPr lang="vi-VN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th</a:t>
            </a:r>
            <a:r>
              <a:rPr lang="en-US" sz="5600" b="1" dirty="0" err="1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áng</a:t>
            </a: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	</a:t>
            </a:r>
            <a:r>
              <a:rPr lang="en-US" sz="5600" b="1" dirty="0" err="1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năm</a:t>
            </a: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 </a:t>
            </a:r>
            <a:r>
              <a:rPr lang="vi-VN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    2022</a:t>
            </a:r>
            <a:endParaRPr lang="en-US" sz="5600" b="1" dirty="0">
              <a:solidFill>
                <a:prstClr val="white"/>
              </a:solidFill>
              <a:latin typeface="HP001 5H" panose="020B0603050302020204" pitchFamily="34" charset="-127"/>
              <a:ea typeface="HP001 5H" panose="020B0603050302020204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C3907CC-8D70-4C0B-B256-0EC8BFB6ECB8}"/>
              </a:ext>
            </a:extLst>
          </p:cNvPr>
          <p:cNvSpPr txBox="1"/>
          <p:nvPr/>
        </p:nvSpPr>
        <p:spPr>
          <a:xfrm>
            <a:off x="4506990" y="2382174"/>
            <a:ext cx="4766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5600" b="1" dirty="0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T</a:t>
            </a:r>
            <a:r>
              <a:rPr lang="el-GR" sz="5600" b="1" dirty="0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Η</a:t>
            </a:r>
            <a:r>
              <a:rPr lang="en-US" sz="5600" b="1" dirty="0" err="1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Ğng</a:t>
            </a:r>
            <a:r>
              <a:rPr lang="en-US" sz="5600" b="1" dirty="0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 V</a:t>
            </a:r>
            <a:r>
              <a:rPr lang="el-GR" sz="5600" b="1" dirty="0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Η</a:t>
            </a:r>
            <a:r>
              <a:rPr lang="en-US" sz="5600" b="1" dirty="0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İ</a:t>
            </a:r>
            <a:r>
              <a:rPr lang="el-GR" sz="5600" b="1" dirty="0">
                <a:solidFill>
                  <a:prstClr val="white"/>
                </a:solidFill>
                <a:latin typeface="HP001 4H" panose="020B0603050302020204" pitchFamily="34" charset="-127"/>
                <a:ea typeface="HP001 4H" panose="020B0603050302020204" pitchFamily="34" charset="-127"/>
              </a:rPr>
              <a:t>Ι</a:t>
            </a:r>
            <a:endParaRPr lang="en-US" sz="5600" b="1" dirty="0">
              <a:solidFill>
                <a:prstClr val="white"/>
              </a:solidFill>
              <a:latin typeface="HP001 4H" panose="020B0603050302020204" pitchFamily="34" charset="-127"/>
              <a:ea typeface="HP001 4H" panose="020B0603050302020204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93B131B-8AE9-4782-B752-FB9549E4FEF1}"/>
              </a:ext>
            </a:extLst>
          </p:cNvPr>
          <p:cNvSpPr txBox="1"/>
          <p:nvPr/>
        </p:nvSpPr>
        <p:spPr>
          <a:xfrm>
            <a:off x="1926203" y="3476713"/>
            <a:ext cx="9463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5600" b="1" dirty="0" err="1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Bài</a:t>
            </a: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 </a:t>
            </a:r>
            <a:r>
              <a:rPr lang="vi-VN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35: Ôn tập ( T</a:t>
            </a:r>
            <a:r>
              <a:rPr lang="en-US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 3</a:t>
            </a:r>
            <a:r>
              <a:rPr lang="vi-VN" sz="5600" b="1" dirty="0">
                <a:solidFill>
                  <a:prstClr val="white"/>
                </a:solidFill>
                <a:latin typeface="HP001 5H" panose="020B0603050302020204" pitchFamily="34" charset="-127"/>
                <a:ea typeface="HP001 5H" panose="020B0603050302020204" pitchFamily="34" charset="-127"/>
              </a:rPr>
              <a:t>)</a:t>
            </a:r>
            <a:endParaRPr lang="en-US" sz="5600" b="1" dirty="0">
              <a:solidFill>
                <a:prstClr val="white"/>
              </a:solidFill>
              <a:latin typeface="HP001 5H" panose="020B0603050302020204" pitchFamily="34" charset="-127"/>
              <a:ea typeface="HP001 5H" panose="020B060305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87598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9354058-3148-E858-E2FF-261C82627EBB}"/>
              </a:ext>
            </a:extLst>
          </p:cNvPr>
          <p:cNvSpPr txBox="1"/>
          <p:nvPr/>
        </p:nvSpPr>
        <p:spPr>
          <a:xfrm>
            <a:off x="1204119" y="152400"/>
            <a:ext cx="137794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nl-NL" b="1" dirty="0"/>
              <a:t> 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tên tác giả bài thơ Đất nước là gì?, Tiếng nước mình?,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mái nhà chung. Đọc thuộc 2-3 khổ thơ trong một bài thơ đã học: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2271D97-03B0-2B0A-FC99-5D7871860F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03" t="20739" r="35540"/>
          <a:stretch/>
        </p:blipFill>
        <p:spPr>
          <a:xfrm>
            <a:off x="227679" y="5401592"/>
            <a:ext cx="4343400" cy="3096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F92D9C4-BD50-9C01-1550-3E64227629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739" r="70591"/>
          <a:stretch/>
        </p:blipFill>
        <p:spPr>
          <a:xfrm>
            <a:off x="394240" y="1340051"/>
            <a:ext cx="4010279" cy="33783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E3F76EA-0515-1328-F4F2-F257720226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244" t="20739"/>
          <a:stretch/>
        </p:blipFill>
        <p:spPr>
          <a:xfrm>
            <a:off x="11235421" y="1552122"/>
            <a:ext cx="4343400" cy="309607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1165A60-09F7-9BF9-449D-32236F8837ED}"/>
              </a:ext>
            </a:extLst>
          </p:cNvPr>
          <p:cNvSpPr txBox="1"/>
          <p:nvPr/>
        </p:nvSpPr>
        <p:spPr>
          <a:xfrm>
            <a:off x="4571079" y="1742868"/>
            <a:ext cx="5727965" cy="128637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</a:pPr>
            <a:r>
              <a:rPr lang="nl-NL" sz="3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Bài Đất nước là gì?- Huỳnh Mai Liên</a:t>
            </a:r>
            <a:endParaRPr lang="en-US" sz="3600" b="1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3FF8C2A-2455-F10C-CCC1-D382C736FE64}"/>
              </a:ext>
            </a:extLst>
          </p:cNvPr>
          <p:cNvSpPr txBox="1"/>
          <p:nvPr/>
        </p:nvSpPr>
        <p:spPr>
          <a:xfrm>
            <a:off x="4690654" y="6382528"/>
            <a:ext cx="4343400" cy="128637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</a:pPr>
            <a:r>
              <a:rPr lang="nl-NL" sz="3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Tiếng nước mình của Mai Liên</a:t>
            </a:r>
            <a:endParaRPr lang="en-US" sz="3600" b="1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6F296F2-57F5-492D-A081-0170FED29E28}"/>
              </a:ext>
            </a:extLst>
          </p:cNvPr>
          <p:cNvSpPr txBox="1"/>
          <p:nvPr/>
        </p:nvSpPr>
        <p:spPr>
          <a:xfrm>
            <a:off x="10495089" y="4933357"/>
            <a:ext cx="5083732" cy="128637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</a:pPr>
            <a:r>
              <a:rPr lang="nl-NL" sz="36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Một mái nhà chung của Định Hải.</a:t>
            </a:r>
            <a:endParaRPr lang="en-US" sz="3600" b="1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8439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err="1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600" dirty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600" dirty="0" err="1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600" dirty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600" dirty="0" err="1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600" dirty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600" dirty="0" err="1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600" dirty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852320" y="1266918"/>
            <a:ext cx="5778272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PHẦN 1: ÔN TẬP (T 3)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872D3A1-142B-F4A8-E1DD-7C169EE3A571}"/>
              </a:ext>
            </a:extLst>
          </p:cNvPr>
          <p:cNvSpPr txBox="1"/>
          <p:nvPr/>
        </p:nvSpPr>
        <p:spPr>
          <a:xfrm>
            <a:off x="599003" y="1825184"/>
            <a:ext cx="93362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Đọc bài Đàn chim gáy và thực hiện yêu cầu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14">
            <a:extLst>
              <a:ext uri="{FF2B5EF4-FFF2-40B4-BE49-F238E27FC236}">
                <a16:creationId xmlns:a16="http://schemas.microsoft.com/office/drawing/2014/main" xmlns="" id="{71CC3F71-89F3-4634-8554-245C6A5D8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6969" y="2840847"/>
            <a:ext cx="67437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ĐÀN CHIM GÁY- TRANG 139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CBF23DA-98CF-4E88-2F0F-7F3DC0109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719" y="3365066"/>
            <a:ext cx="14554200" cy="568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7909719" y="1228044"/>
            <a:ext cx="44958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ĐÀN CHIM GÁY</a:t>
            </a:r>
          </a:p>
        </p:txBody>
      </p:sp>
      <p:sp>
        <p:nvSpPr>
          <p:cNvPr id="2" name="Rectangle 1"/>
          <p:cNvSpPr/>
          <p:nvPr/>
        </p:nvSpPr>
        <p:spPr>
          <a:xfrm>
            <a:off x="1563435" y="2828092"/>
            <a:ext cx="139662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93838" y="5399452"/>
            <a:ext cx="1357868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Đoạn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1: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đầu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cườm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Đoạn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2: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Tiếp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theo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mót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Đoạn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3: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Còn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lại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1. Hướng dẫn đọc.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317712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508919" y="4343400"/>
            <a:ext cx="4191000" cy="677108"/>
            <a:chOff x="1508919" y="1888664"/>
            <a:chExt cx="3733800" cy="677108"/>
          </a:xfrm>
        </p:grpSpPr>
        <p:sp>
          <p:nvSpPr>
            <p:cNvPr id="23" name="Rectangle 22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2. Chia đoạn.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1618922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 Box 14">
            <a:extLst>
              <a:ext uri="{FF2B5EF4-FFF2-40B4-BE49-F238E27FC236}">
                <a16:creationId xmlns:a16="http://schemas.microsoft.com/office/drawing/2014/main" xmlns="" id="{AA4246CE-451F-1D6C-D0E6-6C352F51E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30" y="1287409"/>
            <a:ext cx="5778272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PHẦN 1: ÔN TẬP (T 3)</a:t>
            </a:r>
          </a:p>
        </p:txBody>
      </p:sp>
    </p:spTree>
    <p:extLst>
      <p:ext uri="{BB962C8B-B14F-4D97-AF65-F5344CB8AC3E}">
        <p14:creationId xmlns:p14="http://schemas.microsoft.com/office/powerpoint/2010/main" val="26332167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46920" y="3056395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ầm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ngâm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06914" y="1953419"/>
            <a:ext cx="6781801" cy="707886"/>
            <a:chOff x="1508918" y="1888664"/>
            <a:chExt cx="6172201" cy="1186207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186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3. Luyện đọc và tìm hiểu bài.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3017498"/>
              <a:ext cx="557784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1204119" y="4438380"/>
            <a:ext cx="140482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Bây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giờ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đang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Mười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đàn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gáy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cắn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đuôi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lượn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vòng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rồi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uống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ruộng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//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337719" y="3077886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hiền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ành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47516" y="3099377"/>
            <a:ext cx="2057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béo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ục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23128" y="3092960"/>
            <a:ext cx="3939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àng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im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áy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033260" y="3118887"/>
            <a:ext cx="30486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ửa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uộng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Text Box 14">
            <a:extLst>
              <a:ext uri="{FF2B5EF4-FFF2-40B4-BE49-F238E27FC236}">
                <a16:creationId xmlns:a16="http://schemas.microsoft.com/office/drawing/2014/main" xmlns="" id="{A8231278-7E60-9813-6DC8-03F6DB659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8268" y="1266918"/>
            <a:ext cx="44958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ĐÀN CHIM GÁY</a:t>
            </a:r>
          </a:p>
        </p:txBody>
      </p:sp>
      <p:sp>
        <p:nvSpPr>
          <p:cNvPr id="27" name="Text Box 14">
            <a:extLst>
              <a:ext uri="{FF2B5EF4-FFF2-40B4-BE49-F238E27FC236}">
                <a16:creationId xmlns:a16="http://schemas.microsoft.com/office/drawing/2014/main" xmlns="" id="{824B1F87-B4A2-986E-E645-272F60268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7079" y="1249087"/>
            <a:ext cx="5778272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PHẦN 1: ÔN TẬP (T 3)</a:t>
            </a: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>
                  <a:ln w="11430"/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>
                  <a:ln w="11430"/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1: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623719" y="4044561"/>
            <a:ext cx="10210801" cy="1286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</a:pPr>
            <a:r>
              <a:rPr kumimoji="0" lang="nl-NL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Chim gáy bay về cánh đồng làng khi mùa gặt bắt đầu/ vào mùa gặt.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23719" y="5217586"/>
            <a:ext cx="10233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628093" y="5897182"/>
            <a:ext cx="102108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nl-NL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đặc điểm của chim gáy: đức tính thì hiền lành, chăm chỉ; thân hình béo nục; đôi mắt màu nâu, trầm ngâm, ngơ ngác; lông mịn mượt; cổ quàng một chiếc “tạp dề” công nhân đầy hạt cườm lấp lánh; đuôi xòe như múa.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DC11D321-CFFA-2394-8901-58F8EE068AAD}"/>
              </a:ext>
            </a:extLst>
          </p:cNvPr>
          <p:cNvSpPr/>
          <p:nvPr/>
        </p:nvSpPr>
        <p:spPr>
          <a:xfrm>
            <a:off x="746920" y="3056395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ầm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ngâm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4EFF776F-C92C-B255-764A-06650C4AF633}"/>
              </a:ext>
            </a:extLst>
          </p:cNvPr>
          <p:cNvSpPr/>
          <p:nvPr/>
        </p:nvSpPr>
        <p:spPr>
          <a:xfrm>
            <a:off x="438876" y="4990034"/>
            <a:ext cx="50291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Bây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giờ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đang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Mười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đàn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gáy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cắn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đuôi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lượn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vòng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rồi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uống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ruộng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//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233C81EB-A8AD-3AB1-31CC-38255770C3F9}"/>
              </a:ext>
            </a:extLst>
          </p:cNvPr>
          <p:cNvSpPr/>
          <p:nvPr/>
        </p:nvSpPr>
        <p:spPr>
          <a:xfrm>
            <a:off x="3337719" y="3077886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hiền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ành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3B071585-2D84-F18D-968E-79A9D9912E27}"/>
              </a:ext>
            </a:extLst>
          </p:cNvPr>
          <p:cNvSpPr/>
          <p:nvPr/>
        </p:nvSpPr>
        <p:spPr>
          <a:xfrm>
            <a:off x="225029" y="3783246"/>
            <a:ext cx="2057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béo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ục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7E294E38-0FB1-64C2-86E3-2A47DCA9CE9D}"/>
              </a:ext>
            </a:extLst>
          </p:cNvPr>
          <p:cNvSpPr/>
          <p:nvPr/>
        </p:nvSpPr>
        <p:spPr>
          <a:xfrm>
            <a:off x="2037079" y="3809299"/>
            <a:ext cx="3939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àng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im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áy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98A389B8-DA0D-B3AC-C2EE-72867D873304}"/>
              </a:ext>
            </a:extLst>
          </p:cNvPr>
          <p:cNvSpPr/>
          <p:nvPr/>
        </p:nvSpPr>
        <p:spPr>
          <a:xfrm>
            <a:off x="816704" y="4386640"/>
            <a:ext cx="30486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ửa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uộng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0" name="Text Box 14">
            <a:extLst>
              <a:ext uri="{FF2B5EF4-FFF2-40B4-BE49-F238E27FC236}">
                <a16:creationId xmlns:a16="http://schemas.microsoft.com/office/drawing/2014/main" xmlns="" id="{7B818FC5-F253-5D60-B1C6-6E281B821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7063" y="1242743"/>
            <a:ext cx="44958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ĐÀN CHIM GÁY</a:t>
            </a:r>
          </a:p>
        </p:txBody>
      </p:sp>
      <p:sp>
        <p:nvSpPr>
          <p:cNvPr id="51" name="Text Box 14">
            <a:extLst>
              <a:ext uri="{FF2B5EF4-FFF2-40B4-BE49-F238E27FC236}">
                <a16:creationId xmlns:a16="http://schemas.microsoft.com/office/drawing/2014/main" xmlns="" id="{AD481C19-465D-77CE-9A4D-D0BAF7E44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8938" y="1227878"/>
            <a:ext cx="5778272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PHẦN 1: ÔN TẬP (T 3)</a:t>
            </a:r>
          </a:p>
        </p:txBody>
      </p:sp>
    </p:spTree>
    <p:extLst>
      <p:ext uri="{BB962C8B-B14F-4D97-AF65-F5344CB8AC3E}">
        <p14:creationId xmlns:p14="http://schemas.microsoft.com/office/powerpoint/2010/main" val="42249031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0" grpId="0"/>
      <p:bldP spid="41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>
                  <a:ln w="11430"/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>
                  <a:ln w="11430"/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23719" y="4044561"/>
            <a:ext cx="10210801" cy="190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</a:pPr>
            <a:r>
              <a:rPr kumimoji="0" lang="nl-NL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nl-NL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thích đặc điểm chiếc cổ của chim gáy quàng một chiếc “tạp dề” công nhân đầy hạt cườm lấp lánh, vì giống như .......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E442238C-E82F-5CD2-4371-B60B1F10A256}"/>
              </a:ext>
            </a:extLst>
          </p:cNvPr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3350ED7C-FEC5-AC57-5D39-4AF672CBA4B6}"/>
              </a:ext>
            </a:extLst>
          </p:cNvPr>
          <p:cNvSpPr/>
          <p:nvPr/>
        </p:nvSpPr>
        <p:spPr>
          <a:xfrm>
            <a:off x="746920" y="3056395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ầm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ngâm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209928E4-8832-B955-A3F3-C3899E6B16D9}"/>
              </a:ext>
            </a:extLst>
          </p:cNvPr>
          <p:cNvSpPr/>
          <p:nvPr/>
        </p:nvSpPr>
        <p:spPr>
          <a:xfrm>
            <a:off x="438876" y="4990034"/>
            <a:ext cx="50291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Bây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giờ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đang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Mười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đàn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gáy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cắn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đuôi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lượn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vòng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rồi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uống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ruộng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//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9D519768-A873-7192-6144-B8E541BBF8A3}"/>
              </a:ext>
            </a:extLst>
          </p:cNvPr>
          <p:cNvSpPr/>
          <p:nvPr/>
        </p:nvSpPr>
        <p:spPr>
          <a:xfrm>
            <a:off x="225029" y="3783246"/>
            <a:ext cx="2057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béo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ục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C28BA4E-B122-8FB2-BB34-AF18C0191FF8}"/>
              </a:ext>
            </a:extLst>
          </p:cNvPr>
          <p:cNvSpPr/>
          <p:nvPr/>
        </p:nvSpPr>
        <p:spPr>
          <a:xfrm>
            <a:off x="816704" y="4386640"/>
            <a:ext cx="30486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ửa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uộng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CCB22C16-815C-7066-0644-F3BD3279C81D}"/>
              </a:ext>
            </a:extLst>
          </p:cNvPr>
          <p:cNvSpPr/>
          <p:nvPr/>
        </p:nvSpPr>
        <p:spPr>
          <a:xfrm>
            <a:off x="2037079" y="3809299"/>
            <a:ext cx="3939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àng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im</a:t>
            </a:r>
            <a:r>
              <a:rPr kumimoji="0" lang="en-US" sz="40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</a:t>
            </a:r>
            <a:r>
              <a:rPr kumimoji="0" lang="en-US" sz="40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áy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AE0734CC-0AAF-B2AC-1C47-16A2754F1E18}"/>
              </a:ext>
            </a:extLst>
          </p:cNvPr>
          <p:cNvSpPr/>
          <p:nvPr/>
        </p:nvSpPr>
        <p:spPr>
          <a:xfrm>
            <a:off x="3337719" y="3077886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hiền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ành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" name="Text Box 14">
            <a:extLst>
              <a:ext uri="{FF2B5EF4-FFF2-40B4-BE49-F238E27FC236}">
                <a16:creationId xmlns:a16="http://schemas.microsoft.com/office/drawing/2014/main" xmlns="" id="{F0294750-31B2-4782-37AB-F498CD6E8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2320" y="1266918"/>
            <a:ext cx="44958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ĐÀN CHIM GÁY</a:t>
            </a:r>
          </a:p>
        </p:txBody>
      </p:sp>
    </p:spTree>
    <p:extLst>
      <p:ext uri="{BB962C8B-B14F-4D97-AF65-F5344CB8AC3E}">
        <p14:creationId xmlns:p14="http://schemas.microsoft.com/office/powerpoint/2010/main" val="225492558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788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9514</TotalTime>
  <Words>599</Words>
  <Application>Microsoft Office PowerPoint</Application>
  <PresentationFormat>Custom</PresentationFormat>
  <Paragraphs>73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Default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1020</cp:revision>
  <dcterms:created xsi:type="dcterms:W3CDTF">2008-09-09T22:52:10Z</dcterms:created>
  <dcterms:modified xsi:type="dcterms:W3CDTF">2022-08-17T17:06:49Z</dcterms:modified>
</cp:coreProperties>
</file>