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2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482" r:id="rId2"/>
    <p:sldId id="575" r:id="rId3"/>
    <p:sldId id="543" r:id="rId4"/>
    <p:sldId id="542" r:id="rId5"/>
    <p:sldId id="496" r:id="rId6"/>
    <p:sldId id="577" r:id="rId7"/>
    <p:sldId id="578" r:id="rId8"/>
    <p:sldId id="579" r:id="rId9"/>
    <p:sldId id="580" r:id="rId10"/>
    <p:sldId id="582" r:id="rId11"/>
    <p:sldId id="583" r:id="rId12"/>
    <p:sldId id="584" r:id="rId13"/>
    <p:sldId id="585" r:id="rId14"/>
    <p:sldId id="586" r:id="rId15"/>
    <p:sldId id="587" r:id="rId16"/>
    <p:sldId id="588" r:id="rId17"/>
    <p:sldId id="589" r:id="rId18"/>
    <p:sldId id="592" r:id="rId19"/>
    <p:sldId id="591" r:id="rId20"/>
    <p:sldId id="593" r:id="rId21"/>
    <p:sldId id="574" r:id="rId22"/>
    <p:sldId id="581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19.9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05:28:21.61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22.2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microsoft.com/office/2007/relationships/hdphoto" Target="../media/hdphoto5.wdp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microsoft.com/office/2007/relationships/hdphoto" Target="../media/hdphoto18.wdp"/><Relationship Id="rId12" Type="http://schemas.microsoft.com/office/2007/relationships/hdphoto" Target="../media/hdphoto20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microsoft.com/office/2007/relationships/hdphoto" Target="../media/hdphoto17.wdp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microsoft.com/office/2007/relationships/hdphoto" Target="../media/hdphoto19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openxmlformats.org/officeDocument/2006/relationships/image" Target="../media/image32.png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11" Type="http://schemas.microsoft.com/office/2007/relationships/hdphoto" Target="../media/hdphoto19.wdp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4.pn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13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11" Type="http://schemas.microsoft.com/office/2007/relationships/hdphoto" Target="../media/hdphoto19.wdp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4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9.wdp"/><Relationship Id="rId5" Type="http://schemas.microsoft.com/office/2007/relationships/hdphoto" Target="../media/hdphoto20.wdp"/><Relationship Id="rId10" Type="http://schemas.openxmlformats.org/officeDocument/2006/relationships/image" Target="../media/image28.png"/><Relationship Id="rId4" Type="http://schemas.openxmlformats.org/officeDocument/2006/relationships/image" Target="../media/image30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12" Type="http://schemas.openxmlformats.org/officeDocument/2006/relationships/image" Target="../media/image3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11" Type="http://schemas.microsoft.com/office/2007/relationships/hdphoto" Target="../media/hdphoto19.wdp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12" Type="http://schemas.openxmlformats.org/officeDocument/2006/relationships/image" Target="../media/image3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11" Type="http://schemas.microsoft.com/office/2007/relationships/hdphoto" Target="../media/hdphoto19.wdp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12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9.png"/><Relationship Id="rId7" Type="http://schemas.microsoft.com/office/2007/relationships/hdphoto" Target="../media/hdphoto2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Relationship Id="rId9" Type="http://schemas.microsoft.com/office/2007/relationships/hdphoto" Target="../media/hdphoto18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3.wdp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10" Type="http://schemas.openxmlformats.org/officeDocument/2006/relationships/image" Target="../media/image3.png"/><Relationship Id="rId4" Type="http://schemas.openxmlformats.org/officeDocument/2006/relationships/image" Target="../media/image42.png"/><Relationship Id="rId9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openxmlformats.org/officeDocument/2006/relationships/image" Target="../media/image13.png"/><Relationship Id="rId12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11" Type="http://schemas.openxmlformats.org/officeDocument/2006/relationships/image" Target="../media/image9.png"/><Relationship Id="rId5" Type="http://schemas.microsoft.com/office/2007/relationships/hdphoto" Target="../media/hdphoto9.wdp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microsoft.com/office/2007/relationships/hdphoto" Target="../media/hdphoto7.wdp"/><Relationship Id="rId12" Type="http://schemas.microsoft.com/office/2007/relationships/hdphoto" Target="../media/hdphoto1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8.png"/><Relationship Id="rId5" Type="http://schemas.microsoft.com/office/2007/relationships/hdphoto" Target="../media/hdphoto9.wdp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microsoft.com/office/2007/relationships/hdphoto" Target="../media/hdphoto7.wdp"/><Relationship Id="rId12" Type="http://schemas.microsoft.com/office/2007/relationships/hdphoto" Target="../media/hdphoto1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9.png"/><Relationship Id="rId5" Type="http://schemas.microsoft.com/office/2007/relationships/hdphoto" Target="../media/hdphoto9.wdp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microsoft.com/office/2007/relationships/hdphoto" Target="../media/hdphoto7.wdp"/><Relationship Id="rId12" Type="http://schemas.microsoft.com/office/2007/relationships/hdphoto" Target="../media/hdphoto1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png"/><Relationship Id="rId5" Type="http://schemas.microsoft.com/office/2007/relationships/hdphoto" Target="../media/hdphoto9.wdp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customXml" Target="../ink/ink1.xml"/><Relationship Id="rId3" Type="http://schemas.microsoft.com/office/2007/relationships/hdphoto" Target="../media/hdphoto3.wdp"/><Relationship Id="rId7" Type="http://schemas.microsoft.com/office/2007/relationships/hdphoto" Target="../media/hdphoto11.wdp"/><Relationship Id="rId12" Type="http://schemas.microsoft.com/office/2007/relationships/hdphoto" Target="../media/hdphoto15.wdp"/><Relationship Id="rId17" Type="http://schemas.openxmlformats.org/officeDocument/2006/relationships/customXml" Target="../ink/ink3.xml"/><Relationship Id="rId2" Type="http://schemas.openxmlformats.org/officeDocument/2006/relationships/image" Target="../media/image5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2.png"/><Relationship Id="rId5" Type="http://schemas.microsoft.com/office/2007/relationships/hdphoto" Target="../media/hdphoto9.wdp"/><Relationship Id="rId15" Type="http://schemas.openxmlformats.org/officeDocument/2006/relationships/customXml" Target="../ink/ink2.xml"/><Relationship Id="rId10" Type="http://schemas.microsoft.com/office/2007/relationships/hdphoto" Target="../media/hdphoto7.wdp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2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572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65ABB-F000-4542-08ED-F6D76BACF2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050139-684E-98DE-702B-621E77094F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20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A955CB-67D8-80C6-4AD3-40046F60E7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7" y="980728"/>
            <a:ext cx="8419688" cy="2364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A1DBB0-DED5-BC6C-E2F4-FF33D0F09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800" y="4006505"/>
            <a:ext cx="10856400" cy="1911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73D57C-7CDD-B741-D75A-A2B1E22F2F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70F8E9-67EE-9498-4D70-8C70A21EAC3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5D2E47-26C1-951A-4DE3-7E8ECE3E212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26C7EE4-DCF6-200F-805E-2CFFC2A1B7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A702AC-E871-6DAF-1DB7-10CD0421007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74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AM C ĐỆ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A955CB-67D8-80C6-4AD3-40046F60E7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7" y="980728"/>
            <a:ext cx="8419688" cy="23641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B5430F-BCEC-8466-5EE2-F864CD8289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408" y="4325560"/>
            <a:ext cx="10657184" cy="11366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64B01A-7F70-CE7A-AB72-4BD10961B2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4CF7BC-C663-6D4E-1CE4-799B296E7DD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C9B0D64-55C8-F67F-8806-FB274BDF75A5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B37FB9-5AB2-F0EE-DB05-B25A7A3631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8BFE1F-A021-40BF-1B23-D2C501EF8E8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68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DE8DA9-EC34-42E5-1947-76EC193AB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/>
          </a:blip>
          <a:srcRect b="1051"/>
          <a:stretch/>
        </p:blipFill>
        <p:spPr>
          <a:xfrm>
            <a:off x="480425" y="2489919"/>
            <a:ext cx="11233248" cy="354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5A07E-2E5C-5C1D-9495-B2A1F7B79C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817" t="27413" b="36421"/>
          <a:stretch/>
        </p:blipFill>
        <p:spPr>
          <a:xfrm>
            <a:off x="682948" y="3789040"/>
            <a:ext cx="10826102" cy="11521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3EA7A6-9CDA-E73A-C952-F5E41F1250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2F61A3-932B-FAF6-90CD-12EF94D8B23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09B56BB-51BE-E17A-5A6D-6F6837C50B66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02B2B4-8478-BD35-FD50-11BCC0C114B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48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5A07E-2E5C-5C1D-9495-B2A1F7B79C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529" t="62891" r="728" b="943"/>
          <a:stretch/>
        </p:blipFill>
        <p:spPr>
          <a:xfrm>
            <a:off x="638250" y="3992341"/>
            <a:ext cx="10813650" cy="11521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AB1D4A-BDAA-093B-4A54-5DF3F6211F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46175F-2A3D-7059-012C-D6A86EA2C9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4643EF-F7CB-3B0D-BC42-9ED9D6ED4BD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C7CD11-9F7B-97B1-14DB-54D62C57140A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C2575F-5EB7-1F96-3E86-605DB0E087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4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68BA39-FE6D-7FC4-9E17-C4D2060DF1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529" t="27125" r="728" b="943"/>
          <a:stretch/>
        </p:blipFill>
        <p:spPr>
          <a:xfrm>
            <a:off x="623392" y="3429000"/>
            <a:ext cx="10813650" cy="2291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1DA108-AF31-C179-D209-02E4C66442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07958A-C9F9-EC05-FD0A-EEAB98DAD7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8927613" y="1251916"/>
            <a:ext cx="3057863" cy="18757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BE67FB-0B93-FC71-7868-DEB29ACB488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6BB8D16-C23A-23BA-8E5E-EBB9AF4092A1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B28FF4-DEB4-3EFB-E433-C2B390C6A7F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12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78779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467708" y="2924944"/>
            <a:ext cx="5400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 smtClean="0">
                <a:latin typeface="Cambria" pitchFamily="18" charset="0"/>
              </a:rPr>
              <a:t>KẾT HỢP GÕ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16805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3048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7418"/>
          <a:stretch/>
        </p:blipFill>
        <p:spPr>
          <a:xfrm>
            <a:off x="480031" y="1550447"/>
            <a:ext cx="11100358" cy="19505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366F5C-03BD-8F0C-CE5E-00A801B27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-145" t="61983" r="145" b="2658"/>
          <a:stretch/>
        </p:blipFill>
        <p:spPr>
          <a:xfrm>
            <a:off x="545821" y="4271146"/>
            <a:ext cx="11100358" cy="11020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C1DDAD-9CAA-19E1-842A-B2F91DEEA93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08" y="3397289"/>
            <a:ext cx="754702" cy="7484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821" y="3514908"/>
            <a:ext cx="607137" cy="6021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322A1E-068A-275E-6F05-39428EFA84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39" y="3397289"/>
            <a:ext cx="754702" cy="7484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6BA468-06AA-31A7-DA6A-2A290D81860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45" y="3350110"/>
            <a:ext cx="754702" cy="7484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982" y="3467426"/>
            <a:ext cx="607137" cy="6021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95ABEB-1395-FDD6-0477-3C94F12C66C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72" y="3320464"/>
            <a:ext cx="754702" cy="748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145" y="3492437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698" y="3464426"/>
            <a:ext cx="607137" cy="6021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885D441-BB93-32D7-B988-1A4564E4B49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47" y="5178631"/>
            <a:ext cx="754702" cy="7484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0" y="5296250"/>
            <a:ext cx="607137" cy="6021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32F027-93F9-4C97-F908-3B82E35327B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154" y="5178631"/>
            <a:ext cx="754702" cy="7484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773C0D-CF3D-6A44-CAF9-44754B53947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386" y="5131452"/>
            <a:ext cx="754702" cy="7484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103" y="5248768"/>
            <a:ext cx="607137" cy="6021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3B908B-7652-827C-E144-0859BC76A8A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857" y="5127429"/>
            <a:ext cx="754702" cy="7484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15" y="527377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166" y="5200603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CF7F277-2380-259B-D0AB-6CE473C531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73837" y="1151541"/>
            <a:ext cx="2357749" cy="14462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64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5ABC9C-FA4F-25BD-C33C-3A8A790F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92" y="3262102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565FB6-84B3-C571-8A99-E89DF5EFA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446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chỉ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vị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trí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vỗ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tay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tiết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tấu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80175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9EF6EC-AAF7-1EAF-1DDA-53B25395CF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80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188266-7AE4-B690-C8F5-D935D0ED4F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3147146" y="3800133"/>
            <a:ext cx="5688632" cy="9175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38A-9969-0054-F626-892F76ECE2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3495036"/>
            <a:ext cx="2448272" cy="564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AE4757-8308-C20D-8CB7-AB6E7EE6325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702298" y="4803267"/>
            <a:ext cx="1512167" cy="614528"/>
          </a:xfrm>
          <a:prstGeom prst="rect">
            <a:avLst/>
          </a:prstGeom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16969AA0-A81A-2A82-B1E0-F83B161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9417" y="5110531"/>
            <a:ext cx="3504091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dirty="0">
                <a:solidFill>
                  <a:srgbClr val="C0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-4727"/>
            <a:ext cx="6816079" cy="21669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5ABC9C-FA4F-25BD-C33C-3A8A790F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92" y="3262102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7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216566-6233-D787-942F-FE9AC8E2C07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1343472" y="3991922"/>
            <a:ext cx="9821891" cy="15841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E50A5DA-D68F-3123-ECE4-F1A56F71FF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078904"/>
            <a:ext cx="3960441" cy="91301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2519916" y="2727209"/>
            <a:ext cx="7152769" cy="35420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8001D4-E6AD-170F-AC7A-E345629B66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" t="28619" r="46215" b="66800"/>
          <a:stretch/>
        </p:blipFill>
        <p:spPr>
          <a:xfrm>
            <a:off x="597235" y="1856108"/>
            <a:ext cx="5400600" cy="7523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6ABBF6-A3DD-1267-03A5-BAFD493CC9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5640" y="3717032"/>
            <a:ext cx="6291320" cy="16458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A3700B-7E71-0C4B-E9B8-F934A41932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95" y="2935632"/>
            <a:ext cx="1649170" cy="33335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B46774-7ECC-6F06-9886-AA00A28574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21" y="2870570"/>
            <a:ext cx="1308484" cy="33203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8695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89"/>
            <a:ext cx="2890166" cy="6321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61EA0C-92E6-EF0D-05F9-1D7D3D519A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9041" y="2933868"/>
            <a:ext cx="9145016" cy="315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CC9EEF-7ADE-C20F-C630-CD428B71A2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268" b="3484"/>
          <a:stretch/>
        </p:blipFill>
        <p:spPr>
          <a:xfrm>
            <a:off x="1487488" y="2926468"/>
            <a:ext cx="9001000" cy="316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0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855640" y="814433"/>
            <a:ext cx="6756882" cy="10898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4DD85-1933-3DFB-FADC-52434583C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693" y="1786919"/>
            <a:ext cx="10429478" cy="7781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FFCB44-82A0-8A08-CF83-95DD757E525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60" t="6185" r="2556" b="3678"/>
          <a:stretch/>
        </p:blipFill>
        <p:spPr>
          <a:xfrm>
            <a:off x="1919536" y="2915064"/>
            <a:ext cx="8122076" cy="314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5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3053993" cy="6679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A8B124-4027-9BAC-0131-86498920B8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369" y="1566347"/>
            <a:ext cx="9851673" cy="10898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49EFEB-BF8C-86CF-0275-4046ED6BDB8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3" t="23508" r="23663" b="71242"/>
          <a:stretch/>
        </p:blipFill>
        <p:spPr>
          <a:xfrm>
            <a:off x="2986774" y="776229"/>
            <a:ext cx="6756882" cy="10898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8D3D83-DCD3-D73D-773A-46F64CB5F460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3759916"/>
            <a:ext cx="10801200" cy="139152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14:cNvPr>
              <p14:cNvContentPartPr/>
              <p14:nvPr/>
            </p14:nvContentPartPr>
            <p14:xfrm>
              <a:off x="-723834" y="1987962"/>
              <a:ext cx="360" cy="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732474" y="1978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1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14:cNvPr>
              <p14:cNvContentPartPr/>
              <p14:nvPr/>
            </p14:nvContentPartPr>
            <p14:xfrm>
              <a:off x="-659754" y="1243482"/>
              <a:ext cx="360" cy="36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677754" y="1135482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14:cNvPr>
              <p14:cNvContentPartPr/>
              <p14:nvPr/>
            </p14:nvContentPartPr>
            <p14:xfrm>
              <a:off x="-627714" y="764682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636714" y="756042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92AFC22A-F530-DED2-BC2D-443ED7007974}"/>
              </a:ext>
            </a:extLst>
          </p:cNvPr>
          <p:cNvSpPr txBox="1"/>
          <p:nvPr/>
        </p:nvSpPr>
        <p:spPr>
          <a:xfrm>
            <a:off x="1847528" y="5211878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Son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1FFDF41-1DC0-8085-3EE8-BC240BD9FDC8}"/>
              </a:ext>
            </a:extLst>
          </p:cNvPr>
          <p:cNvSpPr txBox="1"/>
          <p:nvPr/>
        </p:nvSpPr>
        <p:spPr>
          <a:xfrm>
            <a:off x="3215680" y="5211878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Mi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05E4D3-09E5-6150-C170-9978B172B124}"/>
              </a:ext>
            </a:extLst>
          </p:cNvPr>
          <p:cNvSpPr txBox="1"/>
          <p:nvPr/>
        </p:nvSpPr>
        <p:spPr>
          <a:xfrm>
            <a:off x="4422884" y="5211877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La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43115DD-6B8D-A80B-9531-D301A9464133}"/>
              </a:ext>
            </a:extLst>
          </p:cNvPr>
          <p:cNvSpPr txBox="1"/>
          <p:nvPr/>
        </p:nvSpPr>
        <p:spPr>
          <a:xfrm>
            <a:off x="5654458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Si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B335D8-C50B-86E7-FD6B-C553305AEA16}"/>
              </a:ext>
            </a:extLst>
          </p:cNvPr>
          <p:cNvSpPr txBox="1"/>
          <p:nvPr/>
        </p:nvSpPr>
        <p:spPr>
          <a:xfrm>
            <a:off x="7044155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Pha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0601E1E-BA98-3F0F-8908-1D77F6497803}"/>
              </a:ext>
            </a:extLst>
          </p:cNvPr>
          <p:cNvSpPr txBox="1"/>
          <p:nvPr/>
        </p:nvSpPr>
        <p:spPr>
          <a:xfrm>
            <a:off x="8343629" y="5211876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Rê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459236E-8558-7F22-EBBD-B8E63ABF6AA4}"/>
              </a:ext>
            </a:extLst>
          </p:cNvPr>
          <p:cNvSpPr txBox="1"/>
          <p:nvPr/>
        </p:nvSpPr>
        <p:spPr>
          <a:xfrm>
            <a:off x="9643103" y="5211875"/>
            <a:ext cx="910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Đô</a:t>
            </a:r>
            <a:endParaRPr lang="vi-VN" sz="24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766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8560</TotalTime>
  <Words>120</Words>
  <Application>Microsoft Office PowerPoint</Application>
  <PresentationFormat>Widescreen</PresentationFormat>
  <Paragraphs>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653</cp:revision>
  <dcterms:created xsi:type="dcterms:W3CDTF">2010-04-30T18:19:48Z</dcterms:created>
  <dcterms:modified xsi:type="dcterms:W3CDTF">2024-04-11T12:47:25Z</dcterms:modified>
</cp:coreProperties>
</file>