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9"/>
  </p:notesMasterIdLst>
  <p:sldIdLst>
    <p:sldId id="609" r:id="rId2"/>
    <p:sldId id="575" r:id="rId3"/>
    <p:sldId id="610" r:id="rId4"/>
    <p:sldId id="611" r:id="rId5"/>
    <p:sldId id="635" r:id="rId6"/>
    <p:sldId id="629" r:id="rId7"/>
    <p:sldId id="630" r:id="rId8"/>
    <p:sldId id="631" r:id="rId9"/>
    <p:sldId id="632" r:id="rId10"/>
    <p:sldId id="633" r:id="rId11"/>
    <p:sldId id="634" r:id="rId12"/>
    <p:sldId id="636" r:id="rId13"/>
    <p:sldId id="637" r:id="rId14"/>
    <p:sldId id="542" r:id="rId15"/>
    <p:sldId id="593" r:id="rId16"/>
    <p:sldId id="619" r:id="rId17"/>
    <p:sldId id="620" r:id="rId18"/>
    <p:sldId id="621" r:id="rId19"/>
    <p:sldId id="577" r:id="rId20"/>
    <p:sldId id="622" r:id="rId21"/>
    <p:sldId id="623" r:id="rId22"/>
    <p:sldId id="624" r:id="rId23"/>
    <p:sldId id="625" r:id="rId24"/>
    <p:sldId id="626" r:id="rId25"/>
    <p:sldId id="627" r:id="rId26"/>
    <p:sldId id="607" r:id="rId27"/>
    <p:sldId id="618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9" d="100"/>
          <a:sy n="69" d="100"/>
        </p:scale>
        <p:origin x="57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hyperlink" Target="https://www.youtube.com/channel/UCO2d8nr48-iTs8byOJTX9PQ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png"/><Relationship Id="rId3" Type="http://schemas.openxmlformats.org/officeDocument/2006/relationships/image" Target="../media/image5.png"/><Relationship Id="rId7" Type="http://schemas.microsoft.com/office/2007/relationships/hdphoto" Target="../media/hdphoto12.wdp"/><Relationship Id="rId12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8.png"/><Relationship Id="rId5" Type="http://schemas.microsoft.com/office/2007/relationships/hdphoto" Target="../media/hdphoto11.wdp"/><Relationship Id="rId10" Type="http://schemas.microsoft.com/office/2007/relationships/hdphoto" Target="../media/hdphoto13.wdp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microsoft.com/office/2007/relationships/hdphoto" Target="../media/hdphoto12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microsoft.com/office/2007/relationships/hdphoto" Target="../media/hdphoto11.wdp"/><Relationship Id="rId4" Type="http://schemas.openxmlformats.org/officeDocument/2006/relationships/image" Target="../media/image15.png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hdphoto" Target="../media/hdphoto5.wdp"/><Relationship Id="rId7" Type="http://schemas.microsoft.com/office/2007/relationships/hdphoto" Target="../media/hdphoto1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microsoft.com/office/2007/relationships/hdphoto" Target="../media/hdphoto16.wdp"/><Relationship Id="rId5" Type="http://schemas.microsoft.com/office/2007/relationships/hdphoto" Target="../media/hdphoto8.wdp"/><Relationship Id="rId10" Type="http://schemas.openxmlformats.org/officeDocument/2006/relationships/image" Target="../media/image26.png"/><Relationship Id="rId4" Type="http://schemas.openxmlformats.org/officeDocument/2006/relationships/image" Target="../media/image10.png"/><Relationship Id="rId9" Type="http://schemas.microsoft.com/office/2007/relationships/hdphoto" Target="../media/hdphoto15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microsoft.com/office/2007/relationships/hdphoto" Target="../media/hdphoto20.wdp"/><Relationship Id="rId3" Type="http://schemas.openxmlformats.org/officeDocument/2006/relationships/image" Target="../media/image5.png"/><Relationship Id="rId7" Type="http://schemas.microsoft.com/office/2007/relationships/hdphoto" Target="../media/hdphoto17.wdp"/><Relationship Id="rId12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microsoft.com/office/2007/relationships/hdphoto" Target="../media/hdphoto19.wdp"/><Relationship Id="rId5" Type="http://schemas.openxmlformats.org/officeDocument/2006/relationships/image" Target="../media/image7.png"/><Relationship Id="rId15" Type="http://schemas.microsoft.com/office/2007/relationships/hdphoto" Target="../media/hdphoto11.wdp"/><Relationship Id="rId10" Type="http://schemas.openxmlformats.org/officeDocument/2006/relationships/image" Target="../media/image29.png"/><Relationship Id="rId4" Type="http://schemas.microsoft.com/office/2007/relationships/hdphoto" Target="../media/hdphoto5.wdp"/><Relationship Id="rId9" Type="http://schemas.microsoft.com/office/2007/relationships/hdphoto" Target="../media/hdphoto18.wdp"/><Relationship Id="rId1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microsoft.com/office/2007/relationships/hdphoto" Target="../media/hdphoto17.wdp"/><Relationship Id="rId12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3.png"/><Relationship Id="rId5" Type="http://schemas.openxmlformats.org/officeDocument/2006/relationships/image" Target="../media/image7.png"/><Relationship Id="rId10" Type="http://schemas.openxmlformats.org/officeDocument/2006/relationships/image" Target="../media/image32.png"/><Relationship Id="rId4" Type="http://schemas.microsoft.com/office/2007/relationships/hdphoto" Target="../media/hdphoto5.wdp"/><Relationship Id="rId9" Type="http://schemas.microsoft.com/office/2007/relationships/hdphoto" Target="../media/hdphoto21.wdp"/><Relationship Id="rId14" Type="http://schemas.microsoft.com/office/2007/relationships/hdphoto" Target="../media/hdphoto11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3" Type="http://schemas.microsoft.com/office/2007/relationships/hdphoto" Target="../media/hdphoto5.wdp"/><Relationship Id="rId7" Type="http://schemas.openxmlformats.org/officeDocument/2006/relationships/image" Target="../media/image36.png"/><Relationship Id="rId12" Type="http://schemas.microsoft.com/office/2007/relationships/hdphoto" Target="../media/hdphoto2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2.wdp"/><Relationship Id="rId11" Type="http://schemas.openxmlformats.org/officeDocument/2006/relationships/image" Target="../media/image38.png"/><Relationship Id="rId5" Type="http://schemas.openxmlformats.org/officeDocument/2006/relationships/image" Target="../media/image35.png"/><Relationship Id="rId10" Type="http://schemas.microsoft.com/office/2007/relationships/hdphoto" Target="../media/hdphoto24.wdp"/><Relationship Id="rId4" Type="http://schemas.openxmlformats.org/officeDocument/2006/relationships/image" Target="../media/image7.png"/><Relationship Id="rId9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microsoft.com/office/2007/relationships/hdphoto" Target="../media/hdphoto28.wdp"/><Relationship Id="rId3" Type="http://schemas.microsoft.com/office/2007/relationships/hdphoto" Target="../media/hdphoto5.wdp"/><Relationship Id="rId7" Type="http://schemas.microsoft.com/office/2007/relationships/hdphoto" Target="../media/hdphoto26.wdp"/><Relationship Id="rId12" Type="http://schemas.openxmlformats.org/officeDocument/2006/relationships/image" Target="../media/image4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microsoft.com/office/2007/relationships/hdphoto" Target="../media/hdphoto23.wdp"/><Relationship Id="rId5" Type="http://schemas.microsoft.com/office/2007/relationships/hdphoto" Target="../media/hdphoto22.wdp"/><Relationship Id="rId15" Type="http://schemas.microsoft.com/office/2007/relationships/hdphoto" Target="../media/hdphoto29.wdp"/><Relationship Id="rId10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microsoft.com/office/2007/relationships/hdphoto" Target="../media/hdphoto27.wdp"/><Relationship Id="rId1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41.png"/><Relationship Id="rId3" Type="http://schemas.microsoft.com/office/2007/relationships/hdphoto" Target="../media/hdphoto5.wdp"/><Relationship Id="rId7" Type="http://schemas.microsoft.com/office/2007/relationships/hdphoto" Target="../media/hdphoto23.wdp"/><Relationship Id="rId12" Type="http://schemas.microsoft.com/office/2007/relationships/hdphoto" Target="../media/hdphoto3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4.png"/><Relationship Id="rId5" Type="http://schemas.microsoft.com/office/2007/relationships/hdphoto" Target="../media/hdphoto22.wdp"/><Relationship Id="rId10" Type="http://schemas.microsoft.com/office/2007/relationships/hdphoto" Target="../media/hdphoto30.wdp"/><Relationship Id="rId4" Type="http://schemas.openxmlformats.org/officeDocument/2006/relationships/image" Target="../media/image35.png"/><Relationship Id="rId9" Type="http://schemas.openxmlformats.org/officeDocument/2006/relationships/image" Target="../media/image43.png"/><Relationship Id="rId14" Type="http://schemas.microsoft.com/office/2007/relationships/hdphoto" Target="../media/hdphoto28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3.wdp"/><Relationship Id="rId7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13" Type="http://schemas.microsoft.com/office/2007/relationships/hdphoto" Target="../media/hdphoto32.wdp"/><Relationship Id="rId3" Type="http://schemas.openxmlformats.org/officeDocument/2006/relationships/image" Target="../media/image5.png"/><Relationship Id="rId7" Type="http://schemas.openxmlformats.org/officeDocument/2006/relationships/image" Target="../media/image36.png"/><Relationship Id="rId12" Type="http://schemas.openxmlformats.org/officeDocument/2006/relationships/image" Target="../media/image45.png"/><Relationship Id="rId17" Type="http://schemas.microsoft.com/office/2007/relationships/hdphoto" Target="../media/hdphoto11.wdp"/><Relationship Id="rId2" Type="http://schemas.openxmlformats.org/officeDocument/2006/relationships/audio" Target="../media/audio3.wav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2.wdp"/><Relationship Id="rId11" Type="http://schemas.microsoft.com/office/2007/relationships/hdphoto" Target="../media/hdphoto28.wdp"/><Relationship Id="rId5" Type="http://schemas.openxmlformats.org/officeDocument/2006/relationships/image" Target="../media/image35.png"/><Relationship Id="rId15" Type="http://schemas.microsoft.com/office/2007/relationships/hdphoto" Target="../media/hdphoto33.wdp"/><Relationship Id="rId10" Type="http://schemas.openxmlformats.org/officeDocument/2006/relationships/image" Target="../media/image41.png"/><Relationship Id="rId4" Type="http://schemas.microsoft.com/office/2007/relationships/hdphoto" Target="../media/hdphoto5.wdp"/><Relationship Id="rId9" Type="http://schemas.openxmlformats.org/officeDocument/2006/relationships/image" Target="../media/image7.png"/><Relationship Id="rId1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13" Type="http://schemas.openxmlformats.org/officeDocument/2006/relationships/image" Target="../media/image41.png"/><Relationship Id="rId3" Type="http://schemas.microsoft.com/office/2007/relationships/hdphoto" Target="../media/hdphoto5.wdp"/><Relationship Id="rId7" Type="http://schemas.openxmlformats.org/officeDocument/2006/relationships/image" Target="../media/image36.png"/><Relationship Id="rId12" Type="http://schemas.microsoft.com/office/2007/relationships/hdphoto" Target="../media/hdphoto3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2.wdp"/><Relationship Id="rId11" Type="http://schemas.openxmlformats.org/officeDocument/2006/relationships/image" Target="../media/image47.png"/><Relationship Id="rId5" Type="http://schemas.openxmlformats.org/officeDocument/2006/relationships/image" Target="../media/image35.png"/><Relationship Id="rId10" Type="http://schemas.microsoft.com/office/2007/relationships/hdphoto" Target="../media/hdphoto25.wdp"/><Relationship Id="rId4" Type="http://schemas.openxmlformats.org/officeDocument/2006/relationships/image" Target="../media/image7.png"/><Relationship Id="rId9" Type="http://schemas.openxmlformats.org/officeDocument/2006/relationships/image" Target="../media/image38.png"/><Relationship Id="rId14" Type="http://schemas.microsoft.com/office/2007/relationships/hdphoto" Target="../media/hdphoto28.wdp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35.wdp"/><Relationship Id="rId3" Type="http://schemas.microsoft.com/office/2007/relationships/hdphoto" Target="../media/hdphoto5.wdp"/><Relationship Id="rId7" Type="http://schemas.openxmlformats.org/officeDocument/2006/relationships/image" Target="../media/image48.png"/><Relationship Id="rId12" Type="http://schemas.microsoft.com/office/2007/relationships/hdphoto" Target="../media/hdphoto37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2.wdp"/><Relationship Id="rId11" Type="http://schemas.openxmlformats.org/officeDocument/2006/relationships/image" Target="../media/image50.png"/><Relationship Id="rId5" Type="http://schemas.openxmlformats.org/officeDocument/2006/relationships/image" Target="../media/image35.png"/><Relationship Id="rId10" Type="http://schemas.microsoft.com/office/2007/relationships/hdphoto" Target="../media/hdphoto36.wdp"/><Relationship Id="rId4" Type="http://schemas.openxmlformats.org/officeDocument/2006/relationships/image" Target="../media/image7.png"/><Relationship Id="rId9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microsoft.com/office/2007/relationships/hdphoto" Target="../media/hdphoto29.wdp"/><Relationship Id="rId3" Type="http://schemas.microsoft.com/office/2007/relationships/hdphoto" Target="../media/hdphoto5.wdp"/><Relationship Id="rId7" Type="http://schemas.microsoft.com/office/2007/relationships/hdphoto" Target="../media/hdphoto39.wdp"/><Relationship Id="rId12" Type="http://schemas.openxmlformats.org/officeDocument/2006/relationships/image" Target="../media/image42.png"/><Relationship Id="rId2" Type="http://schemas.openxmlformats.org/officeDocument/2006/relationships/image" Target="../media/image5.pn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microsoft.com/office/2007/relationships/hdphoto" Target="../media/hdphoto26.wdp"/><Relationship Id="rId5" Type="http://schemas.microsoft.com/office/2007/relationships/hdphoto" Target="../media/hdphoto38.wdp"/><Relationship Id="rId15" Type="http://schemas.microsoft.com/office/2007/relationships/hdphoto" Target="../media/hdphoto22.wdp"/><Relationship Id="rId10" Type="http://schemas.openxmlformats.org/officeDocument/2006/relationships/image" Target="../media/image39.png"/><Relationship Id="rId4" Type="http://schemas.openxmlformats.org/officeDocument/2006/relationships/image" Target="../media/image51.png"/><Relationship Id="rId9" Type="http://schemas.microsoft.com/office/2007/relationships/hdphoto" Target="../media/hdphoto35.wdp"/><Relationship Id="rId1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55.png"/><Relationship Id="rId3" Type="http://schemas.microsoft.com/office/2007/relationships/hdphoto" Target="../media/hdphoto5.wdp"/><Relationship Id="rId7" Type="http://schemas.microsoft.com/office/2007/relationships/hdphoto" Target="../media/hdphoto35.wdp"/><Relationship Id="rId12" Type="http://schemas.microsoft.com/office/2007/relationships/hdphoto" Target="../media/hdphoto40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54.png"/><Relationship Id="rId5" Type="http://schemas.microsoft.com/office/2007/relationships/hdphoto" Target="../media/hdphoto38.wdp"/><Relationship Id="rId10" Type="http://schemas.openxmlformats.org/officeDocument/2006/relationships/image" Target="../media/image53.png"/><Relationship Id="rId4" Type="http://schemas.openxmlformats.org/officeDocument/2006/relationships/image" Target="../media/image51.png"/><Relationship Id="rId9" Type="http://schemas.microsoft.com/office/2007/relationships/hdphoto" Target="../media/hdphoto22.wdp"/><Relationship Id="rId14" Type="http://schemas.microsoft.com/office/2007/relationships/hdphoto" Target="../media/hdphoto41.wdp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35.wdp"/><Relationship Id="rId13" Type="http://schemas.openxmlformats.org/officeDocument/2006/relationships/image" Target="../media/image53.png"/><Relationship Id="rId3" Type="http://schemas.microsoft.com/office/2007/relationships/hdphoto" Target="../media/hdphoto5.wdp"/><Relationship Id="rId7" Type="http://schemas.openxmlformats.org/officeDocument/2006/relationships/image" Target="../media/image48.png"/><Relationship Id="rId12" Type="http://schemas.microsoft.com/office/2007/relationships/hdphoto" Target="../media/hdphoto4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2.wdp"/><Relationship Id="rId11" Type="http://schemas.openxmlformats.org/officeDocument/2006/relationships/image" Target="../media/image56.png"/><Relationship Id="rId5" Type="http://schemas.openxmlformats.org/officeDocument/2006/relationships/image" Target="../media/image35.png"/><Relationship Id="rId10" Type="http://schemas.microsoft.com/office/2007/relationships/hdphoto" Target="../media/hdphoto37.wdp"/><Relationship Id="rId4" Type="http://schemas.openxmlformats.org/officeDocument/2006/relationships/image" Target="../media/image7.png"/><Relationship Id="rId9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13" Type="http://schemas.microsoft.com/office/2007/relationships/hdphoto" Target="../media/hdphoto9.wdp"/><Relationship Id="rId3" Type="http://schemas.microsoft.com/office/2007/relationships/hdphoto" Target="../media/hdphoto5.wdp"/><Relationship Id="rId7" Type="http://schemas.openxmlformats.org/officeDocument/2006/relationships/image" Target="../media/image25.png"/><Relationship Id="rId12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57.png"/><Relationship Id="rId5" Type="http://schemas.openxmlformats.org/officeDocument/2006/relationships/image" Target="../media/image3.png"/><Relationship Id="rId10" Type="http://schemas.microsoft.com/office/2007/relationships/hdphoto" Target="../media/hdphoto16.wdp"/><Relationship Id="rId4" Type="http://schemas.openxmlformats.org/officeDocument/2006/relationships/image" Target="../media/image7.png"/><Relationship Id="rId9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3.wdp"/><Relationship Id="rId7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microsoft.com/office/2007/relationships/hdphoto" Target="../media/hdphoto9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8.png"/><Relationship Id="rId4" Type="http://schemas.microsoft.com/office/2007/relationships/hdphoto" Target="../media/hdphoto8.wdp"/><Relationship Id="rId9" Type="http://schemas.microsoft.com/office/2007/relationships/hdphoto" Target="../media/hdphoto10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.png"/><Relationship Id="rId7" Type="http://schemas.microsoft.com/office/2007/relationships/hdphoto" Target="../media/hdphoto12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microsoft.com/office/2007/relationships/hdphoto" Target="../media/hdphoto11.wdp"/><Relationship Id="rId10" Type="http://schemas.openxmlformats.org/officeDocument/2006/relationships/image" Target="../media/image17.png"/><Relationship Id="rId4" Type="http://schemas.openxmlformats.org/officeDocument/2006/relationships/image" Target="../media/image15.png"/><Relationship Id="rId9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microsoft.com/office/2007/relationships/hdphoto" Target="../media/hdphoto12.wdp"/><Relationship Id="rId12" Type="http://schemas.microsoft.com/office/2007/relationships/hdphoto" Target="../media/hdphoto13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0.png"/><Relationship Id="rId5" Type="http://schemas.microsoft.com/office/2007/relationships/hdphoto" Target="../media/hdphoto11.wdp"/><Relationship Id="rId10" Type="http://schemas.openxmlformats.org/officeDocument/2006/relationships/image" Target="../media/image19.png"/><Relationship Id="rId4" Type="http://schemas.openxmlformats.org/officeDocument/2006/relationships/image" Target="../media/image15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CE8B49-EF59-7025-D047-9173D5C42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784" y="180117"/>
            <a:ext cx="3580316" cy="33958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097DFF-0D78-1FEF-57B8-0D7750D25B68}"/>
              </a:ext>
            </a:extLst>
          </p:cNvPr>
          <p:cNvSpPr txBox="1"/>
          <p:nvPr/>
        </p:nvSpPr>
        <p:spPr>
          <a:xfrm>
            <a:off x="5663952" y="3645024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A7120A-D32B-91CB-F894-5BAA68DF8CAF}"/>
              </a:ext>
            </a:extLst>
          </p:cNvPr>
          <p:cNvSpPr txBox="1"/>
          <p:nvPr/>
        </p:nvSpPr>
        <p:spPr>
          <a:xfrm>
            <a:off x="6023992" y="551723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4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644A7B-E004-2228-7147-E83AD87AF0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 KẾT HỢP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VẬN ĐỘNG CƠ THỂ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323616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7F1D596-D8DF-D76F-9E25-CB9019073C5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858"/>
          <a:stretch/>
        </p:blipFill>
        <p:spPr>
          <a:xfrm>
            <a:off x="357464" y="3736672"/>
            <a:ext cx="2714200" cy="25156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9FA3525D-F2FC-1D6E-8D4E-FC744E222B3F}"/>
              </a:ext>
            </a:extLst>
          </p:cNvPr>
          <p:cNvGrpSpPr/>
          <p:nvPr/>
        </p:nvGrpSpPr>
        <p:grpSpPr>
          <a:xfrm>
            <a:off x="407368" y="2385047"/>
            <a:ext cx="4313214" cy="1002792"/>
            <a:chOff x="407368" y="2385047"/>
            <a:chExt cx="4313214" cy="1002792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5A56087-27FE-B9E0-5408-0AA61087306D}"/>
                </a:ext>
              </a:extLst>
            </p:cNvPr>
            <p:cNvGrpSpPr/>
            <p:nvPr/>
          </p:nvGrpSpPr>
          <p:grpSpPr>
            <a:xfrm>
              <a:off x="407368" y="2385047"/>
              <a:ext cx="4313214" cy="975614"/>
              <a:chOff x="476140" y="2419917"/>
              <a:chExt cx="4179700" cy="834738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30F39A5C-FD11-776D-62AC-4F8F69435D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l="660" t="5375"/>
              <a:stretch/>
            </p:blipFill>
            <p:spPr>
              <a:xfrm>
                <a:off x="476140" y="2419917"/>
                <a:ext cx="4179700" cy="629963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DB774253-1402-D408-374D-FA7B49BBBE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1915" y="2995518"/>
                <a:ext cx="274686" cy="259137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A4E5ACCF-B57D-3A9E-CF53-34B0908C24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34081" y="2995518"/>
                <a:ext cx="274686" cy="259137"/>
              </a:xfrm>
              <a:prstGeom prst="rect">
                <a:avLst/>
              </a:prstGeom>
            </p:spPr>
          </p:pic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D5404BE-723D-A9AD-A31F-90539F258B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2491" y="3075468"/>
              <a:ext cx="331454" cy="294032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3E78130-9E42-C03B-AFFC-2965231AF2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3984" y="3066629"/>
              <a:ext cx="331454" cy="294032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5FDBBDB-5EF3-100B-6C6F-582F47AF4B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0506" y="3093807"/>
              <a:ext cx="331454" cy="29403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28A35BB-D81A-D27B-F232-1F25F02C4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3341" y="3091528"/>
              <a:ext cx="331454" cy="2940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82254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2780928"/>
            <a:ext cx="525658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 KẾT HỢP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VẬN </a:t>
            </a:r>
            <a:r>
              <a:rPr lang="en-US" sz="4400" b="1" dirty="0" smtClean="0">
                <a:latin typeface="Cambria" pitchFamily="18" charset="0"/>
              </a:rPr>
              <a:t>ĐỘNG</a:t>
            </a:r>
          </a:p>
          <a:p>
            <a:pPr algn="ctr"/>
            <a:r>
              <a:rPr lang="en-US" sz="4400" b="1" dirty="0" smtClean="0">
                <a:latin typeface="Cambria" pitchFamily="18" charset="0"/>
              </a:rPr>
              <a:t>CÙNG GÁO DỪA</a:t>
            </a:r>
            <a:endParaRPr lang="vi-VN" sz="44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23280C-00B4-4906-D5D8-6075B1C715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237" y="404664"/>
            <a:ext cx="4396724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03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  <p:pic>
        <p:nvPicPr>
          <p:cNvPr id="1026" name="Picture 2" descr="image-removebg-preview (88)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97" y="1486301"/>
            <a:ext cx="4042120" cy="442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24243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9F3314-5AFA-424B-870C-14065E5E2C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9416" y="4355433"/>
            <a:ext cx="10513168" cy="8972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1E08F83-86C1-0652-19F7-FC958202D11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140968"/>
            <a:ext cx="2520280" cy="1001453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97"/>
          <a:stretch/>
        </p:blipFill>
        <p:spPr>
          <a:xfrm>
            <a:off x="479376" y="2111455"/>
            <a:ext cx="11233248" cy="39098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CC9D6B-3421-30A5-A59F-CDB1A3A276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472" y="395587"/>
            <a:ext cx="3504685" cy="9809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C209D4F-0D8C-0B3B-3263-993E94A2023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43472" y="1383847"/>
            <a:ext cx="5760640" cy="52466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9B98BA2-CDB3-AC59-0F1E-05CAD1323E0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5400" y="2996952"/>
            <a:ext cx="10632504" cy="8761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3182899-3109-38C7-B5EF-FF15AB52578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5400" y="4509120"/>
            <a:ext cx="10632504" cy="9204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7E89173-C417-DEA1-A166-03B66D1B55E0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36901" y="412188"/>
            <a:ext cx="3268489" cy="10323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AE6F61C-558F-FB22-FEE5-5FEABCF7EC97}"/>
              </a:ext>
            </a:extLst>
          </p:cNvPr>
          <p:cNvSpPr/>
          <p:nvPr/>
        </p:nvSpPr>
        <p:spPr>
          <a:xfrm>
            <a:off x="8832304" y="646393"/>
            <a:ext cx="2664295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MÁY ĐẾM NHỊP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90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ÁY ĐẾM NHỊ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97"/>
          <a:stretch/>
        </p:blipFill>
        <p:spPr>
          <a:xfrm>
            <a:off x="479376" y="2111455"/>
            <a:ext cx="11233248" cy="39098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CC9D6B-3421-30A5-A59F-CDB1A3A276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472" y="395587"/>
            <a:ext cx="3504685" cy="9809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872646-8C70-42E1-5559-6F81E2B563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49277" y="1376490"/>
            <a:ext cx="6336704" cy="5627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99EBEB-4926-A9C2-F99B-70F0B502BE0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5985"/>
          <a:stretch/>
        </p:blipFill>
        <p:spPr>
          <a:xfrm>
            <a:off x="1055440" y="2381440"/>
            <a:ext cx="10020564" cy="34716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D40037B-B2D3-FD9C-897A-30175EA6A85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137128"/>
            <a:ext cx="446929" cy="2918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16A5D5-CEEC-F8A9-E0F4-B8F23B85B87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1" y="3137128"/>
            <a:ext cx="446929" cy="2918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8BC4DA9-6069-429B-FCB7-782F4C0DA81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417" y="3137128"/>
            <a:ext cx="446929" cy="29187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2B28F4B-33F0-D4A7-71F7-5884AB1C3C8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410" y="3137128"/>
            <a:ext cx="446929" cy="29187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0AE6450-BC22-0A62-ADD9-CFF2B251755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250" y="3137128"/>
            <a:ext cx="446929" cy="29187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8C7818E-00E2-5730-AB38-D0F38EF099C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198" y="3137128"/>
            <a:ext cx="446929" cy="2918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38AA7E1-BF72-D0A6-78F5-32CEF3B8EBB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5114627"/>
            <a:ext cx="388981" cy="31804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164B5AB-E542-E211-794C-B5A1F26FCA9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335" y="5114627"/>
            <a:ext cx="388981" cy="31804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898E759-A5C5-A2A6-A130-4B862C4366B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106" y="5114626"/>
            <a:ext cx="388981" cy="31804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E2A4DEA-8D67-E3FE-21DB-88A1E104D5E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293" y="5114625"/>
            <a:ext cx="388981" cy="31804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ED1FE2F-267E-3D07-B1F6-3DE0FFBD563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159" y="5114624"/>
            <a:ext cx="388981" cy="31804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2EC7C88-9F89-F270-A471-CF62E7073C8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864" y="5114624"/>
            <a:ext cx="388981" cy="31804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243F02F-94C7-1B03-94CA-580B84461E0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240" y="5114624"/>
            <a:ext cx="388981" cy="31804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22FC25A-51E9-7F26-E4FF-8BB60B543AB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6373" y="5114623"/>
            <a:ext cx="388981" cy="31804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D6AE041-1959-F70B-29F9-1F7BF1DFA93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131" y="5114622"/>
            <a:ext cx="388981" cy="31804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7D9A238-BD9A-5CF8-C819-C2045A4DB95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6997" y="5114622"/>
            <a:ext cx="388981" cy="31804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7E89173-C417-DEA1-A166-03B66D1B55E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36901" y="412188"/>
            <a:ext cx="3268489" cy="1032301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0AE6F61C-558F-FB22-FEE5-5FEABCF7EC97}"/>
              </a:ext>
            </a:extLst>
          </p:cNvPr>
          <p:cNvSpPr/>
          <p:nvPr/>
        </p:nvSpPr>
        <p:spPr>
          <a:xfrm>
            <a:off x="9048871" y="646393"/>
            <a:ext cx="2241065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38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7"/>
          <a:stretch/>
        </p:blipFill>
        <p:spPr>
          <a:xfrm>
            <a:off x="479376" y="3429000"/>
            <a:ext cx="11233248" cy="26027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2F5F9D-F2DF-6667-F980-DD90A392BE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424061"/>
            <a:ext cx="4448175" cy="8953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0E882B9-8941-D74C-D2CF-2A2B86D9A2A4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9456" y="1412776"/>
            <a:ext cx="5938066" cy="5298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228A512-3604-5BC6-2FF1-8D1F5CF11B45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4076" y="4236957"/>
            <a:ext cx="10823848" cy="86409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E000588-AAEA-F5A0-A2D2-131D9115909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42616">
            <a:off x="7833580" y="-898739"/>
            <a:ext cx="1219501" cy="58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46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2F5F9D-F2DF-6667-F980-DD90A392BE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424061"/>
            <a:ext cx="4448175" cy="8953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C53D64D-E9C4-2BF5-750F-AEBF1F6132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1656" y="1942614"/>
            <a:ext cx="1885950" cy="5905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4DDC152-6D6C-4B43-C1D9-0D611810B9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92254" y="402980"/>
            <a:ext cx="5153025" cy="57626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0E882B9-8941-D74C-D2CF-2A2B86D9A2A4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hotocopy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9455" y="1352064"/>
            <a:ext cx="6618485" cy="5905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BFA4605-D22C-0136-6BD8-6CC98952A8F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236"/>
          <a:stretch/>
        </p:blipFill>
        <p:spPr>
          <a:xfrm>
            <a:off x="741336" y="3182452"/>
            <a:ext cx="1747746" cy="311298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F5D557A-1DFD-9799-7D7A-4E8D835682F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348"/>
          <a:stretch/>
        </p:blipFill>
        <p:spPr>
          <a:xfrm>
            <a:off x="4231406" y="3212976"/>
            <a:ext cx="1512169" cy="311298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C5DA3C3-E34C-4042-5759-79A370222E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3256" y="2577399"/>
            <a:ext cx="2893079" cy="51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60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433F9-9DE5-93B6-5659-BB8D28CBEB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424061"/>
            <a:ext cx="4448175" cy="8953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118000-2B85-43CD-AD11-5D7DAEAE9FFE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9456" y="1340768"/>
            <a:ext cx="5938066" cy="5298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FDC7D6-DCD9-A0C6-E5E5-3FF7665B287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297"/>
          <a:stretch/>
        </p:blipFill>
        <p:spPr>
          <a:xfrm>
            <a:off x="479376" y="2420888"/>
            <a:ext cx="7232596" cy="36109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13EBD79-AFDE-A96F-1F30-A36B7923882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43472" y="1921186"/>
            <a:ext cx="3209925" cy="381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9AE5D55-DC16-BE01-ED23-7E881622636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31504" y="2660179"/>
            <a:ext cx="4104456" cy="309307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7A233AD-6D41-9A0C-2FAF-FFBE42F8049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236"/>
          <a:stretch/>
        </p:blipFill>
        <p:spPr>
          <a:xfrm>
            <a:off x="7958431" y="116632"/>
            <a:ext cx="3466161" cy="617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734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BC20095-7D16-C9CC-A980-DD8B6A582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80" cy="2264165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845ADC-B4A2-05BE-859D-A51227E6F7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5" y="3219450"/>
            <a:ext cx="6219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433F9-9DE5-93B6-5659-BB8D28CBEB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424061"/>
            <a:ext cx="4448175" cy="8953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118000-2B85-43CD-AD11-5D7DAEAE9FFE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9456" y="1340768"/>
            <a:ext cx="5938066" cy="5298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FDC7D6-DCD9-A0C6-E5E5-3FF7665B287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297"/>
          <a:stretch/>
        </p:blipFill>
        <p:spPr>
          <a:xfrm>
            <a:off x="479376" y="2420888"/>
            <a:ext cx="7232596" cy="361091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7A233AD-6D41-9A0C-2FAF-FFBE42F8049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236"/>
          <a:stretch/>
        </p:blipFill>
        <p:spPr>
          <a:xfrm>
            <a:off x="8336979" y="1319411"/>
            <a:ext cx="3087614" cy="49709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43DB8B-5E9E-F9ED-B82D-9C9839A354D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5199" y="1891963"/>
            <a:ext cx="4981575" cy="4381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AF963A-7AAF-72C8-B3F6-8E8E487C73C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819" y="3562272"/>
            <a:ext cx="6663808" cy="13281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E89173-C417-DEA1-A166-03B66D1B55E0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36901" y="412188"/>
            <a:ext cx="3268489" cy="10323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AE6F61C-558F-FB22-FEE5-5FEABCF7EC97}"/>
              </a:ext>
            </a:extLst>
          </p:cNvPr>
          <p:cNvSpPr/>
          <p:nvPr/>
        </p:nvSpPr>
        <p:spPr>
          <a:xfrm>
            <a:off x="9048871" y="646393"/>
            <a:ext cx="2241065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</a:t>
            </a:r>
            <a:r>
              <a:rPr lang="en-US" sz="28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NỀN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6264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ỀN THỔI NỐT SI (múa vui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7"/>
          <a:stretch/>
        </p:blipFill>
        <p:spPr>
          <a:xfrm>
            <a:off x="479376" y="4509120"/>
            <a:ext cx="11233248" cy="15226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2F5F9D-F2DF-6667-F980-DD90A392BE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424061"/>
            <a:ext cx="4448175" cy="8953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0E882B9-8941-D74C-D2CF-2A2B86D9A2A4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9456" y="1412776"/>
            <a:ext cx="5938066" cy="52983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E000588-AAEA-F5A0-A2D2-131D9115909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42616">
            <a:off x="3329725" y="510365"/>
            <a:ext cx="1119762" cy="54097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111B03E-E588-0A96-D530-2711597881A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5314" y="4752475"/>
            <a:ext cx="10687050" cy="9087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39F754-23B7-B6A7-04CB-F3FD2B8763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236"/>
          <a:stretch/>
        </p:blipFill>
        <p:spPr>
          <a:xfrm>
            <a:off x="9563643" y="1196752"/>
            <a:ext cx="1747746" cy="31129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93571C-A11C-76B6-A1BA-7A1A0C5EAD0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348"/>
          <a:stretch/>
        </p:blipFill>
        <p:spPr>
          <a:xfrm>
            <a:off x="7779214" y="1180113"/>
            <a:ext cx="1512169" cy="311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30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7"/>
          <a:stretch/>
        </p:blipFill>
        <p:spPr>
          <a:xfrm>
            <a:off x="479376" y="3429000"/>
            <a:ext cx="11233248" cy="26027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2F5F9D-F2DF-6667-F980-DD90A392BE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424061"/>
            <a:ext cx="4448175" cy="8953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B032E4-8F85-98B9-59B1-668ADB6836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5440" y="1319108"/>
            <a:ext cx="3347634" cy="5543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38E644-317C-99BB-9DB8-CF35A2AF32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8187" y="4343718"/>
            <a:ext cx="10715625" cy="914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1FE1672-5F4E-167A-30B3-2D3A957CADA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896" y="616283"/>
            <a:ext cx="6519988" cy="284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86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A66177A-0793-E0CC-A469-86509C711B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708920"/>
            <a:ext cx="7644489" cy="33259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4C17EB2-3D5C-7018-04AA-75141222CBB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b="2381"/>
          <a:stretch/>
        </p:blipFill>
        <p:spPr>
          <a:xfrm>
            <a:off x="760695" y="2924945"/>
            <a:ext cx="7063497" cy="29523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B032E4-8F85-98B9-59B1-668ADB6836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5440" y="1154712"/>
            <a:ext cx="3347634" cy="5543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456256F-35F8-7E9E-0C91-BBBFA257D9A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1464" y="1658768"/>
            <a:ext cx="1705992" cy="534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88BCB4E-4184-A51A-C621-1E1A318B361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4269" y="2132856"/>
            <a:ext cx="2639484" cy="4717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2F5F9D-F2DF-6667-F980-DD90A392BE1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371511"/>
            <a:ext cx="4448175" cy="8953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531D401-5B70-0050-6CC5-66289B333E28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7946860" y="2664302"/>
            <a:ext cx="2685644" cy="37240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8A597F9-5138-BFDF-0C11-CA121BB6C0DB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59"/>
          <a:stretch/>
        </p:blipFill>
        <p:spPr>
          <a:xfrm>
            <a:off x="9214105" y="188640"/>
            <a:ext cx="2371673" cy="3401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28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A66177A-0793-E0CC-A469-86509C711B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194696"/>
            <a:ext cx="7644489" cy="38402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B032E4-8F85-98B9-59B1-668ADB6836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5440" y="1154712"/>
            <a:ext cx="3347634" cy="5543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2F5F9D-F2DF-6667-F980-DD90A392BE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371511"/>
            <a:ext cx="4448175" cy="8953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531D401-5B70-0050-6CC5-66289B333E2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7946860" y="2664302"/>
            <a:ext cx="2685644" cy="37240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8A597F9-5138-BFDF-0C11-CA121BB6C0D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59"/>
          <a:stretch/>
        </p:blipFill>
        <p:spPr>
          <a:xfrm>
            <a:off x="9214105" y="188640"/>
            <a:ext cx="2371673" cy="34016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931E2A9-A3E6-E0AC-7435-D795A30B650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7894" y="1758629"/>
            <a:ext cx="6267450" cy="3619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0C06EA7-72BE-FB4E-FF50-EDD2ABD8D6B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2418" y="2418130"/>
            <a:ext cx="6909766" cy="339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81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7"/>
          <a:stretch/>
        </p:blipFill>
        <p:spPr>
          <a:xfrm>
            <a:off x="479376" y="4221088"/>
            <a:ext cx="11233248" cy="18107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2F5F9D-F2DF-6667-F980-DD90A392BE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721" y="424061"/>
            <a:ext cx="4448175" cy="8953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B032E4-8F85-98B9-59B1-668ADB6836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5440" y="1319108"/>
            <a:ext cx="3347634" cy="5543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1FE1672-5F4E-167A-30B3-2D3A957CADA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21" y="1662346"/>
            <a:ext cx="5040560" cy="21991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3A155AA-F6DD-0DE0-8769-050443C331D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4862" y="4721078"/>
            <a:ext cx="10582275" cy="8572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388EA7-FA41-F650-F640-BFE936D4723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5838480" y="313521"/>
            <a:ext cx="2921816" cy="40515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F2AD67-FA24-511C-78CB-1336075E0F0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59"/>
          <a:stretch/>
        </p:blipFill>
        <p:spPr>
          <a:xfrm>
            <a:off x="8900135" y="457537"/>
            <a:ext cx="2685643" cy="385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64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F94326-9E48-D222-618F-F95CC0225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64305"/>
            <a:ext cx="11233248" cy="30378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3F1DB4A-A786-425E-5015-B3F3CE4ECE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68" y="329118"/>
            <a:ext cx="11461972" cy="2841882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2184" y="2237406"/>
            <a:ext cx="1835418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088071-E902-DFDE-90F2-4246605DD6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15480" y="5315570"/>
            <a:ext cx="9773139" cy="76666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D47059-0469-3062-97FB-41894FDCA1C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19" y="4594738"/>
            <a:ext cx="1800200" cy="7208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3D2D16-53E8-1B69-AD0C-3E1A9310709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19" y="3327120"/>
            <a:ext cx="1649405" cy="9931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05DD81D-EBC7-3682-2B1B-518D03D6D9F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27848" y="3857763"/>
            <a:ext cx="2448272" cy="78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3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BC20095-7D16-C9CC-A980-DD8B6A582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80" cy="2264165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845ADC-B4A2-05BE-859D-A51227E6F7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5" y="3219450"/>
            <a:ext cx="6219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5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269643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E48B11-135F-7EA8-8E0C-F3B15E033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3752" y="2274534"/>
            <a:ext cx="7539521" cy="3963906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515103" y="457632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87488" y="1393736"/>
            <a:ext cx="6157455" cy="6104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3200" b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Trò</a:t>
            </a:r>
            <a:r>
              <a:rPr lang="en-US" sz="3200" b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b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“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Truyền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” (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xì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</a:t>
            </a:r>
            <a:endParaRPr lang="en-US" sz="3200" b="1" dirty="0">
              <a:solidFill>
                <a:srgbClr val="1713CB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67808" y="2758276"/>
            <a:ext cx="71287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</a:rPr>
              <a:t>* </a:t>
            </a:r>
            <a:r>
              <a:rPr lang="en-US" sz="32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chơi</a:t>
            </a: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Nhóm</a:t>
            </a:r>
            <a:r>
              <a:rPr lang="vi-VN" sz="3200" i="1" dirty="0">
                <a:latin typeface="Cambria" panose="02040503050406030204" pitchFamily="18" charset="0"/>
                <a:ea typeface="Cambria" panose="02040503050406030204" pitchFamily="18" charset="0"/>
              </a:rPr>
              <a:t> đầu tiên đưa ra một từ ghép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vi-VN" sz="3200" i="1" dirty="0">
                <a:latin typeface="Cambria" panose="02040503050406030204" pitchFamily="18" charset="0"/>
                <a:ea typeface="Cambria" panose="02040503050406030204" pitchFamily="18" charset="0"/>
              </a:rPr>
              <a:t> hai âm tiết,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nhóm</a:t>
            </a:r>
            <a:r>
              <a:rPr lang="vi-VN" sz="3200" i="1" dirty="0">
                <a:latin typeface="Cambria" panose="02040503050406030204" pitchFamily="18" charset="0"/>
                <a:ea typeface="Cambria" panose="02040503050406030204" pitchFamily="18" charset="0"/>
              </a:rPr>
              <a:t> tiếp theo sẽ lấy âm tiết thứ 2 làm âm tiết thứ nhất cho từ mới. Nhóm nào trong 5 giây ko nghĩ ra từ tiếp theo sẽ bị loại.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Nhóm</a:t>
            </a:r>
            <a:r>
              <a:rPr lang="vi-VN" sz="3200" i="1" dirty="0">
                <a:latin typeface="Cambria" panose="02040503050406030204" pitchFamily="18" charset="0"/>
                <a:ea typeface="Cambria" panose="02040503050406030204" pitchFamily="18" charset="0"/>
              </a:rPr>
              <a:t> còn lại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cuối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sẽ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nhóm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3200" i="1" dirty="0">
                <a:latin typeface="Cambria" panose="02040503050406030204" pitchFamily="18" charset="0"/>
                <a:ea typeface="Cambria" panose="02040503050406030204" pitchFamily="18" charset="0"/>
              </a:rPr>
              <a:t>thắng cuộc.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C2EF23-6BE7-281F-2F3F-8EB039510C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6154" y="2062198"/>
            <a:ext cx="2759566" cy="417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15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3D2D16-53E8-1B69-AD0C-3E1A931070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996952"/>
            <a:ext cx="2309167" cy="13797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5DD81D-EBC7-3682-2B1B-518D03D6D9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03812" y="3800826"/>
            <a:ext cx="3384376" cy="10846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465EFF-B967-5CF6-98BC-5BE35861FE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07448" y="4841467"/>
            <a:ext cx="4791075" cy="1143000"/>
          </a:xfrm>
          <a:prstGeom prst="rect">
            <a:avLst/>
          </a:prstGeom>
        </p:spPr>
      </p:pic>
      <p:pic>
        <p:nvPicPr>
          <p:cNvPr id="8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342488"/>
            <a:ext cx="2865206" cy="880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783579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5720" y="2967335"/>
            <a:ext cx="5112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800" b="1" dirty="0">
                <a:latin typeface="Cambria" pitchFamily="18" charset="0"/>
              </a:rPr>
              <a:t>THEO NHẠC ĐỆM</a:t>
            </a:r>
            <a:endParaRPr lang="vi-VN" sz="4800" b="1" dirty="0"/>
          </a:p>
        </p:txBody>
      </p:sp>
    </p:spTree>
    <p:extLst>
      <p:ext uri="{BB962C8B-B14F-4D97-AF65-F5344CB8AC3E}">
        <p14:creationId xmlns:p14="http://schemas.microsoft.com/office/powerpoint/2010/main" val="196262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29A338-5DAE-CF72-58D4-52A0E1CFB4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7695" y="3717033"/>
            <a:ext cx="3997829" cy="25300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2893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KẾT HỢP GÕ ĐỆM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319026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15A56087-27FE-B9E0-5408-0AA61087306D}"/>
              </a:ext>
            </a:extLst>
          </p:cNvPr>
          <p:cNvGrpSpPr/>
          <p:nvPr/>
        </p:nvGrpSpPr>
        <p:grpSpPr>
          <a:xfrm>
            <a:off x="407368" y="2385048"/>
            <a:ext cx="4313214" cy="1039151"/>
            <a:chOff x="476140" y="2419917"/>
            <a:chExt cx="4179700" cy="8891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0F39A5C-FD11-776D-62AC-4F8F69435D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660" t="5375"/>
            <a:stretch/>
          </p:blipFill>
          <p:spPr>
            <a:xfrm>
              <a:off x="476140" y="2419917"/>
              <a:ext cx="4179700" cy="62996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361B37F-E25F-84F2-26AE-278A554323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7528" y="3049880"/>
              <a:ext cx="274686" cy="25913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B774253-1402-D408-374D-FA7B49BBBE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351584" y="3049880"/>
              <a:ext cx="274686" cy="259137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CF3684B-6926-2B6C-0C72-5BD78107DC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3028" y="3049880"/>
              <a:ext cx="274686" cy="259137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4E5ACCF-B57D-3A9E-CF53-34B0908C24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613750" y="3049880"/>
              <a:ext cx="274686" cy="259137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87F1D596-D8DF-D76F-9E25-CB9019073C5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858"/>
          <a:stretch/>
        </p:blipFill>
        <p:spPr>
          <a:xfrm>
            <a:off x="357464" y="3131962"/>
            <a:ext cx="2714200" cy="312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8907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8975</TotalTime>
  <Words>170</Words>
  <Application>Microsoft Office PowerPoint</Application>
  <PresentationFormat>Widescreen</PresentationFormat>
  <Paragraphs>26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MAYTINH</cp:lastModifiedBy>
  <cp:revision>688</cp:revision>
  <dcterms:created xsi:type="dcterms:W3CDTF">2010-04-30T18:19:48Z</dcterms:created>
  <dcterms:modified xsi:type="dcterms:W3CDTF">2024-04-11T12:50:11Z</dcterms:modified>
</cp:coreProperties>
</file>