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609" r:id="rId2"/>
    <p:sldId id="575" r:id="rId3"/>
    <p:sldId id="610" r:id="rId4"/>
    <p:sldId id="611" r:id="rId5"/>
    <p:sldId id="542" r:id="rId6"/>
    <p:sldId id="593" r:id="rId7"/>
    <p:sldId id="628" r:id="rId8"/>
    <p:sldId id="629" r:id="rId9"/>
    <p:sldId id="560" r:id="rId10"/>
    <p:sldId id="631" r:id="rId11"/>
    <p:sldId id="632" r:id="rId12"/>
    <p:sldId id="633" r:id="rId13"/>
    <p:sldId id="635" r:id="rId14"/>
    <p:sldId id="634" r:id="rId15"/>
    <p:sldId id="636" r:id="rId16"/>
    <p:sldId id="637" r:id="rId17"/>
    <p:sldId id="607" r:id="rId18"/>
    <p:sldId id="618" r:id="rId19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www.youtube.com/channel/UCO2d8nr48-iTs8byOJTX9PQ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20.wdp"/><Relationship Id="rId3" Type="http://schemas.microsoft.com/office/2007/relationships/hdphoto" Target="../media/hdphoto5.wdp"/><Relationship Id="rId7" Type="http://schemas.microsoft.com/office/2007/relationships/hdphoto" Target="../media/hdphoto8.wdp"/><Relationship Id="rId12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19.wdp"/><Relationship Id="rId5" Type="http://schemas.microsoft.com/office/2007/relationships/hdphoto" Target="../media/hdphoto7.wdp"/><Relationship Id="rId10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microsoft.com/office/2007/relationships/hdphoto" Target="../media/hdphoto21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6.wdp"/><Relationship Id="rId10" Type="http://schemas.microsoft.com/office/2007/relationships/hdphoto" Target="../media/hdphoto22.wdp"/><Relationship Id="rId4" Type="http://schemas.openxmlformats.org/officeDocument/2006/relationships/image" Target="../media/image19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microsoft.com/office/2007/relationships/hdphoto" Target="../media/hdphoto21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6.wdp"/><Relationship Id="rId10" Type="http://schemas.microsoft.com/office/2007/relationships/hdphoto" Target="../media/hdphoto23.wdp"/><Relationship Id="rId4" Type="http://schemas.openxmlformats.org/officeDocument/2006/relationships/image" Target="../media/image19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18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17.wdp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microsoft.com/office/2007/relationships/hdphoto" Target="../media/hdphoto21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6.wdp"/><Relationship Id="rId10" Type="http://schemas.microsoft.com/office/2007/relationships/hdphoto" Target="../media/hdphoto24.wdp"/><Relationship Id="rId4" Type="http://schemas.openxmlformats.org/officeDocument/2006/relationships/image" Target="../media/image19.png"/><Relationship Id="rId9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7.png"/><Relationship Id="rId7" Type="http://schemas.microsoft.com/office/2007/relationships/hdphoto" Target="../media/hdphoto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24.jpg"/><Relationship Id="rId5" Type="http://schemas.microsoft.com/office/2007/relationships/hdphoto" Target="../media/hdphoto3.wdp"/><Relationship Id="rId10" Type="http://schemas.openxmlformats.org/officeDocument/2006/relationships/image" Target="../media/image34.png"/><Relationship Id="rId4" Type="http://schemas.openxmlformats.org/officeDocument/2006/relationships/image" Target="../media/image3.png"/><Relationship Id="rId9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3.wdp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3.wdp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5.wdp"/><Relationship Id="rId7" Type="http://schemas.microsoft.com/office/2007/relationships/hdphoto" Target="../media/hdphoto8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hdphoto" Target="../media/hdphoto5.wdp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microsoft.com/office/2007/relationships/hdphoto" Target="../media/hdphoto5.wdp"/><Relationship Id="rId7" Type="http://schemas.openxmlformats.org/officeDocument/2006/relationships/image" Target="../media/image16.png"/><Relationship Id="rId12" Type="http://schemas.microsoft.com/office/2007/relationships/hdphoto" Target="../media/hdphoto1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microsoft.com/office/2007/relationships/hdphoto" Target="../media/hdphoto14.wdp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microsoft.com/office/2007/relationships/hdphoto" Target="../media/hdphoto1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microsoft.com/office/2007/relationships/hdphoto" Target="../media/hdphoto16.wdp"/><Relationship Id="rId4" Type="http://schemas.microsoft.com/office/2007/relationships/hdphoto" Target="../media/hdphoto5.wdp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microsoft.com/office/2007/relationships/hdphoto" Target="../media/hdphoto5.wdp"/><Relationship Id="rId7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7.wdp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84" y="180117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663952" y="3645024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023992" y="551723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4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44A7B-E004-2228-7147-E83AD87AF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220868"/>
            <a:ext cx="2471564" cy="10255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9" t="75412" r="39202" b="19570"/>
          <a:stretch/>
        </p:blipFill>
        <p:spPr>
          <a:xfrm>
            <a:off x="3503712" y="3816340"/>
            <a:ext cx="4581882" cy="14848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9" t="78853" b="18853"/>
          <a:stretch/>
        </p:blipFill>
        <p:spPr>
          <a:xfrm>
            <a:off x="5703537" y="5301208"/>
            <a:ext cx="5722865" cy="623890"/>
          </a:xfrm>
          <a:prstGeom prst="rect">
            <a:avLst/>
          </a:prstGeom>
        </p:spPr>
      </p:pic>
      <p:pic>
        <p:nvPicPr>
          <p:cNvPr id="11" name="Picture 6" descr="Graphic Illustration Black Horse Standing On: vector de stock (libre de  regalías) 660562978 | Shutterstock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142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22"/>
          <a:stretch/>
        </p:blipFill>
        <p:spPr bwMode="auto">
          <a:xfrm>
            <a:off x="9139514" y="3227726"/>
            <a:ext cx="2573110" cy="290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ình ảnh Yếu Tố Vẽ Tay Ngựa Màu Xanh Và đen PNG , Ngựa đen Và Trắng, Ngựa  đen Trắng, đang Chạy PNG miễn phí tải tập tin PSDComment và Vector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6000" l="3583" r="91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823" y="4012481"/>
            <a:ext cx="2569533" cy="256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62562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050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258" y="404664"/>
            <a:ext cx="4670553" cy="577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04664"/>
            <a:ext cx="1440160" cy="5975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33" y="2592288"/>
            <a:ext cx="66008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1209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Ý NGỰA Ô_null_null__bpm_nu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145160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latin typeface="Cambria" pitchFamily="18" charset="0"/>
              </a:rPr>
              <a:t>NGHE NHẠC</a:t>
            </a:r>
          </a:p>
          <a:p>
            <a:pPr algn="ctr"/>
            <a:r>
              <a:rPr lang="en-US" sz="4000" b="1" dirty="0" smtClean="0">
                <a:latin typeface="Cambria" pitchFamily="18" charset="0"/>
              </a:rPr>
              <a:t>KẾT HỢP GÕ ĐỆM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324782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050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258" y="404664"/>
            <a:ext cx="4670553" cy="577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04664"/>
            <a:ext cx="1440160" cy="5975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97" y="2926703"/>
            <a:ext cx="6782576" cy="350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9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Ý NGỰA Ô_null_null__bpm_nu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5020" y="4004289"/>
            <a:ext cx="10066322" cy="1729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Cảm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nghe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tấu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ngựa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ô?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nghe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tấu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chưa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âm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thanh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cụ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dàn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717032"/>
            <a:ext cx="561266" cy="743222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1821834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145160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latin typeface="Cambria" pitchFamily="18" charset="0"/>
              </a:rPr>
              <a:t>NGHE NHẠC</a:t>
            </a:r>
          </a:p>
          <a:p>
            <a:pPr algn="ctr"/>
            <a:r>
              <a:rPr lang="en-US" sz="4000" b="1" dirty="0" smtClean="0">
                <a:latin typeface="Cambria" pitchFamily="18" charset="0"/>
              </a:rPr>
              <a:t>KẾT HỢP VẬN ĐỘNG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107130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050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258" y="404664"/>
            <a:ext cx="4670553" cy="577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04664"/>
            <a:ext cx="1440160" cy="5975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4717" y="2255392"/>
            <a:ext cx="6369369" cy="402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8459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Ý NGỰA Ô_null_null__bpm_nu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F1DB4A-A786-425E-5015-B3F3CE4ECE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8" y="329118"/>
            <a:ext cx="11461972" cy="2841882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9F545C-B7AE-6622-A830-38A3774796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881" y="3261053"/>
            <a:ext cx="2808312" cy="940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164BB7-C0D1-A5E5-AB29-C1167BBD71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56712" y="4201498"/>
            <a:ext cx="4143544" cy="4932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818243"/>
            <a:ext cx="1848916" cy="767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9" t="75412" r="39202" b="19570"/>
          <a:stretch/>
        </p:blipFill>
        <p:spPr>
          <a:xfrm>
            <a:off x="5104348" y="5238510"/>
            <a:ext cx="2448272" cy="79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5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26964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87488" y="1393736"/>
            <a:ext cx="594265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3200" b="1" dirty="0" err="1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3200" b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3200" b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“Ai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”.</a:t>
            </a:r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888" y="2492896"/>
            <a:ext cx="5770933" cy="350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315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C3CC8B-FE37-7351-0698-5DAE9D0E6E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40968"/>
            <a:ext cx="3960440" cy="13262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34019C-A761-346D-8D22-2DF243E870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0528" y="4529789"/>
            <a:ext cx="7488802" cy="891524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89886" y="1628801"/>
            <a:ext cx="11161240" cy="43924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E04C9A-817F-0246-81FD-C196464794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8079" y="455711"/>
            <a:ext cx="5671942" cy="1019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8A92F0-46FA-9541-C9BE-24C03924113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7340"/>
          <a:stretch/>
        </p:blipFill>
        <p:spPr>
          <a:xfrm>
            <a:off x="1703512" y="2060848"/>
            <a:ext cx="8568952" cy="363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0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515380" y="1700808"/>
            <a:ext cx="11161240" cy="4401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E04C9A-817F-0246-81FD-C196464794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066" y="393101"/>
            <a:ext cx="5671942" cy="1019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86AF38-4A80-F35A-2174-479274F964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2776" y="1946800"/>
            <a:ext cx="10407800" cy="12449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4B104A-8688-7335-E3B6-FD1C51A9371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b="56307"/>
          <a:stretch/>
        </p:blipFill>
        <p:spPr>
          <a:xfrm>
            <a:off x="872776" y="3201082"/>
            <a:ext cx="10407800" cy="11640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AA99AAB-E223-8770-A950-CA7D4DC34E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609" y="172425"/>
            <a:ext cx="4863184" cy="17882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4B104A-8688-7335-E3B6-FD1C51A9371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45413"/>
          <a:stretch/>
        </p:blipFill>
        <p:spPr>
          <a:xfrm>
            <a:off x="849993" y="4388069"/>
            <a:ext cx="10407800" cy="145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9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97"/>
          <a:stretch/>
        </p:blipFill>
        <p:spPr>
          <a:xfrm>
            <a:off x="515380" y="1700808"/>
            <a:ext cx="11161240" cy="4401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E04C9A-817F-0246-81FD-C196464794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066" y="393101"/>
            <a:ext cx="5671942" cy="1019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EA956B-EAB0-D27F-1780-840C90BD0D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525" y="2039613"/>
            <a:ext cx="6076950" cy="3724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30105" y="429351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9134475" y="681278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27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ÂM THA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86758"/>
            <a:ext cx="11809312" cy="45225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4195812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Mô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tả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chơi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nêu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cảm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nhận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về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âm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sắc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đàn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tranh</a:t>
            </a:r>
            <a:r>
              <a:rPr lang="en-US" sz="3200" dirty="0">
                <a:latin typeface="Cambria" pitchFamily="18" charset="0"/>
              </a:rPr>
              <a:t>.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149080"/>
            <a:ext cx="561266" cy="743222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8887</TotalTime>
  <Words>149</Words>
  <Application>Microsoft Office PowerPoint</Application>
  <PresentationFormat>Widescreen</PresentationFormat>
  <Paragraphs>23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MAYTINH</cp:lastModifiedBy>
  <cp:revision>694</cp:revision>
  <dcterms:created xsi:type="dcterms:W3CDTF">2010-04-30T18:19:48Z</dcterms:created>
  <dcterms:modified xsi:type="dcterms:W3CDTF">2024-04-11T12:51:03Z</dcterms:modified>
</cp:coreProperties>
</file>