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482" r:id="rId2"/>
    <p:sldId id="575" r:id="rId3"/>
    <p:sldId id="543" r:id="rId4"/>
    <p:sldId id="563" r:id="rId5"/>
    <p:sldId id="542" r:id="rId6"/>
    <p:sldId id="583" r:id="rId7"/>
    <p:sldId id="593" r:id="rId8"/>
    <p:sldId id="585" r:id="rId9"/>
    <p:sldId id="586" r:id="rId10"/>
    <p:sldId id="587" r:id="rId11"/>
    <p:sldId id="609" r:id="rId12"/>
    <p:sldId id="613" r:id="rId13"/>
    <p:sldId id="574" r:id="rId14"/>
    <p:sldId id="594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72" autoAdjust="0"/>
    <p:restoredTop sz="94660"/>
  </p:normalViewPr>
  <p:slideViewPr>
    <p:cSldViewPr>
      <p:cViewPr varScale="1">
        <p:scale>
          <a:sx n="69" d="100"/>
          <a:sy n="69" d="100"/>
        </p:scale>
        <p:origin x="56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1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3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4.wdp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4.jpg"/><Relationship Id="rId4" Type="http://schemas.openxmlformats.org/officeDocument/2006/relationships/image" Target="../media/image7.png"/><Relationship Id="rId9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10.wdp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0.png"/><Relationship Id="rId5" Type="http://schemas.microsoft.com/office/2007/relationships/hdphoto" Target="../media/hdphoto9.wdp"/><Relationship Id="rId10" Type="http://schemas.microsoft.com/office/2007/relationships/hdphoto" Target="../media/hdphoto12.wdp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39716" y="3140968"/>
            <a:ext cx="52565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ĐỌC NHẠC KẾT HỢP</a:t>
            </a:r>
          </a:p>
          <a:p>
            <a:pPr algn="ctr"/>
            <a:r>
              <a:rPr lang="en-US" sz="4000" b="1" dirty="0">
                <a:latin typeface="Cambria" pitchFamily="18" charset="0"/>
              </a:rPr>
              <a:t>VẬN ĐỘNG CƠ THỂ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268904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4984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269954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38450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Nêu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 smtClean="0">
                <a:latin typeface="Cambria" pitchFamily="18" charset="0"/>
              </a:rPr>
              <a:t>Nếu</a:t>
            </a:r>
            <a:r>
              <a:rPr lang="en-US" sz="3200" i="1" dirty="0" smtClean="0">
                <a:latin typeface="Cambria" pitchFamily="18" charset="0"/>
              </a:rPr>
              <a:t> </a:t>
            </a:r>
            <a:r>
              <a:rPr lang="en-US" sz="3200" i="1" dirty="0" err="1" smtClean="0">
                <a:latin typeface="Cambria" pitchFamily="18" charset="0"/>
              </a:rPr>
              <a:t>em</a:t>
            </a:r>
            <a:r>
              <a:rPr lang="en-US" sz="3200" i="1" dirty="0" smtClean="0">
                <a:latin typeface="Cambria" pitchFamily="18" charset="0"/>
              </a:rPr>
              <a:t> </a:t>
            </a:r>
            <a:r>
              <a:rPr lang="en-US" sz="3200" i="1" dirty="0" err="1" smtClean="0">
                <a:latin typeface="Cambria" pitchFamily="18" charset="0"/>
              </a:rPr>
              <a:t>là</a:t>
            </a:r>
            <a:r>
              <a:rPr lang="en-US" sz="3200" i="1" dirty="0" smtClean="0">
                <a:latin typeface="Cambria" pitchFamily="18" charset="0"/>
              </a:rPr>
              <a:t>...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4248255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49D894A-35D2-0F49-0CD2-424D6AA5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212976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192" y="2153053"/>
            <a:ext cx="1728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16969AA0-A81A-2A82-B1E0-F83B161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445" y="4094067"/>
            <a:ext cx="5119466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AE4757-8308-C20D-8CB7-AB6E7EE632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559496" y="3422507"/>
            <a:ext cx="2334501" cy="94871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816B9C-80B0-B96E-E4B9-62637F7FA9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9" y="328073"/>
            <a:ext cx="11098841" cy="27408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523" y="4505699"/>
            <a:ext cx="1969744" cy="11769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4714" y="5178669"/>
            <a:ext cx="3444929" cy="80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9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10842" y="1373105"/>
            <a:ext cx="5476179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vi-VN" sz="3600" b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Trò chơi: </a:t>
            </a:r>
            <a:r>
              <a:rPr lang="vi-VN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Tai ai tinh</a:t>
            </a:r>
            <a:r>
              <a:rPr lang="en-US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vi-VN" sz="3600" b="1" i="1" dirty="0" smtClean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n-US" sz="36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67808" y="2492896"/>
            <a:ext cx="712879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GV đàn 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nốt Đô -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-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-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– Son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yêu cầu HS nghe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xác định tên nốt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đọc theo. </a:t>
            </a:r>
            <a:endParaRPr lang="en-US" sz="3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4F63C2-2E00-3B4A-DF74-55D333817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015" y="1484784"/>
            <a:ext cx="11111019" cy="3387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37CDFE-B24F-9555-C164-D192D323A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196" y="4806186"/>
            <a:ext cx="3948484" cy="205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5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2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6A9023-9750-B89D-FAE6-0AF2541252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40976"/>
          <a:stretch/>
        </p:blipFill>
        <p:spPr>
          <a:xfrm>
            <a:off x="415922" y="1268760"/>
            <a:ext cx="11111019" cy="1999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687" y="3267993"/>
            <a:ext cx="607137" cy="602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9" y="3298509"/>
            <a:ext cx="607137" cy="6021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67994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29" y="3282924"/>
            <a:ext cx="607137" cy="6021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96" y="4941950"/>
            <a:ext cx="607137" cy="60213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63" y="4972119"/>
            <a:ext cx="607137" cy="60213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495333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323" y="4964501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7DB55-AAF7-4936-2532-AB1EE53248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69523"/>
          <a:stretch/>
        </p:blipFill>
        <p:spPr>
          <a:xfrm>
            <a:off x="415922" y="3914850"/>
            <a:ext cx="11111019" cy="103230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A41FFED-BF89-022E-0B2D-54FF59142A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820" y="3295362"/>
            <a:ext cx="607137" cy="60213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77AD41-AC05-A531-58EE-8FAA996B3C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820" y="4930799"/>
            <a:ext cx="607137" cy="60213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903" y="3295362"/>
            <a:ext cx="607137" cy="60213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459" y="3308548"/>
            <a:ext cx="607137" cy="60213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020" y="3281180"/>
            <a:ext cx="607137" cy="60213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327" y="3250645"/>
            <a:ext cx="607137" cy="6021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123" y="3280991"/>
            <a:ext cx="607137" cy="6021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883" y="3267992"/>
            <a:ext cx="607137" cy="6021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592" y="3308548"/>
            <a:ext cx="607137" cy="60213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43" y="4939483"/>
            <a:ext cx="607137" cy="6021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86" y="4939484"/>
            <a:ext cx="607137" cy="6021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416" y="4939483"/>
            <a:ext cx="607137" cy="6021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200" y="4939295"/>
            <a:ext cx="607137" cy="6021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31" y="4939295"/>
            <a:ext cx="607137" cy="6021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55" y="4939295"/>
            <a:ext cx="607137" cy="60213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891" y="4955819"/>
            <a:ext cx="607137" cy="6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7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2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8454</TotalTime>
  <Words>146</Words>
  <Application>Microsoft Office PowerPoint</Application>
  <PresentationFormat>Widescreen</PresentationFormat>
  <Paragraphs>24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679</cp:revision>
  <dcterms:created xsi:type="dcterms:W3CDTF">2010-04-30T18:19:48Z</dcterms:created>
  <dcterms:modified xsi:type="dcterms:W3CDTF">2024-04-12T01:48:04Z</dcterms:modified>
</cp:coreProperties>
</file>