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sldIdLst>
    <p:sldId id="482" r:id="rId2"/>
    <p:sldId id="575" r:id="rId3"/>
    <p:sldId id="543" r:id="rId4"/>
    <p:sldId id="563" r:id="rId5"/>
    <p:sldId id="595" r:id="rId6"/>
    <p:sldId id="607" r:id="rId7"/>
    <p:sldId id="608" r:id="rId8"/>
    <p:sldId id="609" r:id="rId9"/>
    <p:sldId id="616" r:id="rId10"/>
    <p:sldId id="618" r:id="rId11"/>
    <p:sldId id="620" r:id="rId12"/>
    <p:sldId id="621" r:id="rId13"/>
    <p:sldId id="574" r:id="rId14"/>
    <p:sldId id="594" r:id="rId15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72" autoAdjust="0"/>
    <p:restoredTop sz="94660"/>
  </p:normalViewPr>
  <p:slideViewPr>
    <p:cSldViewPr>
      <p:cViewPr varScale="1">
        <p:scale>
          <a:sx n="69" d="100"/>
          <a:sy n="69" d="100"/>
        </p:scale>
        <p:origin x="56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hyperlink" Target="https://www.youtube.com/channel/UCO2d8nr48-iTs8byOJTX9PQ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microsoft.com/office/2007/relationships/hdphoto" Target="../media/hdphoto1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11.wdp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4.wdp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7.png"/><Relationship Id="rId10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6.wdp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8.wdp"/><Relationship Id="rId4" Type="http://schemas.openxmlformats.org/officeDocument/2006/relationships/image" Target="../media/image14.png"/><Relationship Id="rId9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8.png"/><Relationship Id="rId4" Type="http://schemas.microsoft.com/office/2007/relationships/hdphoto" Target="../media/hdphoto6.wdp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784" y="180117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663952" y="3645024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023992" y="551723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4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644A7B-E004-2228-7147-E83AD87AF0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145160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latin typeface="Cambria" pitchFamily="18" charset="0"/>
              </a:rPr>
              <a:t>NGHE NHẠC</a:t>
            </a:r>
          </a:p>
          <a:p>
            <a:pPr algn="ctr"/>
            <a:r>
              <a:rPr lang="en-US" sz="4000" b="1" dirty="0" smtClean="0">
                <a:latin typeface="Cambria" pitchFamily="18" charset="0"/>
              </a:rPr>
              <a:t>KẾT HỢP GÕ ĐỆM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362806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B47F5-A9FC-A46F-8B2E-F1372EC6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5020" y="4004289"/>
            <a:ext cx="10066322" cy="1776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+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Nội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dung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hát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nói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gì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+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ca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mang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lại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nhiều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cảm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xúc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nhất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+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cần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gì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bày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tỏ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kính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trọng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yêu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quý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thầy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cô</a:t>
            </a:r>
            <a:r>
              <a:rPr lang="en-US" sz="32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717032"/>
            <a:ext cx="561266" cy="743222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0974033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145160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latin typeface="Cambria" pitchFamily="18" charset="0"/>
              </a:rPr>
              <a:t>NGHE NHẠC</a:t>
            </a:r>
          </a:p>
          <a:p>
            <a:pPr algn="ctr"/>
            <a:r>
              <a:rPr lang="en-US" sz="4000" b="1" dirty="0" smtClean="0">
                <a:latin typeface="Cambria" pitchFamily="18" charset="0"/>
              </a:rPr>
              <a:t>KẾT HỢP VẬN ĐỘNG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22964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49D894A-35D2-0F49-0CD2-424D6AA53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7816B9C-80B0-B96E-E4B9-62637F7FA9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9" y="328073"/>
            <a:ext cx="11314865" cy="28494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212976"/>
            <a:ext cx="11233248" cy="3014674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4192" y="2153053"/>
            <a:ext cx="1728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sz="3200" b="1" dirty="0" smtClean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32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16" y="3213689"/>
            <a:ext cx="1923642" cy="11494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67808" y="3822500"/>
            <a:ext cx="3096344" cy="7226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62" y="4537222"/>
            <a:ext cx="2061949" cy="85560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83632" y="5107451"/>
            <a:ext cx="6264696" cy="91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ED2B21-1171-78DC-7100-D1F9B0B78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124" y="0"/>
            <a:ext cx="6816079" cy="2107753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sz="2800" b="1" dirty="0" smtClean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8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DC6D6F-E0DD-119D-DFEB-C70462486B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85"/>
          <a:stretch/>
        </p:blipFill>
        <p:spPr>
          <a:xfrm>
            <a:off x="7919060" y="4039354"/>
            <a:ext cx="4104456" cy="28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9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ED2B21-1171-78DC-7100-D1F9B0B78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79" cy="2107753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sz="2800" b="1" dirty="0" smtClean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8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DC6D6F-E0DD-119D-DFEB-C70462486B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85"/>
          <a:stretch/>
        </p:blipFill>
        <p:spPr>
          <a:xfrm>
            <a:off x="7919060" y="4039354"/>
            <a:ext cx="4104456" cy="28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168502" y="1480229"/>
            <a:ext cx="6398611" cy="6851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vi-VN" sz="3600" b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Trò chơi: </a:t>
            </a:r>
            <a:r>
              <a:rPr lang="en-US" sz="3600" b="1" i="1" dirty="0" err="1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Bông</a:t>
            </a:r>
            <a:r>
              <a:rPr lang="en-US" sz="3600" b="1" i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hoa</a:t>
            </a:r>
            <a:r>
              <a:rPr lang="en-US" sz="3600" b="1" i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tặng</a:t>
            </a:r>
            <a:r>
              <a:rPr lang="en-US" sz="3600" b="1" i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thầy</a:t>
            </a:r>
            <a:r>
              <a:rPr lang="vi-VN" sz="3600" b="1" i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en-US" sz="36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ADC6D6F-E0DD-119D-DFEB-C70462486BF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85"/>
          <a:stretch/>
        </p:blipFill>
        <p:spPr>
          <a:xfrm>
            <a:off x="26679" y="3429000"/>
            <a:ext cx="4104456" cy="28810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91224" y="2595514"/>
            <a:ext cx="7105375" cy="2174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  <a:r>
              <a:rPr lang="en-US" sz="3200" b="1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3200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HS nghe nhạc và chuyền hoa, nhạc vừa dứt hoa trong tay bạn nào bạn đó sẽ lên tặng hoa và gửi lời chúc đến giáo viên nhân dịp 20/11.</a:t>
            </a:r>
            <a:endParaRPr lang="en-US" sz="3200" i="1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96952"/>
            <a:ext cx="2309167" cy="13797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04149" y="3777512"/>
            <a:ext cx="4752528" cy="11091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29093" y="4906118"/>
            <a:ext cx="5885847" cy="657934"/>
          </a:xfrm>
          <a:prstGeom prst="rect">
            <a:avLst/>
          </a:prstGeom>
        </p:spPr>
      </p:pic>
      <p:pic>
        <p:nvPicPr>
          <p:cNvPr id="9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4115" y="404665"/>
            <a:ext cx="2669557" cy="820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94254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327669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D82598-3E55-3EAA-0885-2B9C362769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345" y="351117"/>
            <a:ext cx="1389535" cy="8302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0056" y="361318"/>
            <a:ext cx="4950038" cy="5885727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19100" y="1916832"/>
            <a:ext cx="5639050" cy="4357509"/>
            <a:chOff x="319100" y="1916832"/>
            <a:chExt cx="5639050" cy="4357509"/>
          </a:xfrm>
        </p:grpSpPr>
        <p:grpSp>
          <p:nvGrpSpPr>
            <p:cNvPr id="11" name="Group 10"/>
            <p:cNvGrpSpPr/>
            <p:nvPr/>
          </p:nvGrpSpPr>
          <p:grpSpPr>
            <a:xfrm>
              <a:off x="319100" y="1916832"/>
              <a:ext cx="5639050" cy="4357509"/>
              <a:chOff x="319100" y="1916832"/>
              <a:chExt cx="5639050" cy="4357509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2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19100" y="2047541"/>
                <a:ext cx="5639050" cy="4226800"/>
              </a:xfrm>
              <a:prstGeom prst="rect">
                <a:avLst/>
              </a:prstGeom>
            </p:spPr>
          </p:pic>
          <p:sp>
            <p:nvSpPr>
              <p:cNvPr id="14" name="Rectangle 13"/>
              <p:cNvSpPr/>
              <p:nvPr/>
            </p:nvSpPr>
            <p:spPr>
              <a:xfrm>
                <a:off x="3863752" y="1916832"/>
                <a:ext cx="432048" cy="14401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407528" y="1954986"/>
              <a:ext cx="873768" cy="8259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97334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atin typeface="Cambria" pitchFamily="18" charset="0"/>
              </a:rPr>
              <a:t>HÁT KẾT HỢP</a:t>
            </a:r>
          </a:p>
          <a:p>
            <a:pPr algn="ctr"/>
            <a:r>
              <a:rPr lang="en-US" sz="4400" b="1" dirty="0" smtClean="0">
                <a:latin typeface="Cambria" pitchFamily="18" charset="0"/>
              </a:rPr>
              <a:t>VẬN ĐỘNG CƠ THỂ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34984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220868"/>
            <a:ext cx="2471564" cy="10255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59813" y="4044417"/>
            <a:ext cx="6872373" cy="10081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20136" y="5017583"/>
            <a:ext cx="3844853" cy="83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16769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8459</TotalTime>
  <Words>172</Words>
  <Application>Microsoft Office PowerPoint</Application>
  <PresentationFormat>Widescreen</PresentationFormat>
  <Paragraphs>23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MAYTINH</cp:lastModifiedBy>
  <cp:revision>684</cp:revision>
  <dcterms:created xsi:type="dcterms:W3CDTF">2010-04-30T18:19:48Z</dcterms:created>
  <dcterms:modified xsi:type="dcterms:W3CDTF">2024-04-14T13:30:00Z</dcterms:modified>
</cp:coreProperties>
</file>