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8"/>
  </p:notesMasterIdLst>
  <p:sldIdLst>
    <p:sldId id="609" r:id="rId2"/>
    <p:sldId id="575" r:id="rId3"/>
    <p:sldId id="610" r:id="rId4"/>
    <p:sldId id="611" r:id="rId5"/>
    <p:sldId id="542" r:id="rId6"/>
    <p:sldId id="496" r:id="rId7"/>
    <p:sldId id="593" r:id="rId8"/>
    <p:sldId id="581" r:id="rId9"/>
    <p:sldId id="578" r:id="rId10"/>
    <p:sldId id="595" r:id="rId11"/>
    <p:sldId id="612" r:id="rId12"/>
    <p:sldId id="613" r:id="rId13"/>
    <p:sldId id="599" r:id="rId14"/>
    <p:sldId id="619" r:id="rId15"/>
    <p:sldId id="620" r:id="rId16"/>
    <p:sldId id="621" r:id="rId17"/>
    <p:sldId id="622" r:id="rId18"/>
    <p:sldId id="583" r:id="rId19"/>
    <p:sldId id="614" r:id="rId20"/>
    <p:sldId id="585" r:id="rId21"/>
    <p:sldId id="615" r:id="rId22"/>
    <p:sldId id="603" r:id="rId23"/>
    <p:sldId id="616" r:id="rId24"/>
    <p:sldId id="560" r:id="rId25"/>
    <p:sldId id="607" r:id="rId26"/>
    <p:sldId id="618" r:id="rId27"/>
  </p:sldIdLst>
  <p:sldSz cx="12192000" cy="6858000"/>
  <p:notesSz cx="6858000" cy="9144000"/>
  <p:custDataLst>
    <p:tags r:id="rId2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13CB"/>
    <a:srgbClr val="66FF66"/>
    <a:srgbClr val="FF0000"/>
    <a:srgbClr val="CCFFFF"/>
    <a:srgbClr val="FFFFCC"/>
    <a:srgbClr val="FBF4D9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000" autoAdjust="0"/>
    <p:restoredTop sz="94660"/>
  </p:normalViewPr>
  <p:slideViewPr>
    <p:cSldViewPr>
      <p:cViewPr varScale="1">
        <p:scale>
          <a:sx n="69" d="100"/>
          <a:sy n="69" d="100"/>
        </p:scale>
        <p:origin x="57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94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4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D723B26E-D55F-4B50-B7A1-C5E80E76BA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9778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569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1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7129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2284413" algn="l" rtl="0" eaLnBrk="0" fontAlgn="base" hangingPunct="0">
      <a:spcBef>
        <a:spcPct val="30000"/>
      </a:spcBef>
      <a:spcAft>
        <a:spcPct val="0"/>
      </a:spcAft>
      <a:defRPr sz="15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857271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6pPr>
    <a:lvl7pPr marL="3428726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7pPr>
    <a:lvl8pPr marL="4000180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8pPr>
    <a:lvl9pPr marL="4571634" algn="l" defTabSz="1142909" rtl="0" eaLnBrk="1" latinLnBrk="0" hangingPunct="1">
      <a:defRPr sz="15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2502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8856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7106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2805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723B26E-D55F-4B50-B7A1-C5E80E76BA0B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965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23D28A-D2FA-4145-AA81-B5334A4E6D64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0292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C0EFC94-1DAE-48B1-A99A-EDA72639E39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986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8D8E6A-4F95-4FB5-B2DE-37AF3DF698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105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68BF5A8-C66B-4C82-B64F-202214B1E11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042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95F20CF-37DD-4756-B0CE-7E9F35229BFF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987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3020E-0408-4278-8DE1-10D8C6327FA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4952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DA7699-CF97-4E51-9FF3-E2768FD47087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50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4AE72E-F5B3-461E-9529-3F334D0F994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345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4C9FA9-93BD-4046-B289-B70DC4A5A6D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32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DB70B9D-8ADF-4B4B-83C4-E176DEDECBD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079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4118CA4-1BF8-4E12-842C-F5563AB749F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2537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4FD90F9-5570-4A05-A2CF-9A22C5C428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7115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openxmlformats.org/officeDocument/2006/relationships/hyperlink" Target="https://www.youtube.com/channel/UCO2d8nr48-iTs8byOJTX9PQ" TargetMode="External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6.png"/><Relationship Id="rId7" Type="http://schemas.openxmlformats.org/officeDocument/2006/relationships/image" Target="../media/image2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11" Type="http://schemas.microsoft.com/office/2007/relationships/hdphoto" Target="../media/hdphoto3.wdp"/><Relationship Id="rId5" Type="http://schemas.openxmlformats.org/officeDocument/2006/relationships/image" Target="../media/image18.png"/><Relationship Id="rId10" Type="http://schemas.openxmlformats.org/officeDocument/2006/relationships/image" Target="../media/image4.png"/><Relationship Id="rId4" Type="http://schemas.microsoft.com/office/2007/relationships/hdphoto" Target="../media/hdphoto5.wdp"/><Relationship Id="rId9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6.png"/><Relationship Id="rId7" Type="http://schemas.openxmlformats.org/officeDocument/2006/relationships/image" Target="../media/image2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0" Type="http://schemas.microsoft.com/office/2007/relationships/hdphoto" Target="../media/hdphoto3.wdp"/><Relationship Id="rId4" Type="http://schemas.microsoft.com/office/2007/relationships/hdphoto" Target="../media/hdphoto5.wdp"/><Relationship Id="rId9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6.png"/><Relationship Id="rId7" Type="http://schemas.openxmlformats.org/officeDocument/2006/relationships/image" Target="../media/image21.pn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11" Type="http://schemas.openxmlformats.org/officeDocument/2006/relationships/image" Target="../media/image25.png"/><Relationship Id="rId5" Type="http://schemas.openxmlformats.org/officeDocument/2006/relationships/image" Target="../media/image18.png"/><Relationship Id="rId10" Type="http://schemas.microsoft.com/office/2007/relationships/hdphoto" Target="../media/hdphoto3.wdp"/><Relationship Id="rId4" Type="http://schemas.microsoft.com/office/2007/relationships/hdphoto" Target="../media/hdphoto5.wdp"/><Relationship Id="rId9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13" Type="http://schemas.microsoft.com/office/2007/relationships/hdphoto" Target="../media/hdphoto3.wdp"/><Relationship Id="rId3" Type="http://schemas.openxmlformats.org/officeDocument/2006/relationships/audio" Target="../media/audio5.wav"/><Relationship Id="rId7" Type="http://schemas.openxmlformats.org/officeDocument/2006/relationships/image" Target="../media/image18.png"/><Relationship Id="rId12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11" Type="http://schemas.openxmlformats.org/officeDocument/2006/relationships/image" Target="../media/image26.png"/><Relationship Id="rId5" Type="http://schemas.openxmlformats.org/officeDocument/2006/relationships/image" Target="../media/image6.png"/><Relationship Id="rId10" Type="http://schemas.microsoft.com/office/2007/relationships/hdphoto" Target="../media/hdphoto12.wdp"/><Relationship Id="rId4" Type="http://schemas.openxmlformats.org/officeDocument/2006/relationships/audio" Target="../media/audio6.wav"/><Relationship Id="rId9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audio7.wav"/><Relationship Id="rId7" Type="http://schemas.microsoft.com/office/2007/relationships/hdphoto" Target="../media/hdphoto10.wdp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microsoft.com/office/2007/relationships/hdphoto" Target="../media/hdphoto3.wdp"/><Relationship Id="rId5" Type="http://schemas.microsoft.com/office/2007/relationships/hdphoto" Target="../media/hdphoto5.wdp"/><Relationship Id="rId10" Type="http://schemas.openxmlformats.org/officeDocument/2006/relationships/image" Target="../media/image4.png"/><Relationship Id="rId4" Type="http://schemas.openxmlformats.org/officeDocument/2006/relationships/image" Target="../media/image6.png"/><Relationship Id="rId9" Type="http://schemas.microsoft.com/office/2007/relationships/hdphoto" Target="../media/hdphoto12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audio8.wav"/><Relationship Id="rId7" Type="http://schemas.microsoft.com/office/2007/relationships/hdphoto" Target="../media/hdphoto10.wdp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microsoft.com/office/2007/relationships/hdphoto" Target="../media/hdphoto3.wdp"/><Relationship Id="rId5" Type="http://schemas.microsoft.com/office/2007/relationships/hdphoto" Target="../media/hdphoto5.wdp"/><Relationship Id="rId10" Type="http://schemas.openxmlformats.org/officeDocument/2006/relationships/image" Target="../media/image4.png"/><Relationship Id="rId4" Type="http://schemas.openxmlformats.org/officeDocument/2006/relationships/image" Target="../media/image6.png"/><Relationship Id="rId9" Type="http://schemas.microsoft.com/office/2007/relationships/hdphoto" Target="../media/hdphoto12.wdp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audio9.wav"/><Relationship Id="rId7" Type="http://schemas.microsoft.com/office/2007/relationships/hdphoto" Target="../media/hdphoto10.wdp"/><Relationship Id="rId12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microsoft.com/office/2007/relationships/hdphoto" Target="../media/hdphoto3.wdp"/><Relationship Id="rId5" Type="http://schemas.microsoft.com/office/2007/relationships/hdphoto" Target="../media/hdphoto5.wdp"/><Relationship Id="rId10" Type="http://schemas.openxmlformats.org/officeDocument/2006/relationships/image" Target="../media/image4.png"/><Relationship Id="rId4" Type="http://schemas.openxmlformats.org/officeDocument/2006/relationships/image" Target="../media/image6.png"/><Relationship Id="rId9" Type="http://schemas.microsoft.com/office/2007/relationships/hdphoto" Target="../media/hdphoto12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audio" Target="../media/audio10.wav"/><Relationship Id="rId7" Type="http://schemas.microsoft.com/office/2007/relationships/hdphoto" Target="../media/hdphoto10.wdp"/><Relationship Id="rId12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11" Type="http://schemas.microsoft.com/office/2007/relationships/hdphoto" Target="../media/hdphoto3.wdp"/><Relationship Id="rId5" Type="http://schemas.microsoft.com/office/2007/relationships/hdphoto" Target="../media/hdphoto5.wdp"/><Relationship Id="rId10" Type="http://schemas.openxmlformats.org/officeDocument/2006/relationships/image" Target="../media/image4.png"/><Relationship Id="rId4" Type="http://schemas.openxmlformats.org/officeDocument/2006/relationships/image" Target="../media/image6.png"/><Relationship Id="rId9" Type="http://schemas.microsoft.com/office/2007/relationships/hdphoto" Target="../media/hdphoto12.wdp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microsoft.com/office/2007/relationships/hdphoto" Target="../media/hdphoto13.wdp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microsoft.com/office/2007/relationships/hdphoto" Target="../media/hdphoto10.wdp"/><Relationship Id="rId10" Type="http://schemas.openxmlformats.org/officeDocument/2006/relationships/image" Target="../media/image33.png"/><Relationship Id="rId4" Type="http://schemas.openxmlformats.org/officeDocument/2006/relationships/image" Target="../media/image18.png"/><Relationship Id="rId9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2.wdp"/><Relationship Id="rId7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10" Type="http://schemas.microsoft.com/office/2007/relationships/hdphoto" Target="../media/hdphoto4.wdp"/><Relationship Id="rId4" Type="http://schemas.openxmlformats.org/officeDocument/2006/relationships/image" Target="../media/image1.png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6.png"/><Relationship Id="rId7" Type="http://schemas.microsoft.com/office/2007/relationships/hdphoto" Target="../media/hdphoto13.wdp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11" Type="http://schemas.openxmlformats.org/officeDocument/2006/relationships/image" Target="../media/image34.png"/><Relationship Id="rId5" Type="http://schemas.microsoft.com/office/2007/relationships/hdphoto" Target="../media/hdphoto10.wdp"/><Relationship Id="rId10" Type="http://schemas.openxmlformats.org/officeDocument/2006/relationships/image" Target="../media/image33.png"/><Relationship Id="rId4" Type="http://schemas.openxmlformats.org/officeDocument/2006/relationships/image" Target="../media/image18.png"/><Relationship Id="rId9" Type="http://schemas.microsoft.com/office/2007/relationships/hdphoto" Target="../media/hdphoto3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6.png"/><Relationship Id="rId7" Type="http://schemas.openxmlformats.org/officeDocument/2006/relationships/image" Target="../media/image32.png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11" Type="http://schemas.openxmlformats.org/officeDocument/2006/relationships/image" Target="../media/image33.png"/><Relationship Id="rId5" Type="http://schemas.microsoft.com/office/2007/relationships/hdphoto" Target="../media/hdphoto10.wdp"/><Relationship Id="rId10" Type="http://schemas.microsoft.com/office/2007/relationships/hdphoto" Target="../media/hdphoto3.wdp"/><Relationship Id="rId4" Type="http://schemas.openxmlformats.org/officeDocument/2006/relationships/image" Target="../media/image18.png"/><Relationship Id="rId9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microsoft.com/office/2007/relationships/hdphoto" Target="../media/hdphoto1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microsoft.com/office/2007/relationships/hdphoto" Target="../media/hdphoto14.wdp"/><Relationship Id="rId4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5.wdp"/><Relationship Id="rId7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microsoft.com/office/2007/relationships/hdphoto" Target="../media/hdphoto2.wdp"/><Relationship Id="rId7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10" Type="http://schemas.microsoft.com/office/2007/relationships/hdphoto" Target="../media/hdphoto4.wdp"/><Relationship Id="rId4" Type="http://schemas.openxmlformats.org/officeDocument/2006/relationships/image" Target="../media/image1.png"/><Relationship Id="rId9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microsoft.com/office/2007/relationships/hdphoto" Target="../media/hdphoto7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9.wdp"/><Relationship Id="rId5" Type="http://schemas.openxmlformats.org/officeDocument/2006/relationships/image" Target="../media/image12.png"/><Relationship Id="rId4" Type="http://schemas.microsoft.com/office/2007/relationships/hdphoto" Target="../media/hdphoto8.wdp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5.wdp"/><Relationship Id="rId7" Type="http://schemas.openxmlformats.org/officeDocument/2006/relationships/image" Target="../media/image1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5" Type="http://schemas.openxmlformats.org/officeDocument/2006/relationships/image" Target="../media/image18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7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microsoft.com/office/2007/relationships/hdphoto" Target="../media/hdphoto11.wdp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2.wdp"/><Relationship Id="rId3" Type="http://schemas.openxmlformats.org/officeDocument/2006/relationships/image" Target="../media/image6.png"/><Relationship Id="rId7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microsoft.com/office/2007/relationships/hdphoto" Target="../media/hdphoto10.wdp"/><Relationship Id="rId11" Type="http://schemas.microsoft.com/office/2007/relationships/hdphoto" Target="../media/hdphoto3.wdp"/><Relationship Id="rId5" Type="http://schemas.openxmlformats.org/officeDocument/2006/relationships/image" Target="../media/image18.png"/><Relationship Id="rId10" Type="http://schemas.openxmlformats.org/officeDocument/2006/relationships/image" Target="../media/image4.png"/><Relationship Id="rId4" Type="http://schemas.microsoft.com/office/2007/relationships/hdphoto" Target="../media/hdphoto5.wdp"/><Relationship Id="rId9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3CE8B49-EF59-7025-D047-9173D5C42E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784" y="180117"/>
            <a:ext cx="3580316" cy="339588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097DFF-0D78-1FEF-57B8-0D7750D25B68}"/>
              </a:ext>
            </a:extLst>
          </p:cNvPr>
          <p:cNvSpPr txBox="1"/>
          <p:nvPr/>
        </p:nvSpPr>
        <p:spPr>
          <a:xfrm>
            <a:off x="5663952" y="3645024"/>
            <a:ext cx="6237981" cy="13856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THẦY CÔ 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VUI LÒNG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KHÔNG CHIA SẺ TÀI LIỆU CỦA CHƯƠNG TRÌNH ĐỂ CÓ CƠ HỘI GIÚP ĐỠ THÊM NHIỀU HOÀN CẢNH HỌC SINH KHÓ KHĂN NHÉ Ạ!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XIN CHÂN THÀNH CẢM ƠN THẦY C</a:t>
            </a:r>
            <a:r>
              <a:rPr lang="en-US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Ô</a:t>
            </a:r>
            <a:r>
              <a:rPr lang="vi-VN" sz="2000" b="1" spc="20" dirty="0">
                <a:solidFill>
                  <a:srgbClr val="FF0000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!</a:t>
            </a:r>
            <a:endParaRPr lang="vi-VN" sz="2000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A7120A-D32B-91CB-F894-5BAA68DF8CAF}"/>
              </a:ext>
            </a:extLst>
          </p:cNvPr>
          <p:cNvSpPr txBox="1"/>
          <p:nvPr/>
        </p:nvSpPr>
        <p:spPr>
          <a:xfrm>
            <a:off x="6023992" y="5517232"/>
            <a:ext cx="5782433" cy="1062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ĐỊA CHỈ KÊNH HỌC LIỆU ÂM NHẠC KẾT NỐI: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  <a:hlinkClick r:id="rId4"/>
              </a:rPr>
              <a:t>https://www.youtube.com/channel/UCO2d8nr48-iTs8byOJTX9PQ</a:t>
            </a:r>
            <a:r>
              <a:rPr lang="en-US" b="1" spc="20" dirty="0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endParaRPr lang="vi-VN" b="1" dirty="0">
              <a:solidFill>
                <a:srgbClr val="FF0000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644A7B-E004-2228-7147-E83AD87AF0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BD596F2-53A3-6EF7-5777-30C398D115E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25815" y="306951"/>
            <a:ext cx="3268489" cy="103230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D293C80-2F10-1D08-3663-36AD6E5200C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5" y="2086664"/>
            <a:ext cx="11233248" cy="3948233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9B2DF48B-A640-B37E-F2DB-17570E2089AA}"/>
              </a:ext>
            </a:extLst>
          </p:cNvPr>
          <p:cNvSpPr/>
          <p:nvPr/>
        </p:nvSpPr>
        <p:spPr>
          <a:xfrm>
            <a:off x="9157638" y="540277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2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E20849-D921-9A02-8187-FEB9AAB62449}"/>
              </a:ext>
            </a:extLst>
          </p:cNvPr>
          <p:cNvSpPr/>
          <p:nvPr/>
        </p:nvSpPr>
        <p:spPr>
          <a:xfrm>
            <a:off x="984068" y="58340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2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5400" y="3328092"/>
            <a:ext cx="10801200" cy="154106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45843" y="583407"/>
            <a:ext cx="3106341" cy="1503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36567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C759CF0-0026-3A27-9EA2-210F6914417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25815" y="306951"/>
            <a:ext cx="3268489" cy="103230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A7D34F7-BB08-85EB-3DCE-E036608DA98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5" y="2086664"/>
            <a:ext cx="11233248" cy="3948234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9B2DF48B-A640-B37E-F2DB-17570E2089AA}"/>
              </a:ext>
            </a:extLst>
          </p:cNvPr>
          <p:cNvSpPr/>
          <p:nvPr/>
        </p:nvSpPr>
        <p:spPr>
          <a:xfrm>
            <a:off x="9048871" y="548680"/>
            <a:ext cx="2241065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3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E20849-D921-9A02-8187-FEB9AAB62449}"/>
              </a:ext>
            </a:extLst>
          </p:cNvPr>
          <p:cNvSpPr/>
          <p:nvPr/>
        </p:nvSpPr>
        <p:spPr>
          <a:xfrm>
            <a:off x="984068" y="58340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3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45843" y="583407"/>
            <a:ext cx="3106341" cy="150325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3097" y="3365935"/>
            <a:ext cx="10765803" cy="1356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8244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BD596F2-53A3-6EF7-5777-30C398D115E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25815" y="306951"/>
            <a:ext cx="3268489" cy="103230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D293C80-2F10-1D08-3663-36AD6E5200C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5" y="2086665"/>
            <a:ext cx="11233248" cy="3948233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9B2DF48B-A640-B37E-F2DB-17570E2089AA}"/>
              </a:ext>
            </a:extLst>
          </p:cNvPr>
          <p:cNvSpPr/>
          <p:nvPr/>
        </p:nvSpPr>
        <p:spPr>
          <a:xfrm>
            <a:off x="9157638" y="540277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E20849-D921-9A02-8187-FEB9AAB62449}"/>
              </a:ext>
            </a:extLst>
          </p:cNvPr>
          <p:cNvSpPr/>
          <p:nvPr/>
        </p:nvSpPr>
        <p:spPr>
          <a:xfrm>
            <a:off x="984068" y="58340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45843" y="583407"/>
            <a:ext cx="3106341" cy="150325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2700" y="3425917"/>
            <a:ext cx="10845530" cy="1443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3331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BD596F2-53A3-6EF7-5777-30C398D115E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25815" y="306951"/>
            <a:ext cx="3268489" cy="103230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D293C80-2F10-1D08-3663-36AD6E5200C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5" y="2086664"/>
            <a:ext cx="11233248" cy="4078639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9B2DF48B-A640-B37E-F2DB-17570E2089AA}"/>
              </a:ext>
            </a:extLst>
          </p:cNvPr>
          <p:cNvSpPr/>
          <p:nvPr/>
        </p:nvSpPr>
        <p:spPr>
          <a:xfrm>
            <a:off x="9157638" y="540277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3-4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E20849-D921-9A02-8187-FEB9AAB62449}"/>
              </a:ext>
            </a:extLst>
          </p:cNvPr>
          <p:cNvSpPr/>
          <p:nvPr/>
        </p:nvSpPr>
        <p:spPr>
          <a:xfrm>
            <a:off x="984068" y="58340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3-4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5400" y="2708920"/>
            <a:ext cx="10801200" cy="288032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45843" y="583407"/>
            <a:ext cx="3106341" cy="1503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3931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ÂU 3,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BD596F2-53A3-6EF7-5777-30C398D115E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25815" y="306951"/>
            <a:ext cx="3268489" cy="103230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D293C80-2F10-1D08-3663-36AD6E5200C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5" y="2086664"/>
            <a:ext cx="11233248" cy="4078639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9B2DF48B-A640-B37E-F2DB-17570E2089AA}"/>
              </a:ext>
            </a:extLst>
          </p:cNvPr>
          <p:cNvSpPr/>
          <p:nvPr/>
        </p:nvSpPr>
        <p:spPr>
          <a:xfrm>
            <a:off x="9157638" y="540277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</a:t>
            </a:r>
            <a:r>
              <a:rPr lang="en-US" sz="24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5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E20849-D921-9A02-8187-FEB9AAB62449}"/>
              </a:ext>
            </a:extLst>
          </p:cNvPr>
          <p:cNvSpPr/>
          <p:nvPr/>
        </p:nvSpPr>
        <p:spPr>
          <a:xfrm>
            <a:off x="984068" y="58340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</a:t>
            </a:r>
            <a:r>
              <a:rPr lang="en-US" sz="24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5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45843" y="583407"/>
            <a:ext cx="3106341" cy="15032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67408" y="3348361"/>
            <a:ext cx="10697986" cy="1376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6075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BD596F2-53A3-6EF7-5777-30C398D115E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25815" y="306951"/>
            <a:ext cx="3268489" cy="103230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D293C80-2F10-1D08-3663-36AD6E5200C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5" y="2086664"/>
            <a:ext cx="11233248" cy="4078639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9B2DF48B-A640-B37E-F2DB-17570E2089AA}"/>
              </a:ext>
            </a:extLst>
          </p:cNvPr>
          <p:cNvSpPr/>
          <p:nvPr/>
        </p:nvSpPr>
        <p:spPr>
          <a:xfrm>
            <a:off x="9157638" y="540277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</a:t>
            </a:r>
            <a:r>
              <a:rPr lang="en-US" sz="24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6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E20849-D921-9A02-8187-FEB9AAB62449}"/>
              </a:ext>
            </a:extLst>
          </p:cNvPr>
          <p:cNvSpPr/>
          <p:nvPr/>
        </p:nvSpPr>
        <p:spPr>
          <a:xfrm>
            <a:off x="984068" y="58340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</a:t>
            </a:r>
            <a:r>
              <a:rPr lang="en-US" sz="24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6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45843" y="583407"/>
            <a:ext cx="3106341" cy="15032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95400" y="3425916"/>
            <a:ext cx="10807502" cy="1365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1926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BD596F2-53A3-6EF7-5777-30C398D115E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25815" y="306951"/>
            <a:ext cx="3268489" cy="103230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D293C80-2F10-1D08-3663-36AD6E5200C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5" y="2086664"/>
            <a:ext cx="11233248" cy="4078639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9B2DF48B-A640-B37E-F2DB-17570E2089AA}"/>
              </a:ext>
            </a:extLst>
          </p:cNvPr>
          <p:cNvSpPr/>
          <p:nvPr/>
        </p:nvSpPr>
        <p:spPr>
          <a:xfrm>
            <a:off x="9157638" y="540277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</a:t>
            </a:r>
            <a:r>
              <a:rPr lang="en-US" sz="24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5+6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E20849-D921-9A02-8187-FEB9AAB62449}"/>
              </a:ext>
            </a:extLst>
          </p:cNvPr>
          <p:cNvSpPr/>
          <p:nvPr/>
        </p:nvSpPr>
        <p:spPr>
          <a:xfrm>
            <a:off x="984068" y="58340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</a:t>
            </a:r>
            <a:r>
              <a:rPr lang="en-US" sz="24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5+6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45843" y="583407"/>
            <a:ext cx="3106341" cy="150325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0800" y="2780928"/>
            <a:ext cx="10726592" cy="2822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1693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ÂU 5,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BD596F2-53A3-6EF7-5777-30C398D115EB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25815" y="306951"/>
            <a:ext cx="3268489" cy="103230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8D293C80-2F10-1D08-3663-36AD6E5200C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5" y="2086664"/>
            <a:ext cx="11233248" cy="4078639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9B2DF48B-A640-B37E-F2DB-17570E2089AA}"/>
              </a:ext>
            </a:extLst>
          </p:cNvPr>
          <p:cNvSpPr/>
          <p:nvPr/>
        </p:nvSpPr>
        <p:spPr>
          <a:xfrm>
            <a:off x="9157638" y="540277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</a:t>
            </a:r>
            <a:r>
              <a:rPr lang="en-US" sz="24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RAP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E20849-D921-9A02-8187-FEB9AAB62449}"/>
              </a:ext>
            </a:extLst>
          </p:cNvPr>
          <p:cNvSpPr/>
          <p:nvPr/>
        </p:nvSpPr>
        <p:spPr>
          <a:xfrm>
            <a:off x="984068" y="58340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</a:t>
            </a:r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MẪU</a:t>
            </a:r>
          </a:p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CÂU </a:t>
            </a:r>
            <a:r>
              <a:rPr lang="en-US" sz="2400" b="1" dirty="0" smtClean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RAP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45843" y="583407"/>
            <a:ext cx="3106341" cy="150325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69464" y="2996952"/>
            <a:ext cx="10853070" cy="194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352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RAP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5720" y="2967335"/>
            <a:ext cx="511256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800" b="1" dirty="0">
                <a:latin typeface="Cambria" pitchFamily="18" charset="0"/>
              </a:rPr>
              <a:t>HÁT</a:t>
            </a:r>
          </a:p>
          <a:p>
            <a:pPr algn="ctr"/>
            <a:r>
              <a:rPr lang="en-US" sz="4800" b="1" dirty="0">
                <a:latin typeface="Cambria" pitchFamily="18" charset="0"/>
              </a:rPr>
              <a:t>THEO NHẠC ĐỆM</a:t>
            </a:r>
            <a:endParaRPr lang="vi-VN" sz="4800" b="1" dirty="0"/>
          </a:p>
        </p:txBody>
      </p:sp>
    </p:spTree>
    <p:extLst>
      <p:ext uri="{BB962C8B-B14F-4D97-AF65-F5344CB8AC3E}">
        <p14:creationId xmlns:p14="http://schemas.microsoft.com/office/powerpoint/2010/main" val="2247531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0606" y="480601"/>
            <a:ext cx="5309593" cy="568470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328" y="3395547"/>
            <a:ext cx="5922429" cy="286605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AEC5F1A-C82C-BC1C-CCC8-3FBA2343849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989" y="258562"/>
            <a:ext cx="1389535" cy="83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474650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TẾT LÀ TẾT 1 LÂ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624392" y="1455777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C193DC-D2C9-C89A-9F3C-B8F28CC48C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476" y="1982836"/>
            <a:ext cx="2951928" cy="2951928"/>
          </a:xfrm>
          <a:prstGeom prst="rect">
            <a:avLst/>
          </a:prstGeom>
        </p:spPr>
      </p:pic>
      <p:pic>
        <p:nvPicPr>
          <p:cNvPr id="1026" name="Picture 2" descr="image-removebg-preview (66)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156" y="-1"/>
            <a:ext cx="6819843" cy="198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98306" y="4784036"/>
            <a:ext cx="4285653" cy="207396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678" y="4221088"/>
            <a:ext cx="2927321" cy="269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163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3068960"/>
            <a:ext cx="525658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latin typeface="Cambria" pitchFamily="18" charset="0"/>
              </a:rPr>
              <a:t>HÁT</a:t>
            </a:r>
          </a:p>
          <a:p>
            <a:pPr algn="ctr"/>
            <a:r>
              <a:rPr lang="en-US" sz="4400" b="1" dirty="0">
                <a:latin typeface="Cambria" pitchFamily="18" charset="0"/>
              </a:rPr>
              <a:t>KẾT HỢP GÕ ĐỆM</a:t>
            </a:r>
            <a:endParaRPr lang="vi-VN" sz="4400" b="1" dirty="0"/>
          </a:p>
        </p:txBody>
      </p:sp>
    </p:spTree>
    <p:extLst>
      <p:ext uri="{BB962C8B-B14F-4D97-AF65-F5344CB8AC3E}">
        <p14:creationId xmlns:p14="http://schemas.microsoft.com/office/powerpoint/2010/main" val="294374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0606" y="480601"/>
            <a:ext cx="5309593" cy="568470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328" y="3395547"/>
            <a:ext cx="5922429" cy="286605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AEC5F1A-C82C-BC1C-CCC8-3FBA23438494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989" y="258562"/>
            <a:ext cx="1389535" cy="83028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6626" y="2060848"/>
            <a:ext cx="5162178" cy="123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7554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TẾT LÀ TẾT 1 LÂ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13">
            <a:extLst>
              <a:ext uri="{FF2B5EF4-FFF2-40B4-BE49-F238E27FC236}">
                <a16:creationId xmlns:a16="http://schemas.microsoft.com/office/drawing/2014/main" id="{2950AE3B-636F-CC44-0F82-5A98542E777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56" r="40505"/>
          <a:stretch/>
        </p:blipFill>
        <p:spPr bwMode="auto">
          <a:xfrm>
            <a:off x="479376" y="476672"/>
            <a:ext cx="3096344" cy="951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4C0FFBD-09D6-5D76-8256-4C43BFCF2F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97360"/>
            <a:ext cx="10945216" cy="57606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ECE4776-86EE-5100-9D91-3CA9B869E48B}"/>
              </a:ext>
            </a:extLst>
          </p:cNvPr>
          <p:cNvSpPr txBox="1"/>
          <p:nvPr/>
        </p:nvSpPr>
        <p:spPr>
          <a:xfrm>
            <a:off x="3572654" y="3068960"/>
            <a:ext cx="5256584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400" b="1" dirty="0">
                <a:latin typeface="Cambria" pitchFamily="18" charset="0"/>
              </a:rPr>
              <a:t>HÁT KẾT HỢP</a:t>
            </a:r>
          </a:p>
          <a:p>
            <a:pPr algn="ctr"/>
            <a:r>
              <a:rPr lang="en-US" sz="4400" b="1" dirty="0">
                <a:latin typeface="Cambria" pitchFamily="18" charset="0"/>
              </a:rPr>
              <a:t>VẬN ĐỘNG CƠ THỂ</a:t>
            </a:r>
            <a:endParaRPr lang="vi-VN" sz="4400" b="1" dirty="0"/>
          </a:p>
        </p:txBody>
      </p:sp>
    </p:spTree>
    <p:extLst>
      <p:ext uri="{BB962C8B-B14F-4D97-AF65-F5344CB8AC3E}">
        <p14:creationId xmlns:p14="http://schemas.microsoft.com/office/powerpoint/2010/main" val="68902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A3D162D-AD33-14AD-55D1-9618CDE13BA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8EEFEAB9-381F-EC99-933A-8BF8554EECB6}"/>
              </a:ext>
            </a:extLst>
          </p:cNvPr>
          <p:cNvSpPr/>
          <p:nvPr/>
        </p:nvSpPr>
        <p:spPr>
          <a:xfrm>
            <a:off x="1002066" y="560394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0986" y="2060848"/>
            <a:ext cx="5222882" cy="122841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370606" y="480601"/>
            <a:ext cx="5309593" cy="568470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7328" y="3395547"/>
            <a:ext cx="5922429" cy="286605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CAEC5F1A-C82C-BC1C-CCC8-3FBA23438494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4989" y="258562"/>
            <a:ext cx="1389535" cy="83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99796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EAT TẾT LÀ TẾT 1 LÂ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1FB47F5-A9FC-A46F-8B2E-F1372EC6B4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" y="247"/>
            <a:ext cx="12192000" cy="6858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2D1AA21-23CD-4B87-9AED-6B83DF17E5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4079776" y="-4524"/>
            <a:ext cx="3600400" cy="194421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921FFCD-3C30-4921-8198-B48EEACF623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44" y="1772816"/>
            <a:ext cx="11809312" cy="45365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E3487F2-C868-4F7E-80CF-919F9E02D53A}"/>
              </a:ext>
            </a:extLst>
          </p:cNvPr>
          <p:cNvSpPr txBox="1"/>
          <p:nvPr/>
        </p:nvSpPr>
        <p:spPr>
          <a:xfrm>
            <a:off x="1343472" y="3846911"/>
            <a:ext cx="10066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Nêu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cảm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nhận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của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dirty="0" err="1">
                <a:latin typeface="Cambria" panose="02040503050406030204" pitchFamily="18" charset="0"/>
                <a:ea typeface="Cambria" panose="02040503050406030204" pitchFamily="18" charset="0"/>
              </a:rPr>
              <a:t>em</a:t>
            </a:r>
            <a:r>
              <a:rPr lang="en-US" sz="3200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3200" dirty="0">
                <a:latin typeface="Cambria" panose="02040503050406030204" pitchFamily="18" charset="0"/>
                <a:ea typeface="Cambria" panose="02040503050406030204" pitchFamily="18" charset="0"/>
              </a:rPr>
              <a:t>về giai điệu bài hát </a:t>
            </a:r>
            <a:r>
              <a:rPr lang="vi-VN" sz="3200" i="1" dirty="0">
                <a:latin typeface="Cambria" panose="02040503050406030204" pitchFamily="18" charset="0"/>
                <a:ea typeface="Cambria" panose="02040503050406030204" pitchFamily="18" charset="0"/>
              </a:rPr>
              <a:t>Tết là tết?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BBF145-3852-4890-BA4F-1AE126E58D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3717032"/>
            <a:ext cx="561266" cy="74322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8E7EE16-AC27-42BB-904A-E5355091756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952" t="45716" r="78491" b="47154"/>
          <a:stretch/>
        </p:blipFill>
        <p:spPr>
          <a:xfrm>
            <a:off x="782206" y="4860652"/>
            <a:ext cx="561266" cy="74322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F59C84AE-89AB-421F-8A3E-FCEE9A1A9C66}"/>
              </a:ext>
            </a:extLst>
          </p:cNvPr>
          <p:cNvSpPr txBox="1"/>
          <p:nvPr/>
        </p:nvSpPr>
        <p:spPr>
          <a:xfrm>
            <a:off x="1343472" y="4931922"/>
            <a:ext cx="1006632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dirty="0" err="1" smtClean="0">
                <a:latin typeface="Cambria" pitchFamily="18" charset="0"/>
              </a:rPr>
              <a:t>Nội</a:t>
            </a:r>
            <a:r>
              <a:rPr lang="en-US" sz="3200" dirty="0" smtClean="0">
                <a:latin typeface="Cambria" pitchFamily="18" charset="0"/>
              </a:rPr>
              <a:t> dung </a:t>
            </a:r>
            <a:r>
              <a:rPr lang="en-US" sz="3200" dirty="0" err="1" smtClean="0">
                <a:latin typeface="Cambria" pitchFamily="18" charset="0"/>
              </a:rPr>
              <a:t>bài</a:t>
            </a:r>
            <a:r>
              <a:rPr lang="en-US" sz="3200" dirty="0" smtClean="0">
                <a:latin typeface="Cambria" pitchFamily="18" charset="0"/>
              </a:rPr>
              <a:t> </a:t>
            </a:r>
            <a:r>
              <a:rPr lang="en-US" sz="3200" dirty="0" err="1" smtClean="0">
                <a:latin typeface="Cambria" pitchFamily="18" charset="0"/>
              </a:rPr>
              <a:t>hát</a:t>
            </a:r>
            <a:r>
              <a:rPr lang="en-US" sz="3200" dirty="0" smtClean="0">
                <a:latin typeface="Cambria" pitchFamily="18" charset="0"/>
              </a:rPr>
              <a:t> </a:t>
            </a:r>
            <a:r>
              <a:rPr lang="en-US" sz="3200" dirty="0" err="1" smtClean="0">
                <a:latin typeface="Cambria" pitchFamily="18" charset="0"/>
              </a:rPr>
              <a:t>nói</a:t>
            </a:r>
            <a:r>
              <a:rPr lang="en-US" sz="3200" dirty="0" smtClean="0">
                <a:latin typeface="Cambria" pitchFamily="18" charset="0"/>
              </a:rPr>
              <a:t> </a:t>
            </a:r>
            <a:r>
              <a:rPr lang="en-US" sz="3200" dirty="0" err="1" smtClean="0">
                <a:latin typeface="Cambria" pitchFamily="18" charset="0"/>
              </a:rPr>
              <a:t>về</a:t>
            </a:r>
            <a:r>
              <a:rPr lang="en-US" sz="3200" dirty="0" smtClean="0">
                <a:latin typeface="Cambria" pitchFamily="18" charset="0"/>
              </a:rPr>
              <a:t> </a:t>
            </a:r>
            <a:r>
              <a:rPr lang="en-US" sz="3200" dirty="0" err="1" smtClean="0">
                <a:latin typeface="Cambria" pitchFamily="18" charset="0"/>
              </a:rPr>
              <a:t>điều</a:t>
            </a:r>
            <a:r>
              <a:rPr lang="en-US" sz="3200" dirty="0" smtClean="0">
                <a:latin typeface="Cambria" pitchFamily="18" charset="0"/>
              </a:rPr>
              <a:t> </a:t>
            </a:r>
            <a:r>
              <a:rPr lang="en-US" sz="3200" dirty="0" err="1" smtClean="0">
                <a:latin typeface="Cambria" pitchFamily="18" charset="0"/>
              </a:rPr>
              <a:t>gì</a:t>
            </a:r>
            <a:r>
              <a:rPr lang="en-US" sz="3200" dirty="0" smtClean="0">
                <a:latin typeface="Cambria" pitchFamily="18" charset="0"/>
              </a:rPr>
              <a:t>?</a:t>
            </a:r>
            <a:endParaRPr lang="vi-VN" sz="3200" i="1" dirty="0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837DB538-DD84-4073-B829-9E0CCD72C6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98574" y="731027"/>
            <a:ext cx="2562803" cy="834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5243" tIns="47621" rIns="95243" bIns="47621">
            <a:spAutoFit/>
          </a:bodyPr>
          <a:lstStyle/>
          <a:p>
            <a:pPr algn="ctr" eaLnBrk="1" hangingPunct="1"/>
            <a:r>
              <a:rPr lang="en-US" sz="4800" b="1" dirty="0">
                <a:latin typeface="Cambria" pitchFamily="18" charset="0"/>
                <a:cs typeface="Times New Roman" pitchFamily="18" charset="0"/>
              </a:rPr>
              <a:t>CÂU HỎI</a:t>
            </a:r>
          </a:p>
        </p:txBody>
      </p:sp>
    </p:spTree>
    <p:extLst>
      <p:ext uri="{BB962C8B-B14F-4D97-AF65-F5344CB8AC3E}">
        <p14:creationId xmlns:p14="http://schemas.microsoft.com/office/powerpoint/2010/main" val="21653675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EF94326-9E48-D222-618F-F95CC02253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4068292-F4A7-98E3-6D63-C78AAAF331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4659" y="3223434"/>
            <a:ext cx="11233248" cy="3014674"/>
          </a:xfrm>
          <a:prstGeom prst="rect">
            <a:avLst/>
          </a:prstGeom>
        </p:spPr>
      </p:pic>
      <p:sp>
        <p:nvSpPr>
          <p:cNvPr id="10" name="Rectangle 5">
            <a:extLst>
              <a:ext uri="{FF2B5EF4-FFF2-40B4-BE49-F238E27FC236}">
                <a16:creationId xmlns:a16="http://schemas.microsoft.com/office/drawing/2014/main" id="{35A65749-76E2-E0C5-A57E-F634FBD21B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52184" y="2237406"/>
            <a:ext cx="1835418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32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3B04DDA-D18A-92A5-5767-72599091325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350" y="3171000"/>
            <a:ext cx="2309167" cy="1379781"/>
          </a:xfrm>
          <a:prstGeom prst="rect">
            <a:avLst/>
          </a:prstGeom>
        </p:spPr>
      </p:pic>
      <p:pic>
        <p:nvPicPr>
          <p:cNvPr id="12" name="Picture 2" descr="image-removebg-preview (66)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368" y="332656"/>
            <a:ext cx="11127779" cy="2854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39816" y="4149295"/>
            <a:ext cx="3067050" cy="94297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12323" y="5146653"/>
            <a:ext cx="43434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37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" name="Rectangle 5"/>
          <p:cNvSpPr>
            <a:spLocks noChangeArrowheads="1"/>
          </p:cNvSpPr>
          <p:nvPr/>
        </p:nvSpPr>
        <p:spPr bwMode="auto">
          <a:xfrm>
            <a:off x="9624392" y="1455777"/>
            <a:ext cx="1692387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eaLnBrk="1" hangingPunct="1"/>
            <a:r>
              <a:rPr lang="en-US" sz="2800" b="1" dirty="0">
                <a:solidFill>
                  <a:srgbClr val="1713C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TIẾT 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1F8121-E799-0D50-371D-7765B4D2A6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37592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7C193DC-D2C9-C89A-9F3C-B8F28CC48C3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5476" y="1982836"/>
            <a:ext cx="2951928" cy="2951928"/>
          </a:xfrm>
          <a:prstGeom prst="rect">
            <a:avLst/>
          </a:prstGeom>
        </p:spPr>
      </p:pic>
      <p:pic>
        <p:nvPicPr>
          <p:cNvPr id="7" name="Picture 2" descr="image-removebg-preview (66)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2156" y="-1"/>
            <a:ext cx="6819843" cy="198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498306" y="4784036"/>
            <a:ext cx="4285653" cy="207396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678" y="4221088"/>
            <a:ext cx="2927321" cy="2696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453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09"/>
    </mc:Choice>
    <mc:Fallback xmlns="">
      <p:transition spd="slow" advTm="11009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A939FF-C85E-C0D5-FDA2-F8E8348D0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96BE69E-533C-A8AC-83B1-AB379D87DD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3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584" y="-235634"/>
            <a:ext cx="7344816" cy="7099025"/>
          </a:xfrm>
          <a:prstGeom prst="rect">
            <a:avLst/>
          </a:prstGeom>
        </p:spPr>
      </p:pic>
      <p:sp>
        <p:nvSpPr>
          <p:cNvPr id="12" name="Rectangle 5">
            <a:extLst>
              <a:ext uri="{FF2B5EF4-FFF2-40B4-BE49-F238E27FC236}">
                <a16:creationId xmlns:a16="http://schemas.microsoft.com/office/drawing/2014/main" id="{E6A93F7D-3019-A40B-5554-1A30A63B03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3472" y="2034685"/>
            <a:ext cx="9361040" cy="255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</a:p>
          <a:p>
            <a:pPr algn="ctr" eaLnBrk="1" hangingPunct="1"/>
            <a:r>
              <a:rPr lang="en-US" sz="80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</a:p>
        </p:txBody>
      </p:sp>
    </p:spTree>
    <p:extLst>
      <p:ext uri="{BB962C8B-B14F-4D97-AF65-F5344CB8AC3E}">
        <p14:creationId xmlns:p14="http://schemas.microsoft.com/office/powerpoint/2010/main" val="269643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091D9A5-B4E6-FF93-17A8-8EB1BD9225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FE48B11-135F-7EA8-8E0C-F3B15E0336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3752" y="2274534"/>
            <a:ext cx="7539521" cy="3963906"/>
          </a:xfrm>
          <a:prstGeom prst="rect">
            <a:avLst/>
          </a:prstGeom>
        </p:spPr>
      </p:pic>
      <p:pic>
        <p:nvPicPr>
          <p:cNvPr id="2" name="Picture 13">
            <a:extLst>
              <a:ext uri="{FF2B5EF4-FFF2-40B4-BE49-F238E27FC236}">
                <a16:creationId xmlns:a16="http://schemas.microsoft.com/office/drawing/2014/main" id="{926F792D-B0C1-46E2-91EA-61A1AD4A2F3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05" b="76349"/>
          <a:stretch/>
        </p:blipFill>
        <p:spPr bwMode="auto">
          <a:xfrm>
            <a:off x="515103" y="457632"/>
            <a:ext cx="3018726" cy="936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2C2EF23-6BE7-281F-2F3F-8EB039510C5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6154" y="2062198"/>
            <a:ext cx="2759566" cy="4176242"/>
          </a:xfrm>
          <a:prstGeom prst="rect">
            <a:avLst/>
          </a:prstGeom>
        </p:spPr>
      </p:pic>
      <p:sp>
        <p:nvSpPr>
          <p:cNvPr id="8" name="Rectangle 5">
            <a:extLst>
              <a:ext uri="{FF2B5EF4-FFF2-40B4-BE49-F238E27FC236}">
                <a16:creationId xmlns:a16="http://schemas.microsoft.com/office/drawing/2014/main" id="{95760B7E-B839-60E3-B0FA-249193354F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87488" y="1379048"/>
            <a:ext cx="6120680" cy="588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/>
          <a:p>
            <a:r>
              <a:rPr lang="en-US" sz="3200" b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Trò</a:t>
            </a:r>
            <a:r>
              <a:rPr lang="en-US" sz="3200" b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chơi</a:t>
            </a:r>
            <a:r>
              <a:rPr lang="en-US" sz="3200" b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3200" b="1" i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“Ai </a:t>
            </a:r>
            <a:r>
              <a:rPr lang="en-US" sz="3200" b="1" i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biết</a:t>
            </a:r>
            <a:r>
              <a:rPr lang="en-US" sz="3200" b="1" i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i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nhiều</a:t>
            </a:r>
            <a:r>
              <a:rPr lang="en-US" sz="3200" b="1" i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i="1" dirty="0" err="1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nhất</a:t>
            </a:r>
            <a:r>
              <a:rPr lang="en-US" sz="3200" b="1" i="1" dirty="0" smtClean="0">
                <a:solidFill>
                  <a:srgbClr val="1713CB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”.</a:t>
            </a:r>
            <a:endParaRPr lang="en-US" sz="3200" dirty="0">
              <a:solidFill>
                <a:srgbClr val="1713CB"/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368394" y="2686268"/>
            <a:ext cx="712820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i="1" dirty="0">
                <a:latin typeface="Cambria" panose="02040503050406030204" pitchFamily="18" charset="0"/>
                <a:ea typeface="Cambria" panose="02040503050406030204" pitchFamily="18" charset="0"/>
              </a:rPr>
              <a:t>* </a:t>
            </a:r>
            <a:r>
              <a:rPr lang="en-US" sz="32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Luật</a:t>
            </a:r>
            <a:r>
              <a:rPr lang="en-US" sz="3200" b="1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b="1" i="1" dirty="0" err="1">
                <a:latin typeface="Cambria" panose="02040503050406030204" pitchFamily="18" charset="0"/>
                <a:ea typeface="Cambria" panose="02040503050406030204" pitchFamily="18" charset="0"/>
              </a:rPr>
              <a:t>chơi</a:t>
            </a:r>
            <a:r>
              <a:rPr lang="en-US" sz="3200" b="1" i="1" dirty="0">
                <a:latin typeface="Cambria" panose="02040503050406030204" pitchFamily="18" charset="0"/>
                <a:ea typeface="Cambria" panose="02040503050406030204" pitchFamily="18" charset="0"/>
              </a:rPr>
              <a:t>: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đội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luân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phiên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kể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tên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các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loài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3200" i="1" dirty="0">
                <a:latin typeface="Cambria" panose="02040503050406030204" pitchFamily="18" charset="0"/>
                <a:ea typeface="Cambria" panose="02040503050406030204" pitchFamily="18" charset="0"/>
              </a:rPr>
              <a:t>hoa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(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trùng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lặp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),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đếm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ngược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trong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5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giây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đội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nào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không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kể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được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hoặc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lặp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lại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tên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loài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vi-VN" sz="3200" i="1" dirty="0">
                <a:latin typeface="Cambria" panose="02040503050406030204" pitchFamily="18" charset="0"/>
                <a:ea typeface="Cambria" panose="02040503050406030204" pitchFamily="18" charset="0"/>
              </a:rPr>
              <a:t>hoa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là</a:t>
            </a:r>
            <a:r>
              <a:rPr lang="en-US" sz="3200" i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3200" i="1" dirty="0" err="1">
                <a:latin typeface="Cambria" panose="02040503050406030204" pitchFamily="18" charset="0"/>
                <a:ea typeface="Cambria" panose="02040503050406030204" pitchFamily="18" charset="0"/>
              </a:rPr>
              <a:t>thua</a:t>
            </a:r>
            <a:r>
              <a:rPr lang="vi-VN" sz="3200" i="1" dirty="0">
                <a:latin typeface="Cambria" panose="02040503050406030204" pitchFamily="18" charset="0"/>
                <a:ea typeface="Cambria" panose="02040503050406030204" pitchFamily="18" charset="0"/>
              </a:rPr>
              <a:t>. Đội thắng được nhận sticker, kẹo hoặc tràng vỗ tay của cả lớp.</a:t>
            </a:r>
            <a:endParaRPr lang="en-US" sz="3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158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CD42F8-011C-5D74-1710-F7C7DF5B05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54" name="Picture 6" descr="Kids holding wooden frame. Download a Free Preview or High Quality Adobe  Illustrator Ai, EPS, P… | School wall art, Transportation for kids, Kids  cartoon characters">
            <a:extLst>
              <a:ext uri="{FF2B5EF4-FFF2-40B4-BE49-F238E27FC236}">
                <a16:creationId xmlns:a16="http://schemas.microsoft.com/office/drawing/2014/main" id="{A2B3EC3E-1A0A-4B3B-B294-C90EA62B0B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301" b="24801"/>
          <a:stretch/>
        </p:blipFill>
        <p:spPr bwMode="auto">
          <a:xfrm>
            <a:off x="479376" y="1213374"/>
            <a:ext cx="1123324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>
            <a:extLst>
              <a:ext uri="{FF2B5EF4-FFF2-40B4-BE49-F238E27FC236}">
                <a16:creationId xmlns:a16="http://schemas.microsoft.com/office/drawing/2014/main" id="{E950EEC8-4CBC-4DCE-A9C1-9EC327DF38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41" t="26386" r="29601" b="51165"/>
          <a:stretch/>
        </p:blipFill>
        <p:spPr bwMode="auto">
          <a:xfrm>
            <a:off x="479376" y="352370"/>
            <a:ext cx="3395513" cy="861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3D2D16-53E8-1B69-AD0C-3E1A9310709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996952"/>
            <a:ext cx="2309167" cy="137978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27549" y="3905245"/>
            <a:ext cx="3067050" cy="94297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00056" y="4902603"/>
            <a:ext cx="4343400" cy="4953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27549" y="3943810"/>
            <a:ext cx="3067050" cy="94297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00056" y="4941168"/>
            <a:ext cx="4343400" cy="495300"/>
          </a:xfrm>
          <a:prstGeom prst="rect">
            <a:avLst/>
          </a:prstGeom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B23B4E3-B59E-C9DC-DC69-FBEB5FCB3D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404664"/>
            <a:ext cx="7920880" cy="592351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43628ECF-D60C-0DFF-A15E-14E4C77D8E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12140" y="211500"/>
            <a:ext cx="4445148" cy="611667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13A89C8-7F8E-952B-887D-38B02D01A4F9}"/>
              </a:ext>
            </a:extLst>
          </p:cNvPr>
          <p:cNvSpPr txBox="1"/>
          <p:nvPr/>
        </p:nvSpPr>
        <p:spPr>
          <a:xfrm>
            <a:off x="8633556" y="908720"/>
            <a:ext cx="24002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latin typeface="Cambria" pitchFamily="18" charset="0"/>
              </a:rPr>
              <a:t>TÁC </a:t>
            </a:r>
            <a:r>
              <a:rPr lang="en-US" sz="3600" b="1" dirty="0" smtClean="0">
                <a:latin typeface="Cambria" pitchFamily="18" charset="0"/>
              </a:rPr>
              <a:t>GIẢ</a:t>
            </a:r>
            <a:endParaRPr lang="vi-VN" sz="3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4BFBCFB-ABCE-AB31-34CA-7A81C74594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6CC1F83-20F8-EB14-51EB-55035BDCBBA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97"/>
          <a:stretch/>
        </p:blipFill>
        <p:spPr>
          <a:xfrm>
            <a:off x="479376" y="1549513"/>
            <a:ext cx="11233248" cy="4471776"/>
          </a:xfrm>
          <a:prstGeom prst="rect">
            <a:avLst/>
          </a:prstGeom>
        </p:spPr>
      </p:pic>
      <p:sp>
        <p:nvSpPr>
          <p:cNvPr id="5" name="Text Box 10">
            <a:extLst>
              <a:ext uri="{FF2B5EF4-FFF2-40B4-BE49-F238E27FC236}">
                <a16:creationId xmlns:a16="http://schemas.microsoft.com/office/drawing/2014/main" id="{5366837E-B45B-7E82-3978-C325AE3912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376" y="2364348"/>
            <a:ext cx="11161240" cy="30435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>
              <a:lnSpc>
                <a:spcPct val="114000"/>
              </a:lnSpc>
            </a:pPr>
            <a:r>
              <a:rPr lang="vi-VN" sz="2800" dirty="0"/>
              <a:t>Tết </a:t>
            </a:r>
            <a:r>
              <a:rPr lang="en-US" sz="2800" dirty="0" smtClean="0"/>
              <a:t>T</a:t>
            </a:r>
            <a:r>
              <a:rPr lang="vi-VN" sz="2800" dirty="0" smtClean="0"/>
              <a:t>ết </a:t>
            </a:r>
            <a:r>
              <a:rPr lang="vi-VN" sz="2800" dirty="0"/>
              <a:t>Tết</a:t>
            </a:r>
            <a:r>
              <a:rPr lang="vi-VN" sz="2800" dirty="0" smtClean="0"/>
              <a:t> </a:t>
            </a:r>
            <a:r>
              <a:rPr lang="vi-VN" sz="2800" dirty="0"/>
              <a:t>là Tết</a:t>
            </a:r>
            <a:r>
              <a:rPr lang="vi-VN" sz="2800" dirty="0" smtClean="0"/>
              <a:t> </a:t>
            </a:r>
            <a:r>
              <a:rPr lang="vi-VN" sz="2800" dirty="0"/>
              <a:t>là Tết</a:t>
            </a:r>
            <a:r>
              <a:rPr lang="en-US" sz="2800" dirty="0" smtClean="0"/>
              <a:t>,</a:t>
            </a:r>
            <a:r>
              <a:rPr lang="vi-VN" sz="2800" dirty="0" smtClean="0"/>
              <a:t> </a:t>
            </a:r>
            <a:r>
              <a:rPr lang="vi-VN" sz="2800" dirty="0"/>
              <a:t>Tết</a:t>
            </a:r>
            <a:r>
              <a:rPr lang="en-US" sz="2800" dirty="0" smtClean="0"/>
              <a:t> v</a:t>
            </a:r>
            <a:r>
              <a:rPr lang="vi-VN" sz="2800" dirty="0" smtClean="0"/>
              <a:t>ừa </a:t>
            </a:r>
            <a:r>
              <a:rPr lang="vi-VN" sz="2800" dirty="0"/>
              <a:t>đến đây dưới máy hiên nhà</a:t>
            </a:r>
            <a:br>
              <a:rPr lang="vi-VN" sz="2800" dirty="0"/>
            </a:br>
            <a:r>
              <a:rPr lang="vi-VN" sz="2800" dirty="0"/>
              <a:t>Tết Tết</a:t>
            </a:r>
            <a:r>
              <a:rPr lang="vi-VN" sz="2800" dirty="0" smtClean="0"/>
              <a:t> </a:t>
            </a:r>
            <a:r>
              <a:rPr lang="vi-VN" sz="2800" dirty="0"/>
              <a:t>Tết</a:t>
            </a:r>
            <a:r>
              <a:rPr lang="vi-VN" sz="2800" dirty="0" smtClean="0"/>
              <a:t> </a:t>
            </a:r>
            <a:r>
              <a:rPr lang="vi-VN" sz="2800" dirty="0"/>
              <a:t>là Tết</a:t>
            </a:r>
            <a:r>
              <a:rPr lang="vi-VN" sz="2800" dirty="0" smtClean="0"/>
              <a:t> </a:t>
            </a:r>
            <a:r>
              <a:rPr lang="vi-VN" sz="2800" dirty="0"/>
              <a:t>là Tết</a:t>
            </a:r>
            <a:r>
              <a:rPr lang="en-US" sz="2800" dirty="0" smtClean="0"/>
              <a:t>,</a:t>
            </a:r>
            <a:r>
              <a:rPr lang="vi-VN" sz="2800" dirty="0" smtClean="0"/>
              <a:t> </a:t>
            </a:r>
            <a:r>
              <a:rPr lang="vi-VN" sz="2800" dirty="0"/>
              <a:t>Tết</a:t>
            </a:r>
            <a:r>
              <a:rPr lang="en-US" sz="2800" dirty="0" smtClean="0"/>
              <a:t> v</a:t>
            </a:r>
            <a:r>
              <a:rPr lang="vi-VN" sz="2800" dirty="0" smtClean="0"/>
              <a:t>ừa </a:t>
            </a:r>
            <a:r>
              <a:rPr lang="vi-VN" sz="2800" dirty="0"/>
              <a:t>ghé qua trong nhà dưới phố</a:t>
            </a:r>
            <a:br>
              <a:rPr lang="vi-VN" sz="2800" dirty="0"/>
            </a:br>
            <a:r>
              <a:rPr lang="vi-VN" sz="2800" dirty="0" smtClean="0"/>
              <a:t>Tết </a:t>
            </a:r>
            <a:r>
              <a:rPr lang="vi-VN" sz="2800" dirty="0"/>
              <a:t>Tết</a:t>
            </a:r>
            <a:r>
              <a:rPr lang="vi-VN" sz="2800" dirty="0" smtClean="0"/>
              <a:t> </a:t>
            </a:r>
            <a:r>
              <a:rPr lang="vi-VN" sz="2800" dirty="0"/>
              <a:t>Tết</a:t>
            </a:r>
            <a:r>
              <a:rPr lang="vi-VN" sz="2800" dirty="0" smtClean="0"/>
              <a:t> </a:t>
            </a:r>
            <a:r>
              <a:rPr lang="vi-VN" sz="2800" dirty="0"/>
              <a:t>là Tết</a:t>
            </a:r>
            <a:r>
              <a:rPr lang="vi-VN" sz="2800" dirty="0" smtClean="0"/>
              <a:t> </a:t>
            </a:r>
            <a:r>
              <a:rPr lang="vi-VN" sz="2800" dirty="0"/>
              <a:t>là </a:t>
            </a:r>
            <a:r>
              <a:rPr lang="vi-VN" sz="2800" dirty="0" smtClean="0"/>
              <a:t>Tết</a:t>
            </a:r>
            <a:r>
              <a:rPr lang="en-US" sz="2800" dirty="0" smtClean="0"/>
              <a:t>,</a:t>
            </a:r>
            <a:r>
              <a:rPr lang="vi-VN" sz="2800" dirty="0" smtClean="0"/>
              <a:t> Tết</a:t>
            </a:r>
            <a:r>
              <a:rPr lang="en-US" sz="2800" dirty="0" smtClean="0"/>
              <a:t> c</a:t>
            </a:r>
            <a:r>
              <a:rPr lang="vi-VN" sz="2800" dirty="0" smtClean="0"/>
              <a:t>ho </a:t>
            </a:r>
            <a:r>
              <a:rPr lang="vi-VN" sz="2800" dirty="0"/>
              <a:t>người ở xa về đây xum vầy</a:t>
            </a:r>
            <a:br>
              <a:rPr lang="vi-VN" sz="2800" dirty="0"/>
            </a:br>
            <a:r>
              <a:rPr lang="vi-VN" sz="2800" dirty="0"/>
              <a:t>Tết </a:t>
            </a:r>
            <a:r>
              <a:rPr lang="vi-VN" sz="2800" dirty="0" smtClean="0"/>
              <a:t>Tết</a:t>
            </a:r>
            <a:r>
              <a:rPr lang="en-US" sz="2800" dirty="0"/>
              <a:t> </a:t>
            </a:r>
            <a:r>
              <a:rPr lang="vi-VN" sz="2800" dirty="0"/>
              <a:t>Tết</a:t>
            </a:r>
            <a:r>
              <a:rPr lang="vi-VN" sz="2800" dirty="0" smtClean="0"/>
              <a:t> </a:t>
            </a:r>
            <a:r>
              <a:rPr lang="vi-VN" sz="2800" dirty="0"/>
              <a:t>là Tết</a:t>
            </a:r>
            <a:r>
              <a:rPr lang="vi-VN" sz="2800" dirty="0" smtClean="0"/>
              <a:t> </a:t>
            </a:r>
            <a:r>
              <a:rPr lang="vi-VN" sz="2800" dirty="0"/>
              <a:t>là </a:t>
            </a:r>
            <a:r>
              <a:rPr lang="vi-VN" sz="2800" dirty="0" smtClean="0"/>
              <a:t>Tết</a:t>
            </a:r>
            <a:r>
              <a:rPr lang="en-US" sz="2800" dirty="0" smtClean="0"/>
              <a:t>, c</a:t>
            </a:r>
            <a:r>
              <a:rPr lang="vi-VN" sz="2800" dirty="0" smtClean="0"/>
              <a:t>on </a:t>
            </a:r>
            <a:r>
              <a:rPr lang="vi-VN" sz="2800" dirty="0"/>
              <a:t>cháu ông bà quây quần bên </a:t>
            </a:r>
            <a:r>
              <a:rPr lang="vi-VN" sz="2800" dirty="0" smtClean="0"/>
              <a:t>nhau</a:t>
            </a:r>
            <a:r>
              <a:rPr lang="vi-VN" sz="2800" dirty="0"/>
              <a:t/>
            </a:r>
            <a:br>
              <a:rPr lang="vi-VN" sz="2800" dirty="0"/>
            </a:br>
            <a:r>
              <a:rPr lang="vi-VN" sz="2800" dirty="0"/>
              <a:t>Cho bầy trẻ thơ cùng </a:t>
            </a:r>
            <a:r>
              <a:rPr lang="vi-VN" sz="2800" dirty="0" smtClean="0"/>
              <a:t>kho</a:t>
            </a:r>
            <a:r>
              <a:rPr lang="en-US" sz="2800" dirty="0" smtClean="0"/>
              <a:t>e</a:t>
            </a:r>
            <a:r>
              <a:rPr lang="vi-VN" sz="2800" dirty="0" smtClean="0"/>
              <a:t> </a:t>
            </a:r>
            <a:r>
              <a:rPr lang="vi-VN" sz="2800" dirty="0"/>
              <a:t>áo </a:t>
            </a:r>
            <a:r>
              <a:rPr lang="vi-VN" sz="2800" dirty="0" smtClean="0"/>
              <a:t>mớ</a:t>
            </a:r>
            <a:r>
              <a:rPr lang="en-US" sz="2800" dirty="0" err="1" smtClean="0"/>
              <a:t>i</a:t>
            </a:r>
            <a:r>
              <a:rPr lang="en-US" sz="2800" dirty="0"/>
              <a:t>.</a:t>
            </a:r>
            <a:r>
              <a:rPr lang="en-US" sz="2800" dirty="0" smtClean="0"/>
              <a:t> C</a:t>
            </a:r>
            <a:r>
              <a:rPr lang="vi-VN" sz="2800" dirty="0" smtClean="0"/>
              <a:t>ho </a:t>
            </a:r>
            <a:r>
              <a:rPr lang="vi-VN" sz="2800" dirty="0"/>
              <a:t>những người lớn lì xì trẻ con,</a:t>
            </a:r>
            <a:br>
              <a:rPr lang="vi-VN" sz="2800" dirty="0"/>
            </a:br>
            <a:r>
              <a:rPr lang="vi-VN" sz="2800" dirty="0"/>
              <a:t>Tết</a:t>
            </a:r>
            <a:r>
              <a:rPr lang="vi-VN" sz="2800" dirty="0" smtClean="0"/>
              <a:t> </a:t>
            </a:r>
            <a:r>
              <a:rPr lang="vi-VN" sz="2800" dirty="0"/>
              <a:t>Tết</a:t>
            </a:r>
            <a:r>
              <a:rPr lang="vi-VN" sz="2800" dirty="0" smtClean="0"/>
              <a:t> </a:t>
            </a:r>
            <a:r>
              <a:rPr lang="vi-VN" sz="2800" dirty="0"/>
              <a:t>mọi người hân hoan chúc </a:t>
            </a:r>
            <a:r>
              <a:rPr lang="vi-VN" sz="2800" dirty="0" smtClean="0"/>
              <a:t>nha</a:t>
            </a:r>
            <a:r>
              <a:rPr lang="en-US" sz="2800" dirty="0" smtClean="0"/>
              <a:t>u</a:t>
            </a:r>
            <a:r>
              <a:rPr lang="en-US" sz="2800" dirty="0"/>
              <a:t>.</a:t>
            </a:r>
            <a:r>
              <a:rPr lang="en-US" sz="2800" dirty="0" smtClean="0"/>
              <a:t> C</a:t>
            </a:r>
            <a:r>
              <a:rPr lang="vi-VN" sz="2800" dirty="0" smtClean="0"/>
              <a:t>húc </a:t>
            </a:r>
            <a:r>
              <a:rPr lang="vi-VN" sz="2800" dirty="0"/>
              <a:t>nhau một năm an lành yên vui</a:t>
            </a:r>
            <a:endParaRPr lang="vi-VN" sz="2800" b="0" i="0" dirty="0">
              <a:effectLst/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C26C634-8CE2-9441-416F-D2FD119A8E8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1939" y="409461"/>
            <a:ext cx="3268489" cy="1032301"/>
          </a:xfrm>
          <a:prstGeom prst="rect">
            <a:avLst/>
          </a:prstGeom>
        </p:spPr>
      </p:pic>
      <p:sp>
        <p:nvSpPr>
          <p:cNvPr id="4" name="Text Box 10">
            <a:extLst>
              <a:ext uri="{FF2B5EF4-FFF2-40B4-BE49-F238E27FC236}">
                <a16:creationId xmlns:a16="http://schemas.microsoft.com/office/drawing/2014/main" id="{F9304800-C90B-4420-5B91-56832122D2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9376" y="669693"/>
            <a:ext cx="3312368" cy="527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5243" tIns="47621" rIns="95243" bIns="47621">
            <a:spAutoFit/>
          </a:bodyPr>
          <a:lstStyle>
            <a:lvl1pPr>
              <a:defRPr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 b="1" dirty="0">
                <a:latin typeface="Cambria" pitchFamily="18" charset="0"/>
              </a:rPr>
              <a:t>ĐỌC LỜI CA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27848" y="409461"/>
            <a:ext cx="2376264" cy="73059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00056" y="1140051"/>
            <a:ext cx="3365144" cy="383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901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A246047-3FA9-5A7B-7B3D-C7D7858482E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1" t="13608" r="7770" b="19864"/>
          <a:stretch/>
        </p:blipFill>
        <p:spPr>
          <a:xfrm>
            <a:off x="3575720" y="110439"/>
            <a:ext cx="4536504" cy="21664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39417AD-AC02-BCBA-9D82-CACE5AFA5845}"/>
              </a:ext>
            </a:extLst>
          </p:cNvPr>
          <p:cNvSpPr txBox="1"/>
          <p:nvPr/>
        </p:nvSpPr>
        <p:spPr>
          <a:xfrm>
            <a:off x="3935760" y="1066805"/>
            <a:ext cx="396044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latin typeface="Cambria" pitchFamily="18" charset="0"/>
              </a:rPr>
              <a:t>KHỞI ĐỘNG GIỌNG</a:t>
            </a:r>
            <a:endParaRPr lang="vi-VN" sz="3200" b="1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AEBF3EA-59A6-4C5A-5E7F-B145DB3FC8A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1887" b="31902"/>
          <a:stretch/>
        </p:blipFill>
        <p:spPr>
          <a:xfrm>
            <a:off x="1778212" y="4145632"/>
            <a:ext cx="8635575" cy="127784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56B5649-2B4D-CF5F-4512-89253D79DE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2132856"/>
            <a:ext cx="10369152" cy="419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06214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2C05FC09-0601-4D9A-4B9E-6459293AC8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8C759CF0-0026-3A27-9EA2-210F6914417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 flipH="1">
            <a:off x="8525815" y="306951"/>
            <a:ext cx="3268489" cy="1032301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5A7D34F7-BB08-85EB-3DCE-E036608DA98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84" t="8649" r="2687" b="74474"/>
          <a:stretch/>
        </p:blipFill>
        <p:spPr>
          <a:xfrm>
            <a:off x="397696" y="308467"/>
            <a:ext cx="3268489" cy="103230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1D054EC-FA3E-D41B-B442-36EE17F51C9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b="1051"/>
          <a:stretch/>
        </p:blipFill>
        <p:spPr>
          <a:xfrm>
            <a:off x="479375" y="2086664"/>
            <a:ext cx="11233248" cy="3948234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9B2DF48B-A640-B37E-F2DB-17570E2089AA}"/>
              </a:ext>
            </a:extLst>
          </p:cNvPr>
          <p:cNvSpPr/>
          <p:nvPr/>
        </p:nvSpPr>
        <p:spPr>
          <a:xfrm>
            <a:off x="9048871" y="548680"/>
            <a:ext cx="2241065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NHẠC ĐỆM CÂU 1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9E20849-D921-9A02-8187-FEB9AAB62449}"/>
              </a:ext>
            </a:extLst>
          </p:cNvPr>
          <p:cNvSpPr/>
          <p:nvPr/>
        </p:nvSpPr>
        <p:spPr>
          <a:xfrm>
            <a:off x="984068" y="583406"/>
            <a:ext cx="2059747" cy="52844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Cambria" panose="02040503050406030204" pitchFamily="18" charset="0"/>
                <a:ea typeface="Cambria" panose="02040503050406030204" pitchFamily="18" charset="0"/>
                <a:cs typeface="ZapfChancery-Medium" panose="00000400000000000000" pitchFamily="2" charset="0"/>
              </a:rPr>
              <a:t>HÁT MẪU CÂU 1</a:t>
            </a:r>
            <a:endParaRPr lang="vi-VN" sz="2400" b="1" dirty="0">
              <a:solidFill>
                <a:schemeClr val="tx1"/>
              </a:solidFill>
              <a:latin typeface="Cambria" panose="02040503050406030204" pitchFamily="18" charset="0"/>
              <a:ea typeface="Cambria" panose="02040503050406030204" pitchFamily="18" charset="0"/>
              <a:cs typeface="ZapfChancery-Medium" panose="00000400000000000000" pitchFamily="2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5400" y="3212976"/>
            <a:ext cx="10801200" cy="155509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45843" y="583407"/>
            <a:ext cx="3106341" cy="1503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2307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animClr clrSpc="hsl" dir="cw">
                                      <p:cBhvr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70588" l="0"/>
                                      </p:by>
                                    </p:animClr>
                                    <p:set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ÂU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3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997521371"/>
</p:tagLst>
</file>

<file path=ppt/theme/theme1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9023</TotalTime>
  <Words>271</Words>
  <Application>Microsoft Office PowerPoint</Application>
  <PresentationFormat>Widescreen</PresentationFormat>
  <Paragraphs>63</Paragraphs>
  <Slides>26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Calibri</vt:lpstr>
      <vt:lpstr>Calibri Light</vt:lpstr>
      <vt:lpstr>Cambria</vt:lpstr>
      <vt:lpstr>Times New Roman</vt:lpstr>
      <vt:lpstr>ZapfChancery-Medium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 Hien</dc:creator>
  <cp:lastModifiedBy>MAYTINH</cp:lastModifiedBy>
  <cp:revision>688</cp:revision>
  <dcterms:created xsi:type="dcterms:W3CDTF">2010-04-30T18:19:48Z</dcterms:created>
  <dcterms:modified xsi:type="dcterms:W3CDTF">2024-04-14T13:35:14Z</dcterms:modified>
</cp:coreProperties>
</file>