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64F"/>
    <a:srgbClr val="F794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596" y="114"/>
      </p:cViewPr>
      <p:guideLst>
        <p:guide orient="horz" pos="213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820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62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675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583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784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712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163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78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833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380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431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19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audio2.wav"/><Relationship Id="rId7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8.png"/><Relationship Id="rId7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4" Type="http://schemas.openxmlformats.org/officeDocument/2006/relationships/image" Target="../media/image3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"/>
            <a:ext cx="9144000" cy="684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952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30626" y="1306278"/>
            <a:ext cx="2340429" cy="0"/>
          </a:xfrm>
          <a:prstGeom prst="line">
            <a:avLst/>
          </a:prstGeom>
          <a:ln w="5715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37456" y="312388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647" y="684861"/>
            <a:ext cx="1078131" cy="10543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279" y="282279"/>
            <a:ext cx="3705060" cy="16650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21941"/>
            <a:ext cx="2939143" cy="134710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83070" y="3298269"/>
            <a:ext cx="47083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Comic Sans MS" panose="030F0702030302020204" pitchFamily="66" charset="0"/>
              </a:rPr>
              <a:t>1. Listen and repeat.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557" y="3833652"/>
            <a:ext cx="1290657" cy="69603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683069" y="4705871"/>
            <a:ext cx="38483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latin typeface="Comic Sans MS" panose="030F0702030302020204" pitchFamily="66" charset="0"/>
              </a:rPr>
              <a:t>2. Point and say.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334" y="5259869"/>
            <a:ext cx="1336036" cy="658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891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585832" y="489857"/>
            <a:ext cx="7972335" cy="5649686"/>
          </a:xfrm>
          <a:prstGeom prst="irregularSeal1">
            <a:avLst/>
          </a:prstGeom>
          <a:solidFill>
            <a:srgbClr val="FFD64F"/>
          </a:solidFill>
          <a:ln>
            <a:solidFill>
              <a:srgbClr val="FFD6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5997" y="2677887"/>
            <a:ext cx="4332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002060"/>
                </a:solidFill>
                <a:latin typeface="Comic Sans MS" panose="030F0702030302020204" pitchFamily="66" charset="0"/>
              </a:rPr>
              <a:t>Warm-up </a:t>
            </a:r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156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64" y="278504"/>
            <a:ext cx="742586" cy="7603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52525" y="278504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repeat.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072" y="740169"/>
            <a:ext cx="950039" cy="5123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536" y="587159"/>
            <a:ext cx="1227901" cy="13307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10736" y="1594696"/>
            <a:ext cx="2173673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thirtee</a:t>
            </a:r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endParaRPr lang="en-US" sz="3600" b="1" dirty="0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27204" y="3215176"/>
            <a:ext cx="2148321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fourtee</a:t>
            </a:r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endParaRPr lang="en-US" sz="3600" b="1" dirty="0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08159" y="3215176"/>
            <a:ext cx="1912669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fiftee</a:t>
            </a:r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endParaRPr lang="en-US" sz="3600" b="1" dirty="0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pic>
        <p:nvPicPr>
          <p:cNvPr id="12" name="Picture 11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29111" y="1594696"/>
            <a:ext cx="1912669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eleve</a:t>
            </a:r>
            <a:r>
              <a:rPr lang="en-US" sz="3600" b="1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endParaRPr lang="en-US" sz="3600" b="1" dirty="0">
              <a:solidFill>
                <a:srgbClr val="FF0000"/>
              </a:solidFill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pic>
        <p:nvPicPr>
          <p:cNvPr id="15" name="Track 071">
            <a:hlinkClick r:id="" action="ppaction://media"/>
            <a:extLst>
              <a:ext uri="{FF2B5EF4-FFF2-40B4-BE49-F238E27FC236}">
                <a16:creationId xmlns:a16="http://schemas.microsoft.com/office/drawing/2014/main" id="{C9361F33-A950-4662-9382-95A10DF3050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37" end="12524.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85582" y="34822"/>
            <a:ext cx="487363" cy="487363"/>
          </a:xfrm>
          <a:prstGeom prst="rect">
            <a:avLst/>
          </a:prstGeom>
        </p:spPr>
      </p:pic>
      <p:pic>
        <p:nvPicPr>
          <p:cNvPr id="16" name="Track 071">
            <a:hlinkClick r:id="" action="ppaction://media"/>
            <a:extLst>
              <a:ext uri="{FF2B5EF4-FFF2-40B4-BE49-F238E27FC236}">
                <a16:creationId xmlns:a16="http://schemas.microsoft.com/office/drawing/2014/main" id="{C9AD1F65-5085-4303-A564-A69A685C6D0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400" end="10124.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95222" y="616281"/>
            <a:ext cx="487363" cy="487363"/>
          </a:xfrm>
          <a:prstGeom prst="rect">
            <a:avLst/>
          </a:prstGeom>
        </p:spPr>
      </p:pic>
      <p:pic>
        <p:nvPicPr>
          <p:cNvPr id="17" name="Track 071">
            <a:hlinkClick r:id="" action="ppaction://media"/>
            <a:extLst>
              <a:ext uri="{FF2B5EF4-FFF2-40B4-BE49-F238E27FC236}">
                <a16:creationId xmlns:a16="http://schemas.microsoft.com/office/drawing/2014/main" id="{F02C1691-FFD9-446B-BA53-A96B176FBCE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788" end="7702.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85580" y="1219253"/>
            <a:ext cx="487363" cy="487363"/>
          </a:xfrm>
          <a:prstGeom prst="rect">
            <a:avLst/>
          </a:prstGeom>
        </p:spPr>
      </p:pic>
      <p:pic>
        <p:nvPicPr>
          <p:cNvPr id="18" name="Track 071">
            <a:hlinkClick r:id="" action="ppaction://media"/>
            <a:extLst>
              <a:ext uri="{FF2B5EF4-FFF2-40B4-BE49-F238E27FC236}">
                <a16:creationId xmlns:a16="http://schemas.microsoft.com/office/drawing/2014/main" id="{13270A40-6B57-45B9-9243-DDDD09C2468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071" end="5488.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95222" y="1753664"/>
            <a:ext cx="487363" cy="487363"/>
          </a:xfrm>
          <a:prstGeom prst="rect">
            <a:avLst/>
          </a:prstGeom>
        </p:spPr>
      </p:pic>
      <p:pic>
        <p:nvPicPr>
          <p:cNvPr id="19" name="Track 071">
            <a:hlinkClick r:id="" action="ppaction://media"/>
            <a:extLst>
              <a:ext uri="{FF2B5EF4-FFF2-40B4-BE49-F238E27FC236}">
                <a16:creationId xmlns:a16="http://schemas.microsoft.com/office/drawing/2014/main" id="{ECF72AD8-74F0-49B7-BC4C-FB3909DB46D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424" end="3024.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85581" y="2335123"/>
            <a:ext cx="487363" cy="487363"/>
          </a:xfrm>
          <a:prstGeom prst="rect">
            <a:avLst/>
          </a:prstGeom>
        </p:spPr>
      </p:pic>
      <p:pic>
        <p:nvPicPr>
          <p:cNvPr id="20" name="Track 071">
            <a:hlinkClick r:id="" action="ppaction://media"/>
            <a:extLst>
              <a:ext uri="{FF2B5EF4-FFF2-40B4-BE49-F238E27FC236}">
                <a16:creationId xmlns:a16="http://schemas.microsoft.com/office/drawing/2014/main" id="{0A39A8FE-3585-40D2-97C3-1041324F6BC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91" end="2974.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95222" y="2887701"/>
            <a:ext cx="487363" cy="487363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647447BF-F940-40CF-AB74-3AEAC3C81DEF}"/>
              </a:ext>
            </a:extLst>
          </p:cNvPr>
          <p:cNvSpPr/>
          <p:nvPr/>
        </p:nvSpPr>
        <p:spPr>
          <a:xfrm>
            <a:off x="4251960" y="6085607"/>
            <a:ext cx="640080" cy="640080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05CC146F-07A7-4E8C-94D5-B968DAE09044}"/>
              </a:ext>
            </a:extLst>
          </p:cNvPr>
          <p:cNvSpPr/>
          <p:nvPr/>
        </p:nvSpPr>
        <p:spPr>
          <a:xfrm rot="5400000">
            <a:off x="4436795" y="6249303"/>
            <a:ext cx="365760" cy="33895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FC86905-7E79-4DD4-8539-4680B960F2AB}"/>
              </a:ext>
            </a:extLst>
          </p:cNvPr>
          <p:cNvGrpSpPr/>
          <p:nvPr/>
        </p:nvGrpSpPr>
        <p:grpSpPr>
          <a:xfrm rot="5400000">
            <a:off x="4363177" y="6230907"/>
            <a:ext cx="417647" cy="349480"/>
            <a:chOff x="4333009" y="4935682"/>
            <a:chExt cx="417647" cy="349480"/>
          </a:xfrm>
        </p:grpSpPr>
        <p:sp>
          <p:nvSpPr>
            <p:cNvPr id="24" name="Minus Sign 23">
              <a:extLst>
                <a:ext uri="{FF2B5EF4-FFF2-40B4-BE49-F238E27FC236}">
                  <a16:creationId xmlns:a16="http://schemas.microsoft.com/office/drawing/2014/main" id="{4AC94D91-46C7-4077-B77C-9C325E6B1867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Minus Sign 24">
              <a:extLst>
                <a:ext uri="{FF2B5EF4-FFF2-40B4-BE49-F238E27FC236}">
                  <a16:creationId xmlns:a16="http://schemas.microsoft.com/office/drawing/2014/main" id="{24FD7E52-5D1D-417D-9239-9B1EFC006076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5486997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75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2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120000">
                                      <p:cBhvr>
                                        <p:cTn id="19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32" presetClass="emph" presetSubtype="0" repeatCount="200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animRot by="120000">
                                      <p:cBhvr>
                                        <p:cTn id="25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32" presetClass="emph" presetSubtype="0" repeatCount="200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animRot by="120000">
                                      <p:cBhvr>
                                        <p:cTn id="3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32" presetClass="emph" presetSubtype="0" repeatCount="200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animRot by="120000">
                                      <p:cBhvr>
                                        <p:cTn id="3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500"/>
                            </p:stCondLst>
                            <p:childTnLst>
                              <p:par>
                                <p:cTn id="4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326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13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8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33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126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137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1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22" grpId="0" animBg="1"/>
      <p:bldP spid="2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572" y="-25769"/>
            <a:ext cx="2387877" cy="20074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86" y="139055"/>
            <a:ext cx="2191818" cy="1842632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846568" y="1896209"/>
            <a:ext cx="1747363" cy="641592"/>
            <a:chOff x="1406977" y="3691352"/>
            <a:chExt cx="1747363" cy="641592"/>
          </a:xfrm>
        </p:grpSpPr>
        <p:sp>
          <p:nvSpPr>
            <p:cNvPr id="6" name="Rounded Rectangle 5"/>
            <p:cNvSpPr/>
            <p:nvPr/>
          </p:nvSpPr>
          <p:spPr>
            <a:xfrm>
              <a:off x="1406977" y="3691352"/>
              <a:ext cx="1708478" cy="641592"/>
            </a:xfrm>
            <a:prstGeom prst="roundRect">
              <a:avLst>
                <a:gd name="adj" fmla="val 32594"/>
              </a:avLst>
            </a:prstGeom>
            <a:solidFill>
              <a:srgbClr val="FFD64F"/>
            </a:solidFill>
            <a:ln>
              <a:solidFill>
                <a:srgbClr val="FFD6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440084" y="3724263"/>
              <a:ext cx="171425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eleve</a:t>
              </a:r>
              <a:r>
                <a:rPr lang="en-US" sz="3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n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658106" y="1896209"/>
            <a:ext cx="1784405" cy="641592"/>
            <a:chOff x="1328360" y="3691352"/>
            <a:chExt cx="1784405" cy="641592"/>
          </a:xfrm>
          <a:solidFill>
            <a:srgbClr val="FFD64F"/>
          </a:solidFill>
        </p:grpSpPr>
        <p:sp>
          <p:nvSpPr>
            <p:cNvPr id="9" name="Rounded Rectangle 8"/>
            <p:cNvSpPr/>
            <p:nvPr/>
          </p:nvSpPr>
          <p:spPr>
            <a:xfrm>
              <a:off x="1406976" y="3691352"/>
              <a:ext cx="1674615" cy="641592"/>
            </a:xfrm>
            <a:prstGeom prst="roundRect">
              <a:avLst>
                <a:gd name="adj" fmla="val 32594"/>
              </a:avLst>
            </a:prstGeom>
            <a:grpFill/>
            <a:ln>
              <a:solidFill>
                <a:srgbClr val="FFD6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328360" y="3735149"/>
              <a:ext cx="1784405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thirtee</a:t>
              </a:r>
              <a:r>
                <a:rPr lang="en-US" sz="3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n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6863351" y="463678"/>
            <a:ext cx="136071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0" b="1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</a:p>
        </p:txBody>
      </p:sp>
      <p:pic>
        <p:nvPicPr>
          <p:cNvPr id="21" name="Picture 20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589" y="2818169"/>
            <a:ext cx="2414824" cy="203011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86" y="2803659"/>
            <a:ext cx="2516360" cy="2115469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867315" y="4815368"/>
            <a:ext cx="1916713" cy="641592"/>
            <a:chOff x="1325048" y="3691352"/>
            <a:chExt cx="1916713" cy="641592"/>
          </a:xfrm>
        </p:grpSpPr>
        <p:sp>
          <p:nvSpPr>
            <p:cNvPr id="19" name="Rounded Rectangle 18"/>
            <p:cNvSpPr/>
            <p:nvPr/>
          </p:nvSpPr>
          <p:spPr>
            <a:xfrm>
              <a:off x="1406977" y="3691352"/>
              <a:ext cx="1708478" cy="641592"/>
            </a:xfrm>
            <a:prstGeom prst="roundRect">
              <a:avLst>
                <a:gd name="adj" fmla="val 32594"/>
              </a:avLst>
            </a:prstGeom>
            <a:solidFill>
              <a:srgbClr val="FFD64F"/>
            </a:solidFill>
            <a:ln>
              <a:solidFill>
                <a:srgbClr val="FFD6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325048" y="3735149"/>
              <a:ext cx="191671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fourtee</a:t>
              </a:r>
              <a:r>
                <a:rPr lang="en-US" sz="3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n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839399" y="4815368"/>
            <a:ext cx="1598429" cy="641592"/>
            <a:chOff x="1406977" y="3691352"/>
            <a:chExt cx="1598429" cy="641592"/>
          </a:xfrm>
          <a:solidFill>
            <a:srgbClr val="FFD64F"/>
          </a:solidFill>
        </p:grpSpPr>
        <p:sp>
          <p:nvSpPr>
            <p:cNvPr id="24" name="Rounded Rectangle 23"/>
            <p:cNvSpPr/>
            <p:nvPr/>
          </p:nvSpPr>
          <p:spPr>
            <a:xfrm>
              <a:off x="1406977" y="3691352"/>
              <a:ext cx="1564826" cy="641592"/>
            </a:xfrm>
            <a:prstGeom prst="roundRect">
              <a:avLst>
                <a:gd name="adj" fmla="val 32594"/>
              </a:avLst>
            </a:prstGeom>
            <a:grpFill/>
            <a:ln>
              <a:solidFill>
                <a:srgbClr val="FFD6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406977" y="3735149"/>
              <a:ext cx="1598429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fiftee</a:t>
              </a:r>
              <a:r>
                <a:rPr lang="en-US" sz="3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411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44" y="294392"/>
            <a:ext cx="750027" cy="7285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52525" y="278504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Point and say.</a:t>
            </a:r>
            <a:endParaRPr lang="en-US" sz="2400" b="1" dirty="0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902" y="740169"/>
            <a:ext cx="950039" cy="46846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536" y="587159"/>
            <a:ext cx="1227901" cy="133070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610736" y="1594696"/>
            <a:ext cx="2173673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thirtee</a:t>
            </a:r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endParaRPr lang="en-US" sz="3600" b="1" dirty="0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27204" y="3215176"/>
            <a:ext cx="2148321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fourtee</a:t>
            </a:r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endParaRPr lang="en-US" sz="3600" b="1" dirty="0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08159" y="3215176"/>
            <a:ext cx="1912669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fiftee</a:t>
            </a:r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endParaRPr lang="en-US" sz="3600" b="1" dirty="0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29111" y="1594696"/>
            <a:ext cx="1912669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eleve</a:t>
            </a:r>
            <a:r>
              <a:rPr lang="en-US" sz="3600" b="1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endParaRPr lang="en-US" sz="3600" b="1" dirty="0">
              <a:solidFill>
                <a:srgbClr val="FF0000"/>
              </a:solidFill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391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648" y="2036308"/>
            <a:ext cx="5851714" cy="4919457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361718" y="1697515"/>
            <a:ext cx="2377440" cy="4858001"/>
            <a:chOff x="6830561" y="1288575"/>
            <a:chExt cx="2377440" cy="4858001"/>
          </a:xfrm>
        </p:grpSpPr>
        <p:sp>
          <p:nvSpPr>
            <p:cNvPr id="7" name="Rounded Rectangle 6"/>
            <p:cNvSpPr/>
            <p:nvPr/>
          </p:nvSpPr>
          <p:spPr>
            <a:xfrm>
              <a:off x="6830561" y="2521218"/>
              <a:ext cx="2377440" cy="3625358"/>
            </a:xfrm>
            <a:prstGeom prst="roundRect">
              <a:avLst/>
            </a:prstGeom>
            <a:solidFill>
              <a:srgbClr val="FFD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346534" y="1288575"/>
              <a:ext cx="1360714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0">
                  <a:solidFill>
                    <a:srgbClr val="0070C0"/>
                  </a:solidFill>
                  <a:latin typeface="Comic Sans MS" panose="030F0702030302020204" pitchFamily="66" charset="0"/>
                </a:rPr>
                <a:t>n</a:t>
              </a:r>
              <a:endParaRPr lang="en-US" sz="30000" b="1">
                <a:solidFill>
                  <a:srgbClr val="0070C0"/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956"/>
            <a:ext cx="9144000" cy="68397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661" y="2335379"/>
            <a:ext cx="5140225" cy="43213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123" y="2295106"/>
            <a:ext cx="5067776" cy="42604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15818" y="783786"/>
            <a:ext cx="7054948" cy="953453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Time to say goodbye!</a:t>
            </a:r>
          </a:p>
        </p:txBody>
      </p:sp>
      <p:pic>
        <p:nvPicPr>
          <p:cNvPr id="13" name="Picture 12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123" y="2316493"/>
            <a:ext cx="5067776" cy="426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89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639" y="2936766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900" y="2901408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689" y="2920562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BEA862-12BF-D784-98E8-85E77AF21B57}"/>
              </a:ext>
            </a:extLst>
          </p:cNvPr>
          <p:cNvSpPr txBox="1"/>
          <p:nvPr/>
        </p:nvSpPr>
        <p:spPr>
          <a:xfrm>
            <a:off x="1051430" y="5780168"/>
            <a:ext cx="7385539" cy="916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Website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 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Fanpage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</a:t>
            </a:r>
            <a:r>
              <a:rPr kumimoji="0" 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facebook.com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/www.tienganhglobalsucces.vn</a:t>
            </a:r>
            <a:endParaRPr kumimoji="0" lang="en-US" sz="18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61853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</TotalTime>
  <Words>57</Words>
  <Application>Microsoft Office PowerPoint</Application>
  <PresentationFormat>On-screen Show (4:3)</PresentationFormat>
  <Paragraphs>23</Paragraphs>
  <Slides>8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14</cp:revision>
  <dcterms:created xsi:type="dcterms:W3CDTF">2021-02-22T07:35:11Z</dcterms:created>
  <dcterms:modified xsi:type="dcterms:W3CDTF">2023-04-12T10:24:42Z</dcterms:modified>
</cp:coreProperties>
</file>