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81" r:id="rId2"/>
    <p:sldId id="282" r:id="rId3"/>
    <p:sldId id="283" r:id="rId4"/>
    <p:sldId id="275" r:id="rId5"/>
    <p:sldId id="260" r:id="rId6"/>
    <p:sldId id="289" r:id="rId7"/>
    <p:sldId id="290" r:id="rId8"/>
    <p:sldId id="284" r:id="rId9"/>
    <p:sldId id="288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CF"/>
    <a:srgbClr val="FFF0C1"/>
    <a:srgbClr val="F172AC"/>
    <a:srgbClr val="FFE48F"/>
    <a:srgbClr val="FFD64F"/>
    <a:srgbClr val="DA0000"/>
    <a:srgbClr val="0F398D"/>
    <a:srgbClr val="EB9FC3"/>
    <a:srgbClr val="002D86"/>
    <a:srgbClr val="F3C3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5256" autoAdjust="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122A3-C78B-4EAA-8F05-A000B287556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14DB0-2D63-46A0-966A-01014A061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9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8.xml"/><Relationship Id="rId11" Type="http://schemas.openxmlformats.org/officeDocument/2006/relationships/image" Target="../media/image20.png"/><Relationship Id="rId5" Type="http://schemas.openxmlformats.org/officeDocument/2006/relationships/image" Target="../media/image13.png"/><Relationship Id="rId1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slide" Target="slide2.xml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12" Type="http://schemas.openxmlformats.org/officeDocument/2006/relationships/image" Target="../media/image1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11" Type="http://schemas.openxmlformats.org/officeDocument/2006/relationships/image" Target="../media/image18.png"/><Relationship Id="rId5" Type="http://schemas.openxmlformats.org/officeDocument/2006/relationships/audio" Target="../media/audio2.wav"/><Relationship Id="rId15" Type="http://schemas.openxmlformats.org/officeDocument/2006/relationships/image" Target="../media/image15.png"/><Relationship Id="rId10" Type="http://schemas.openxmlformats.org/officeDocument/2006/relationships/slide" Target="slide8.xml"/><Relationship Id="rId4" Type="http://schemas.openxmlformats.org/officeDocument/2006/relationships/audio" Target="../media/audio1.wav"/><Relationship Id="rId9" Type="http://schemas.openxmlformats.org/officeDocument/2006/relationships/image" Target="../media/image23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12" Type="http://schemas.openxmlformats.org/officeDocument/2006/relationships/image" Target="../media/image1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11" Type="http://schemas.openxmlformats.org/officeDocument/2006/relationships/image" Target="../media/image18.png"/><Relationship Id="rId5" Type="http://schemas.openxmlformats.org/officeDocument/2006/relationships/audio" Target="../media/audio2.wav"/><Relationship Id="rId15" Type="http://schemas.openxmlformats.org/officeDocument/2006/relationships/image" Target="../media/image15.png"/><Relationship Id="rId10" Type="http://schemas.openxmlformats.org/officeDocument/2006/relationships/slide" Target="slide8.xml"/><Relationship Id="rId4" Type="http://schemas.openxmlformats.org/officeDocument/2006/relationships/audio" Target="../media/audio1.wav"/><Relationship Id="rId9" Type="http://schemas.openxmlformats.org/officeDocument/2006/relationships/image" Target="../media/image23.pn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8.png"/><Relationship Id="rId7" Type="http://schemas.openxmlformats.org/officeDocument/2006/relationships/image" Target="../media/image1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10" Type="http://schemas.openxmlformats.org/officeDocument/2006/relationships/image" Target="../media/image20.png"/><Relationship Id="rId4" Type="http://schemas.openxmlformats.org/officeDocument/2006/relationships/image" Target="../media/image29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0.png"/><Relationship Id="rId7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44775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639" y="2936766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900" y="2901408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689" y="2920562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BEA862-12BF-D784-98E8-85E77AF21B57}"/>
              </a:ext>
            </a:extLst>
          </p:cNvPr>
          <p:cNvSpPr txBox="1"/>
          <p:nvPr/>
        </p:nvSpPr>
        <p:spPr>
          <a:xfrm>
            <a:off x="1051430" y="5780168"/>
            <a:ext cx="7385539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021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30626" y="1306278"/>
            <a:ext cx="2340429" cy="0"/>
          </a:xfrm>
          <a:prstGeom prst="line">
            <a:avLst/>
          </a:prstGeom>
          <a:ln w="5715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37456" y="312388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3" y="2119280"/>
            <a:ext cx="2920453" cy="15288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3. Listen and chant.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669" y="3658574"/>
            <a:ext cx="1156357" cy="60882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4.Listen and tick.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26" y="4757368"/>
            <a:ext cx="1037842" cy="49711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5. Look and write.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5918221"/>
            <a:ext cx="1111584" cy="55778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647" y="684861"/>
            <a:ext cx="1078131" cy="105438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279" y="282279"/>
            <a:ext cx="3705060" cy="166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03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2" y="489857"/>
            <a:ext cx="7972335" cy="5649686"/>
          </a:xfrm>
          <a:prstGeom prst="irregularSeal1">
            <a:avLst/>
          </a:prstGeom>
          <a:solidFill>
            <a:srgbClr val="FFD64F"/>
          </a:solidFill>
          <a:ln>
            <a:solidFill>
              <a:srgbClr val="FFD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2060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43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25" y="534567"/>
            <a:ext cx="766005" cy="7489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1896" y="52887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chant.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76" y="1012474"/>
            <a:ext cx="889772" cy="46846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9" name="Picture 48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83491" y="5667227"/>
            <a:ext cx="803990" cy="781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8" y="2277731"/>
            <a:ext cx="5507104" cy="2821902"/>
          </a:xfrm>
          <a:prstGeom prst="rect">
            <a:avLst/>
          </a:prstGeom>
        </p:spPr>
      </p:pic>
      <p:pic>
        <p:nvPicPr>
          <p:cNvPr id="6" name="Track 072">
            <a:hlinkClick r:id="" action="ppaction://media"/>
            <a:extLst>
              <a:ext uri="{FF2B5EF4-FFF2-40B4-BE49-F238E27FC236}">
                <a16:creationId xmlns:a16="http://schemas.microsoft.com/office/drawing/2014/main" id="{A97841F5-4E08-42E8-B852-2491A2C415A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600" end="37926.5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9368" y="0"/>
            <a:ext cx="487363" cy="487363"/>
          </a:xfrm>
          <a:prstGeom prst="rect">
            <a:avLst/>
          </a:prstGeom>
        </p:spPr>
      </p:pic>
      <p:pic>
        <p:nvPicPr>
          <p:cNvPr id="27" name="Track 072">
            <a:hlinkClick r:id="" action="ppaction://media"/>
            <a:extLst>
              <a:ext uri="{FF2B5EF4-FFF2-40B4-BE49-F238E27FC236}">
                <a16:creationId xmlns:a16="http://schemas.microsoft.com/office/drawing/2014/main" id="{F08FD936-FC8E-429F-BD9A-8279545F208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100" end="33626.5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9367" y="525111"/>
            <a:ext cx="487363" cy="487363"/>
          </a:xfrm>
          <a:prstGeom prst="rect">
            <a:avLst/>
          </a:prstGeom>
        </p:spPr>
      </p:pic>
      <p:pic>
        <p:nvPicPr>
          <p:cNvPr id="28" name="Track 072">
            <a:hlinkClick r:id="" action="ppaction://media"/>
            <a:extLst>
              <a:ext uri="{FF2B5EF4-FFF2-40B4-BE49-F238E27FC236}">
                <a16:creationId xmlns:a16="http://schemas.microsoft.com/office/drawing/2014/main" id="{7E5D16CC-5F93-4C1D-8FFB-6545A835A0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00" end="29126.5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9366" y="1039867"/>
            <a:ext cx="487363" cy="487363"/>
          </a:xfrm>
          <a:prstGeom prst="rect">
            <a:avLst/>
          </a:prstGeom>
        </p:spPr>
      </p:pic>
      <p:pic>
        <p:nvPicPr>
          <p:cNvPr id="29" name="Track 072">
            <a:hlinkClick r:id="" action="ppaction://media"/>
            <a:extLst>
              <a:ext uri="{FF2B5EF4-FFF2-40B4-BE49-F238E27FC236}">
                <a16:creationId xmlns:a16="http://schemas.microsoft.com/office/drawing/2014/main" id="{5F9C757F-BF22-4258-BA7D-98CA4EEB3C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500" end="24626.5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9365" y="1564978"/>
            <a:ext cx="487363" cy="487363"/>
          </a:xfrm>
          <a:prstGeom prst="rect">
            <a:avLst/>
          </a:prstGeom>
        </p:spPr>
      </p:pic>
      <p:pic>
        <p:nvPicPr>
          <p:cNvPr id="30" name="Track 072">
            <a:hlinkClick r:id="" action="ppaction://media"/>
            <a:extLst>
              <a:ext uri="{FF2B5EF4-FFF2-40B4-BE49-F238E27FC236}">
                <a16:creationId xmlns:a16="http://schemas.microsoft.com/office/drawing/2014/main" id="{E1FF5E39-B038-4EFA-AAEE-2ED2C00DFDF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100" end="20626.5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9365" y="2032200"/>
            <a:ext cx="487363" cy="487363"/>
          </a:xfrm>
          <a:prstGeom prst="rect">
            <a:avLst/>
          </a:prstGeom>
        </p:spPr>
      </p:pic>
      <p:pic>
        <p:nvPicPr>
          <p:cNvPr id="31" name="Track 072">
            <a:hlinkClick r:id="" action="ppaction://media"/>
            <a:extLst>
              <a:ext uri="{FF2B5EF4-FFF2-40B4-BE49-F238E27FC236}">
                <a16:creationId xmlns:a16="http://schemas.microsoft.com/office/drawing/2014/main" id="{759F52CF-79AA-4AAF-BDBE-C4D3015B418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300" end="16126.5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9364" y="2575352"/>
            <a:ext cx="487363" cy="487363"/>
          </a:xfrm>
          <a:prstGeom prst="rect">
            <a:avLst/>
          </a:prstGeom>
        </p:spPr>
      </p:pic>
      <p:pic>
        <p:nvPicPr>
          <p:cNvPr id="32" name="Track 072">
            <a:hlinkClick r:id="" action="ppaction://media"/>
            <a:extLst>
              <a:ext uri="{FF2B5EF4-FFF2-40B4-BE49-F238E27FC236}">
                <a16:creationId xmlns:a16="http://schemas.microsoft.com/office/drawing/2014/main" id="{942A67BE-980F-483D-991B-50A556342BE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900" end="11326.5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9364" y="3185318"/>
            <a:ext cx="487363" cy="487363"/>
          </a:xfrm>
          <a:prstGeom prst="rect">
            <a:avLst/>
          </a:prstGeom>
        </p:spPr>
      </p:pic>
      <p:pic>
        <p:nvPicPr>
          <p:cNvPr id="33" name="Track 072">
            <a:hlinkClick r:id="" action="ppaction://media"/>
            <a:extLst>
              <a:ext uri="{FF2B5EF4-FFF2-40B4-BE49-F238E27FC236}">
                <a16:creationId xmlns:a16="http://schemas.microsoft.com/office/drawing/2014/main" id="{01816479-F118-4475-833D-69E197774A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00" end="7226.5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9364" y="3755301"/>
            <a:ext cx="487363" cy="487363"/>
          </a:xfrm>
          <a:prstGeom prst="rect">
            <a:avLst/>
          </a:prstGeom>
        </p:spPr>
      </p:pic>
      <p:pic>
        <p:nvPicPr>
          <p:cNvPr id="34" name="Track 072">
            <a:hlinkClick r:id="" action="ppaction://media"/>
            <a:extLst>
              <a:ext uri="{FF2B5EF4-FFF2-40B4-BE49-F238E27FC236}">
                <a16:creationId xmlns:a16="http://schemas.microsoft.com/office/drawing/2014/main" id="{05C10FF0-931A-4983-9A89-55F25631AAB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200" end="4751.531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9363" y="4373336"/>
            <a:ext cx="487363" cy="48736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5F1E07F-78B2-4387-88DF-D2F057F0C4AE}"/>
              </a:ext>
            </a:extLst>
          </p:cNvPr>
          <p:cNvSpPr txBox="1"/>
          <p:nvPr/>
        </p:nvSpPr>
        <p:spPr>
          <a:xfrm>
            <a:off x="5346567" y="1380812"/>
            <a:ext cx="228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eleve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F541A23-5877-4448-9AA3-A93434869887}"/>
              </a:ext>
            </a:extLst>
          </p:cNvPr>
          <p:cNvSpPr txBox="1"/>
          <p:nvPr/>
        </p:nvSpPr>
        <p:spPr>
          <a:xfrm>
            <a:off x="5346568" y="1382873"/>
            <a:ext cx="228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70F95CA-A5C6-48E8-97EA-BCE54951B72C}"/>
              </a:ext>
            </a:extLst>
          </p:cNvPr>
          <p:cNvSpPr txBox="1"/>
          <p:nvPr/>
        </p:nvSpPr>
        <p:spPr>
          <a:xfrm>
            <a:off x="5346568" y="1380812"/>
            <a:ext cx="228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eleve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5A6634F-428A-42EA-B8FA-2817D4E6CF5F}"/>
              </a:ext>
            </a:extLst>
          </p:cNvPr>
          <p:cNvSpPr txBox="1"/>
          <p:nvPr/>
        </p:nvSpPr>
        <p:spPr>
          <a:xfrm>
            <a:off x="5346568" y="1381447"/>
            <a:ext cx="228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762A2BA-F25D-42B9-8BEC-43DFB12ED73A}"/>
              </a:ext>
            </a:extLst>
          </p:cNvPr>
          <p:cNvSpPr txBox="1"/>
          <p:nvPr/>
        </p:nvSpPr>
        <p:spPr>
          <a:xfrm>
            <a:off x="5346568" y="1874920"/>
            <a:ext cx="2667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12EE4BB-DFAA-465E-85CC-21D653D7C4CA}"/>
              </a:ext>
            </a:extLst>
          </p:cNvPr>
          <p:cNvSpPr txBox="1"/>
          <p:nvPr/>
        </p:nvSpPr>
        <p:spPr>
          <a:xfrm>
            <a:off x="5346567" y="1874920"/>
            <a:ext cx="2568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thirtee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953764D-42FF-427B-BFC9-A9C103DA82EF}"/>
              </a:ext>
            </a:extLst>
          </p:cNvPr>
          <p:cNvSpPr txBox="1"/>
          <p:nvPr/>
        </p:nvSpPr>
        <p:spPr>
          <a:xfrm>
            <a:off x="5346566" y="1874920"/>
            <a:ext cx="2568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69941E8-375B-4002-BF4C-9A81C8634266}"/>
              </a:ext>
            </a:extLst>
          </p:cNvPr>
          <p:cNvSpPr txBox="1"/>
          <p:nvPr/>
        </p:nvSpPr>
        <p:spPr>
          <a:xfrm>
            <a:off x="5346567" y="1874540"/>
            <a:ext cx="2568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thirtee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C16879-9771-4705-841A-A416D1CDAF48}"/>
              </a:ext>
            </a:extLst>
          </p:cNvPr>
          <p:cNvSpPr txBox="1"/>
          <p:nvPr/>
        </p:nvSpPr>
        <p:spPr>
          <a:xfrm>
            <a:off x="5332191" y="2361012"/>
            <a:ext cx="330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How many balls?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C14D5CF-FBCC-4229-910F-021AB9110EA2}"/>
              </a:ext>
            </a:extLst>
          </p:cNvPr>
          <p:cNvSpPr txBox="1"/>
          <p:nvPr/>
        </p:nvSpPr>
        <p:spPr>
          <a:xfrm>
            <a:off x="5333329" y="2363369"/>
            <a:ext cx="3290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How many balls?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C6ECEDB-8076-42C6-B050-7B6D6693EF6E}"/>
              </a:ext>
            </a:extLst>
          </p:cNvPr>
          <p:cNvSpPr txBox="1"/>
          <p:nvPr/>
        </p:nvSpPr>
        <p:spPr>
          <a:xfrm>
            <a:off x="5332191" y="2362813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How many balls?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473D264-E6ED-455D-8E2F-6EE322E4C4C0}"/>
              </a:ext>
            </a:extLst>
          </p:cNvPr>
          <p:cNvSpPr txBox="1"/>
          <p:nvPr/>
        </p:nvSpPr>
        <p:spPr>
          <a:xfrm>
            <a:off x="5332191" y="2361975"/>
            <a:ext cx="32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How many balls?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F1D2FAD-CB8E-446E-8793-A92DEFC2E625}"/>
              </a:ext>
            </a:extLst>
          </p:cNvPr>
          <p:cNvSpPr txBox="1"/>
          <p:nvPr/>
        </p:nvSpPr>
        <p:spPr>
          <a:xfrm>
            <a:off x="5332190" y="2859597"/>
            <a:ext cx="3396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 or 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F1B4499-5F56-4A72-AB9F-2DA4AFE8BE14}"/>
              </a:ext>
            </a:extLst>
          </p:cNvPr>
          <p:cNvSpPr txBox="1"/>
          <p:nvPr/>
        </p:nvSpPr>
        <p:spPr>
          <a:xfrm>
            <a:off x="5332191" y="2860308"/>
            <a:ext cx="330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or thirtee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3B6E18F-43AD-446A-92E4-0F1F2F7828E0}"/>
              </a:ext>
            </a:extLst>
          </p:cNvPr>
          <p:cNvSpPr txBox="1"/>
          <p:nvPr/>
        </p:nvSpPr>
        <p:spPr>
          <a:xfrm>
            <a:off x="5332191" y="2861008"/>
            <a:ext cx="330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 or 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4E9C824-09C9-44B6-9AD3-85A5CE20F0E7}"/>
              </a:ext>
            </a:extLst>
          </p:cNvPr>
          <p:cNvSpPr txBox="1"/>
          <p:nvPr/>
        </p:nvSpPr>
        <p:spPr>
          <a:xfrm>
            <a:off x="5332191" y="2862130"/>
            <a:ext cx="3396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or thirtee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38E10FF-A34A-4B0D-A157-016D194993A3}"/>
              </a:ext>
            </a:extLst>
          </p:cNvPr>
          <p:cNvSpPr txBox="1"/>
          <p:nvPr/>
        </p:nvSpPr>
        <p:spPr>
          <a:xfrm>
            <a:off x="5346567" y="3845774"/>
            <a:ext cx="2818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fourtee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960B9BE-36AF-4B12-AB38-7F47E359BCD8}"/>
              </a:ext>
            </a:extLst>
          </p:cNvPr>
          <p:cNvSpPr txBox="1"/>
          <p:nvPr/>
        </p:nvSpPr>
        <p:spPr>
          <a:xfrm>
            <a:off x="5346567" y="3845781"/>
            <a:ext cx="2667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fourtee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4E9D27F-8A0B-4817-A841-C1BA69CC8163}"/>
              </a:ext>
            </a:extLst>
          </p:cNvPr>
          <p:cNvSpPr txBox="1"/>
          <p:nvPr/>
        </p:nvSpPr>
        <p:spPr>
          <a:xfrm>
            <a:off x="5346566" y="3845774"/>
            <a:ext cx="2818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fourtee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55D9B42-325D-4526-BB85-B050BE7D1AD3}"/>
              </a:ext>
            </a:extLst>
          </p:cNvPr>
          <p:cNvSpPr txBox="1"/>
          <p:nvPr/>
        </p:nvSpPr>
        <p:spPr>
          <a:xfrm>
            <a:off x="5346566" y="3845781"/>
            <a:ext cx="2667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fourtee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3265DE3-1E14-461D-9121-48AD84DA59C0}"/>
              </a:ext>
            </a:extLst>
          </p:cNvPr>
          <p:cNvSpPr txBox="1"/>
          <p:nvPr/>
        </p:nvSpPr>
        <p:spPr>
          <a:xfrm>
            <a:off x="5332190" y="4308205"/>
            <a:ext cx="2425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fiftee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2768875-6F15-4B3A-A09B-F22ADFC8880A}"/>
              </a:ext>
            </a:extLst>
          </p:cNvPr>
          <p:cNvSpPr txBox="1"/>
          <p:nvPr/>
        </p:nvSpPr>
        <p:spPr>
          <a:xfrm>
            <a:off x="5331325" y="4308569"/>
            <a:ext cx="2425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fiftee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9FB1A2F-2FB1-4767-9ECD-39FA746EE2AA}"/>
              </a:ext>
            </a:extLst>
          </p:cNvPr>
          <p:cNvSpPr txBox="1"/>
          <p:nvPr/>
        </p:nvSpPr>
        <p:spPr>
          <a:xfrm>
            <a:off x="5332190" y="4308076"/>
            <a:ext cx="2425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fiftee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C70803D-41D3-4977-8190-9F2ACA850BC9}"/>
              </a:ext>
            </a:extLst>
          </p:cNvPr>
          <p:cNvSpPr txBox="1"/>
          <p:nvPr/>
        </p:nvSpPr>
        <p:spPr>
          <a:xfrm>
            <a:off x="5331325" y="4308076"/>
            <a:ext cx="2425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fiftee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A4AF0F9-45D4-4FB2-A73F-189EFFC2C214}"/>
              </a:ext>
            </a:extLst>
          </p:cNvPr>
          <p:cNvSpPr txBox="1"/>
          <p:nvPr/>
        </p:nvSpPr>
        <p:spPr>
          <a:xfrm>
            <a:off x="5342783" y="4767864"/>
            <a:ext cx="2900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How many dolls?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9FFB0F7-B13E-4C62-A8EB-D25802ED0EA9}"/>
              </a:ext>
            </a:extLst>
          </p:cNvPr>
          <p:cNvSpPr txBox="1"/>
          <p:nvPr/>
        </p:nvSpPr>
        <p:spPr>
          <a:xfrm>
            <a:off x="5342783" y="4767871"/>
            <a:ext cx="2900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How many dolls?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ED0DBF6-145F-4E09-A076-F6ECF0DD72F9}"/>
              </a:ext>
            </a:extLst>
          </p:cNvPr>
          <p:cNvSpPr txBox="1"/>
          <p:nvPr/>
        </p:nvSpPr>
        <p:spPr>
          <a:xfrm>
            <a:off x="5342782" y="4767864"/>
            <a:ext cx="2900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How many dolls?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5E6522-7850-472F-A37E-597953452D0E}"/>
              </a:ext>
            </a:extLst>
          </p:cNvPr>
          <p:cNvSpPr txBox="1"/>
          <p:nvPr/>
        </p:nvSpPr>
        <p:spPr>
          <a:xfrm>
            <a:off x="5342783" y="4767871"/>
            <a:ext cx="2900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How many dolls?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4C9CB8D-66A8-44EB-A590-8976991F0579}"/>
              </a:ext>
            </a:extLst>
          </p:cNvPr>
          <p:cNvSpPr txBox="1"/>
          <p:nvPr/>
        </p:nvSpPr>
        <p:spPr>
          <a:xfrm>
            <a:off x="5328406" y="5248767"/>
            <a:ext cx="356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Fourtee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 or fiftee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E53E949-A81B-4D0D-88A9-A266E072B3FD}"/>
              </a:ext>
            </a:extLst>
          </p:cNvPr>
          <p:cNvSpPr txBox="1"/>
          <p:nvPr/>
        </p:nvSpPr>
        <p:spPr>
          <a:xfrm>
            <a:off x="5327541" y="5249131"/>
            <a:ext cx="356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Fourtee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or fiftee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5EEBF99-40C0-46AC-AA08-C573512BEFE7}"/>
              </a:ext>
            </a:extLst>
          </p:cNvPr>
          <p:cNvSpPr txBox="1"/>
          <p:nvPr/>
        </p:nvSpPr>
        <p:spPr>
          <a:xfrm>
            <a:off x="5328406" y="5248638"/>
            <a:ext cx="356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Fourtee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 or fiftee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E0F6CD2-603A-4A2F-8BBA-5921133A5FE7}"/>
              </a:ext>
            </a:extLst>
          </p:cNvPr>
          <p:cNvSpPr txBox="1"/>
          <p:nvPr/>
        </p:nvSpPr>
        <p:spPr>
          <a:xfrm>
            <a:off x="5327541" y="5248638"/>
            <a:ext cx="356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Fourtee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or fiftee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817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1175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1320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730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263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3060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3470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42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42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175"/>
                            </p:stCondLst>
                            <p:childTnLst>
                              <p:par>
                                <p:cTn id="7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3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600"/>
                            </p:stCondLst>
                            <p:childTnLst>
                              <p:par>
                                <p:cTn id="10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600"/>
                            </p:stCondLst>
                            <p:childTnLst>
                              <p:par>
                                <p:cTn id="10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34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400"/>
                            </p:stCondLst>
                            <p:childTnLst>
                              <p:par>
                                <p:cTn id="1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36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9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6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40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00"/>
                            </p:stCondLst>
                            <p:childTnLst>
                              <p:par>
                                <p:cTn id="1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340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400"/>
                            </p:stCondLst>
                            <p:childTnLst>
                              <p:par>
                                <p:cTn id="1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9" dur="37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700"/>
                            </p:stCondLst>
                            <p:childTnLst>
                              <p:par>
                                <p:cTn id="17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3" dur="390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900"/>
                            </p:stCondLst>
                            <p:childTnLst>
                              <p:par>
                                <p:cTn id="1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7" dur="390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900"/>
                            </p:stCondLst>
                            <p:childTnLst>
                              <p:par>
                                <p:cTn id="20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9" grpId="0"/>
      <p:bldP spid="39" grpId="1"/>
      <p:bldP spid="45" grpId="0"/>
      <p:bldP spid="45" grpId="1"/>
      <p:bldP spid="55" grpId="0"/>
      <p:bldP spid="55" grpId="1"/>
      <p:bldP spid="55" grpId="2"/>
      <p:bldP spid="55" grpId="3"/>
      <p:bldP spid="40" grpId="0"/>
      <p:bldP spid="40" grpId="1"/>
      <p:bldP spid="46" grpId="0"/>
      <p:bldP spid="46" grpId="1"/>
      <p:bldP spid="58" grpId="0"/>
      <p:bldP spid="58" grpId="1"/>
      <p:bldP spid="58" grpId="2"/>
      <p:bldP spid="58" grpId="3"/>
      <p:bldP spid="42" grpId="0"/>
      <p:bldP spid="42" grpId="1"/>
      <p:bldP spid="47" grpId="0"/>
      <p:bldP spid="47" grpId="1"/>
      <p:bldP spid="59" grpId="0"/>
      <p:bldP spid="59" grpId="1"/>
      <p:bldP spid="59" grpId="2"/>
      <p:bldP spid="59" grpId="3"/>
      <p:bldP spid="48" grpId="0"/>
      <p:bldP spid="48" grpId="1"/>
      <p:bldP spid="50" grpId="0"/>
      <p:bldP spid="50" grpId="1"/>
      <p:bldP spid="56" grpId="0"/>
      <p:bldP spid="56" grpId="1"/>
      <p:bldP spid="56" grpId="2"/>
      <p:bldP spid="56" grpId="3"/>
      <p:bldP spid="51" grpId="0"/>
      <p:bldP spid="51" grpId="1"/>
      <p:bldP spid="52" grpId="0"/>
      <p:bldP spid="52" grpId="1"/>
      <p:bldP spid="57" grpId="0"/>
      <p:bldP spid="57" grpId="1"/>
      <p:bldP spid="57" grpId="2"/>
      <p:bldP spid="57" grpId="3"/>
      <p:bldP spid="53" grpId="0"/>
      <p:bldP spid="53" grpId="1"/>
      <p:bldP spid="54" grpId="0"/>
      <p:bldP spid="54" grpId="1"/>
      <p:bldP spid="60" grpId="0"/>
      <p:bldP spid="60" grpId="1"/>
      <p:bldP spid="60" grpId="2"/>
      <p:bldP spid="60" grpId="3"/>
      <p:bldP spid="63" grpId="0"/>
      <p:bldP spid="63" grpId="1"/>
      <p:bldP spid="64" grpId="0"/>
      <p:bldP spid="64" grpId="1"/>
      <p:bldP spid="67" grpId="0"/>
      <p:bldP spid="67" grpId="1"/>
      <p:bldP spid="67" grpId="2"/>
      <p:bldP spid="67" grpId="3"/>
      <p:bldP spid="65" grpId="0"/>
      <p:bldP spid="65" grpId="1"/>
      <p:bldP spid="66" grpId="0"/>
      <p:bldP spid="66" grpId="1"/>
      <p:bldP spid="68" grpId="0"/>
      <p:bldP spid="68" grpId="1"/>
      <p:bldP spid="68" grpId="2"/>
      <p:bldP spid="68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tick.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34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92454" y="5775234"/>
            <a:ext cx="803990" cy="78134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6B1BA77-57B9-4133-87ED-7D6B4B8F0BCE}"/>
              </a:ext>
            </a:extLst>
          </p:cNvPr>
          <p:cNvGrpSpPr/>
          <p:nvPr/>
        </p:nvGrpSpPr>
        <p:grpSpPr>
          <a:xfrm>
            <a:off x="199381" y="1774372"/>
            <a:ext cx="4310743" cy="2362200"/>
            <a:chOff x="199381" y="1774372"/>
            <a:chExt cx="4310743" cy="2362200"/>
          </a:xfrm>
        </p:grpSpPr>
        <p:sp>
          <p:nvSpPr>
            <p:cNvPr id="6" name="Rounded Rectangle 5">
              <a:hlinkClick r:id="rId6" action="ppaction://hlinksldjump"/>
            </p:cNvPr>
            <p:cNvSpPr/>
            <p:nvPr/>
          </p:nvSpPr>
          <p:spPr>
            <a:xfrm>
              <a:off x="199381" y="1774372"/>
              <a:ext cx="4310743" cy="2362200"/>
            </a:xfrm>
            <a:prstGeom prst="roundRect">
              <a:avLst/>
            </a:prstGeom>
            <a:solidFill>
              <a:srgbClr val="FFF0C1"/>
            </a:solidFill>
            <a:ln>
              <a:solidFill>
                <a:srgbClr val="FFF0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9229" y="187234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70C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9" y="2113838"/>
              <a:ext cx="1796402" cy="1510211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8576" y="2166594"/>
              <a:ext cx="1629509" cy="136990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97" y="3681426"/>
              <a:ext cx="420599" cy="405442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2896" y="3675777"/>
              <a:ext cx="420934" cy="405344"/>
            </a:xfrm>
            <a:prstGeom prst="rect">
              <a:avLst/>
            </a:prstGeom>
          </p:spPr>
        </p:pic>
        <p:sp>
          <p:nvSpPr>
            <p:cNvPr id="39" name="Rectangle 38"/>
            <p:cNvSpPr/>
            <p:nvPr/>
          </p:nvSpPr>
          <p:spPr>
            <a:xfrm>
              <a:off x="1184073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166658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0B0A554-0E82-4021-B554-25B48D5341F9}"/>
              </a:ext>
            </a:extLst>
          </p:cNvPr>
          <p:cNvGrpSpPr/>
          <p:nvPr/>
        </p:nvGrpSpPr>
        <p:grpSpPr>
          <a:xfrm>
            <a:off x="4572000" y="1774372"/>
            <a:ext cx="4310743" cy="2362200"/>
            <a:chOff x="4572000" y="1774372"/>
            <a:chExt cx="4310743" cy="2362200"/>
          </a:xfrm>
        </p:grpSpPr>
        <p:sp>
          <p:nvSpPr>
            <p:cNvPr id="7" name="Rounded Rectangle 6">
              <a:hlinkClick r:id="" action="ppaction://noaction"/>
            </p:cNvPr>
            <p:cNvSpPr/>
            <p:nvPr/>
          </p:nvSpPr>
          <p:spPr>
            <a:xfrm>
              <a:off x="4572000" y="1774372"/>
              <a:ext cx="4310743" cy="2362200"/>
            </a:xfrm>
            <a:prstGeom prst="roundRect">
              <a:avLst/>
            </a:prstGeom>
            <a:solidFill>
              <a:srgbClr val="FFF0C1"/>
            </a:solidFill>
            <a:ln>
              <a:solidFill>
                <a:srgbClr val="FFF0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11486" y="187234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70C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6841" y="1993438"/>
              <a:ext cx="1893507" cy="1591845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5738" y="2041812"/>
              <a:ext cx="1877650" cy="1578514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3781" y="3681426"/>
              <a:ext cx="420599" cy="40544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5380" y="3675777"/>
              <a:ext cx="420934" cy="405344"/>
            </a:xfrm>
            <a:prstGeom prst="rect">
              <a:avLst/>
            </a:prstGeom>
          </p:spPr>
        </p:pic>
        <p:sp>
          <p:nvSpPr>
            <p:cNvPr id="43" name="Rectangle 42"/>
            <p:cNvSpPr/>
            <p:nvPr/>
          </p:nvSpPr>
          <p:spPr>
            <a:xfrm>
              <a:off x="5796557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7779142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5" name="Picture 4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8" y="534567"/>
            <a:ext cx="731959" cy="7489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2" y="1095414"/>
            <a:ext cx="1047967" cy="481912"/>
          </a:xfrm>
          <a:prstGeom prst="rect">
            <a:avLst/>
          </a:prstGeom>
        </p:spPr>
      </p:pic>
      <p:pic>
        <p:nvPicPr>
          <p:cNvPr id="5" name="Track 073">
            <a:hlinkClick r:id="" action="ppaction://media"/>
            <a:extLst>
              <a:ext uri="{FF2B5EF4-FFF2-40B4-BE49-F238E27FC236}">
                <a16:creationId xmlns:a16="http://schemas.microsoft.com/office/drawing/2014/main" id="{EB0543F9-14E0-4E7E-9744-8803CE6D690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428" end="2778.62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05925" y="472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3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364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2" grpId="0" animBg="1"/>
      <p:bldP spid="3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tick.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34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92454" y="5775234"/>
            <a:ext cx="803990" cy="78134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8" y="534567"/>
            <a:ext cx="731959" cy="7489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2" y="1095414"/>
            <a:ext cx="1047967" cy="481912"/>
          </a:xfrm>
          <a:prstGeom prst="rect">
            <a:avLst/>
          </a:prstGeom>
        </p:spPr>
      </p:pic>
      <p:sp>
        <p:nvSpPr>
          <p:cNvPr id="28" name="Rounded Rectangle 5">
            <a:hlinkClick r:id="rId10" action="ppaction://hlinksldjump"/>
            <a:extLst>
              <a:ext uri="{FF2B5EF4-FFF2-40B4-BE49-F238E27FC236}">
                <a16:creationId xmlns:a16="http://schemas.microsoft.com/office/drawing/2014/main" id="{D8BF9F00-07AE-494F-BB80-9C13C52CFB39}"/>
              </a:ext>
            </a:extLst>
          </p:cNvPr>
          <p:cNvSpPr/>
          <p:nvPr/>
        </p:nvSpPr>
        <p:spPr>
          <a:xfrm>
            <a:off x="259948" y="1815420"/>
            <a:ext cx="8630583" cy="3773170"/>
          </a:xfrm>
          <a:prstGeom prst="roundRect">
            <a:avLst/>
          </a:prstGeom>
          <a:solidFill>
            <a:srgbClr val="FFF0C1"/>
          </a:solidFill>
          <a:ln>
            <a:solidFill>
              <a:srgbClr val="FFF0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1247349-7485-485E-9D6A-9F918FF738D4}"/>
              </a:ext>
            </a:extLst>
          </p:cNvPr>
          <p:cNvSpPr txBox="1"/>
          <p:nvPr/>
        </p:nvSpPr>
        <p:spPr>
          <a:xfrm>
            <a:off x="794449" y="1844192"/>
            <a:ext cx="370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61933BA-A198-440B-B6FC-77A5216F214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39" y="4603454"/>
            <a:ext cx="704933" cy="679529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A94867FC-D495-47B0-ADBE-EB10B1E4A2EF}"/>
              </a:ext>
            </a:extLst>
          </p:cNvPr>
          <p:cNvSpPr/>
          <p:nvPr/>
        </p:nvSpPr>
        <p:spPr>
          <a:xfrm>
            <a:off x="2561835" y="4569584"/>
            <a:ext cx="640080" cy="640080"/>
          </a:xfrm>
          <a:prstGeom prst="rect">
            <a:avLst/>
          </a:prstGeom>
          <a:solidFill>
            <a:srgbClr val="FFF0C1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E59CF7FA-61B5-489A-8301-83F69A6CD58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663" y="4546223"/>
            <a:ext cx="702681" cy="676656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09EFD215-C3B2-47E4-8092-6B736ADB2062}"/>
              </a:ext>
            </a:extLst>
          </p:cNvPr>
          <p:cNvSpPr/>
          <p:nvPr/>
        </p:nvSpPr>
        <p:spPr>
          <a:xfrm>
            <a:off x="6734044" y="4569584"/>
            <a:ext cx="640080" cy="640080"/>
          </a:xfrm>
          <a:prstGeom prst="rect">
            <a:avLst/>
          </a:prstGeom>
          <a:solidFill>
            <a:srgbClr val="FFF0C1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79AD3536-503D-4915-ABC1-5C9F1A2A255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1583" y="2174329"/>
            <a:ext cx="2742017" cy="230361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DD5EE39-71DA-4F86-AF69-07CCB85EFAB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53201" y="2257284"/>
            <a:ext cx="2568408" cy="2160343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801F0CEA-4AEA-4976-AE0C-61031BF6E58B}"/>
              </a:ext>
            </a:extLst>
          </p:cNvPr>
          <p:cNvSpPr txBox="1"/>
          <p:nvPr/>
        </p:nvSpPr>
        <p:spPr>
          <a:xfrm>
            <a:off x="2698995" y="4539538"/>
            <a:ext cx="365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Comic Sans MS" panose="030F0702030302020204" pitchFamily="66" charset="0"/>
                <a:sym typeface="Wingdings 2" panose="05020102010507070707" pitchFamily="18" charset="2"/>
              </a:rPr>
              <a:t></a:t>
            </a:r>
            <a:endParaRPr lang="en-US" sz="44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2" name="Track 073">
            <a:hlinkClick r:id="" action="ppaction://media"/>
            <a:extLst>
              <a:ext uri="{FF2B5EF4-FFF2-40B4-BE49-F238E27FC236}">
                <a16:creationId xmlns:a16="http://schemas.microsoft.com/office/drawing/2014/main" id="{7DA31A7C-A6E5-4844-9A50-BCCCA67058F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428" end="9134.62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05925" y="472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05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8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8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-0.00156 -0.07801 " pathEditMode="relative" rAng="0" ptsTypes="AA">
                                      <p:cBhvr>
                                        <p:cTn id="2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32" grpId="0" animBg="1"/>
      <p:bldP spid="32" grpId="1" animBg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tick.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34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92454" y="5775234"/>
            <a:ext cx="803990" cy="78134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8" y="534567"/>
            <a:ext cx="731959" cy="7489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2" y="1095414"/>
            <a:ext cx="1047967" cy="481912"/>
          </a:xfrm>
          <a:prstGeom prst="rect">
            <a:avLst/>
          </a:prstGeom>
        </p:spPr>
      </p:pic>
      <p:sp>
        <p:nvSpPr>
          <p:cNvPr id="28" name="Rounded Rectangle 5">
            <a:hlinkClick r:id="rId10" action="ppaction://hlinksldjump"/>
            <a:extLst>
              <a:ext uri="{FF2B5EF4-FFF2-40B4-BE49-F238E27FC236}">
                <a16:creationId xmlns:a16="http://schemas.microsoft.com/office/drawing/2014/main" id="{5FC34FDD-939C-4F04-AAEA-730BBC6FB087}"/>
              </a:ext>
            </a:extLst>
          </p:cNvPr>
          <p:cNvSpPr/>
          <p:nvPr/>
        </p:nvSpPr>
        <p:spPr>
          <a:xfrm>
            <a:off x="259948" y="1815420"/>
            <a:ext cx="8630583" cy="3773170"/>
          </a:xfrm>
          <a:prstGeom prst="roundRect">
            <a:avLst/>
          </a:prstGeom>
          <a:solidFill>
            <a:srgbClr val="FFF0C1"/>
          </a:solidFill>
          <a:ln>
            <a:solidFill>
              <a:srgbClr val="FFF0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AF1A0F-6F66-4E8B-AFE6-292FFD4BD848}"/>
              </a:ext>
            </a:extLst>
          </p:cNvPr>
          <p:cNvSpPr txBox="1"/>
          <p:nvPr/>
        </p:nvSpPr>
        <p:spPr>
          <a:xfrm>
            <a:off x="794449" y="1844192"/>
            <a:ext cx="370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B18E27C-9F66-4853-B983-C52A21E826E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864" y="4441614"/>
            <a:ext cx="704933" cy="679529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0FA2EE10-3EFB-4A8B-A0A9-EC7D2A7F37C2}"/>
              </a:ext>
            </a:extLst>
          </p:cNvPr>
          <p:cNvSpPr/>
          <p:nvPr/>
        </p:nvSpPr>
        <p:spPr>
          <a:xfrm>
            <a:off x="6836230" y="4483846"/>
            <a:ext cx="640080" cy="640080"/>
          </a:xfrm>
          <a:prstGeom prst="rect">
            <a:avLst/>
          </a:prstGeom>
          <a:solidFill>
            <a:srgbClr val="FFF0C1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945EABC7-8772-4462-8C34-AACCDDB3A08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463" y="4434463"/>
            <a:ext cx="702681" cy="676656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D09E399E-43C4-4324-927D-21EDFF2DD530}"/>
              </a:ext>
            </a:extLst>
          </p:cNvPr>
          <p:cNvSpPr/>
          <p:nvPr/>
        </p:nvSpPr>
        <p:spPr>
          <a:xfrm>
            <a:off x="2961978" y="4471039"/>
            <a:ext cx="640080" cy="640080"/>
          </a:xfrm>
          <a:prstGeom prst="rect">
            <a:avLst/>
          </a:prstGeom>
          <a:solidFill>
            <a:srgbClr val="FFF0C1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A0C7EE4C-D889-41B0-A93E-85931DC27FA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6127" y="2048597"/>
            <a:ext cx="2774155" cy="233355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CEE7ED7-A5FE-4642-A733-C50948BF5A3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2089" y="2034919"/>
            <a:ext cx="2759871" cy="2315556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998A9B5A-5C9E-47BF-B98A-5DF77DDEF072}"/>
              </a:ext>
            </a:extLst>
          </p:cNvPr>
          <p:cNvSpPr txBox="1"/>
          <p:nvPr/>
        </p:nvSpPr>
        <p:spPr>
          <a:xfrm>
            <a:off x="6973390" y="4453800"/>
            <a:ext cx="365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Comic Sans MS" panose="030F0702030302020204" pitchFamily="66" charset="0"/>
                <a:sym typeface="Wingdings 2" panose="05020102010507070707" pitchFamily="18" charset="2"/>
              </a:rPr>
              <a:t></a:t>
            </a:r>
            <a:endParaRPr lang="en-US" sz="44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2" name="Track 073">
            <a:hlinkClick r:id="" action="ppaction://media"/>
            <a:extLst>
              <a:ext uri="{FF2B5EF4-FFF2-40B4-BE49-F238E27FC236}">
                <a16:creationId xmlns:a16="http://schemas.microsoft.com/office/drawing/2014/main" id="{504CF305-4313-407F-9EFC-BF14CB5F126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018" end="2771.62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05925" y="472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9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8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781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-0.00157 -0.07801 " pathEditMode="relative" rAng="0" ptsTypes="AA">
                                      <p:cBhvr>
                                        <p:cTn id="2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32" grpId="0" animBg="1"/>
      <p:bldP spid="32" grpId="1" animBg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Look and write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8" y="534617"/>
            <a:ext cx="731959" cy="7488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873" y="1055857"/>
            <a:ext cx="878779" cy="44096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67717" y="3231652"/>
            <a:ext cx="1364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002D86"/>
                </a:solidFill>
                <a:latin typeface="Comic Sans MS" panose="030F0702030302020204" pitchFamily="66" charset="0"/>
              </a:rPr>
              <a:t>eleve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124243" y="3714700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392454" y="5775234"/>
            <a:ext cx="803990" cy="78134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754" y="1480545"/>
            <a:ext cx="2317696" cy="194845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12" y="1629157"/>
            <a:ext cx="2317696" cy="194845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024" y="3825680"/>
            <a:ext cx="2317696" cy="194845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34" y="3822417"/>
            <a:ext cx="2317696" cy="194845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630236" y="3179349"/>
            <a:ext cx="1736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002D86"/>
                </a:solidFill>
                <a:latin typeface="Comic Sans MS" panose="030F0702030302020204" pitchFamily="66" charset="0"/>
              </a:rPr>
              <a:t>thirtee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6258704" y="3662397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849582" y="5451106"/>
            <a:ext cx="1895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fourtee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3637403" y="5934154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922978" y="5451106"/>
            <a:ext cx="1736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fiftee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7364408" y="5934154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37FE405-DA5E-495C-8CFA-8EC177F70704}"/>
              </a:ext>
            </a:extLst>
          </p:cNvPr>
          <p:cNvSpPr txBox="1"/>
          <p:nvPr/>
        </p:nvSpPr>
        <p:spPr>
          <a:xfrm>
            <a:off x="1978966" y="3231652"/>
            <a:ext cx="42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84811EC-E5A0-4419-B06D-1B677924AEC0}"/>
              </a:ext>
            </a:extLst>
          </p:cNvPr>
          <p:cNvSpPr txBox="1"/>
          <p:nvPr/>
        </p:nvSpPr>
        <p:spPr>
          <a:xfrm>
            <a:off x="6185062" y="3176086"/>
            <a:ext cx="42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BCE34CC-2D10-4663-8386-E835ED0F3871}"/>
              </a:ext>
            </a:extLst>
          </p:cNvPr>
          <p:cNvSpPr txBox="1"/>
          <p:nvPr/>
        </p:nvSpPr>
        <p:spPr>
          <a:xfrm>
            <a:off x="3511397" y="5447706"/>
            <a:ext cx="42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0B4713C-5A5F-4887-976F-687F80AD26CE}"/>
              </a:ext>
            </a:extLst>
          </p:cNvPr>
          <p:cNvSpPr txBox="1"/>
          <p:nvPr/>
        </p:nvSpPr>
        <p:spPr>
          <a:xfrm>
            <a:off x="7232400" y="5447705"/>
            <a:ext cx="42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40029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648" y="2036308"/>
            <a:ext cx="5851714" cy="4919457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361718" y="1697515"/>
            <a:ext cx="2377440" cy="4858001"/>
            <a:chOff x="6830561" y="1288575"/>
            <a:chExt cx="2377440" cy="4858001"/>
          </a:xfrm>
        </p:grpSpPr>
        <p:sp>
          <p:nvSpPr>
            <p:cNvPr id="7" name="Rounded Rectangle 6"/>
            <p:cNvSpPr/>
            <p:nvPr/>
          </p:nvSpPr>
          <p:spPr>
            <a:xfrm>
              <a:off x="6830561" y="2521218"/>
              <a:ext cx="2377440" cy="3625358"/>
            </a:xfrm>
            <a:prstGeom prst="roundRect">
              <a:avLst/>
            </a:prstGeom>
            <a:solidFill>
              <a:srgbClr val="FFD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rgbClr val="0070C0"/>
                  </a:solidFill>
                  <a:latin typeface="Comic Sans MS" panose="030F0702030302020204" pitchFamily="66" charset="0"/>
                </a:rPr>
                <a:t>n</a:t>
              </a:r>
              <a:endParaRPr lang="en-US" sz="30000" b="1">
                <a:solidFill>
                  <a:srgbClr val="0070C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956"/>
            <a:ext cx="9144000" cy="6839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661" y="2335379"/>
            <a:ext cx="5140225" cy="43213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123" y="2295106"/>
            <a:ext cx="5067776" cy="42604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5818" y="783786"/>
            <a:ext cx="7054948" cy="953453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3" name="Picture 12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123" y="2316493"/>
            <a:ext cx="5067776" cy="426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7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1340</TotalTime>
  <Words>235</Words>
  <Application>Microsoft Office PowerPoint</Application>
  <PresentationFormat>On-screen Show (4:3)</PresentationFormat>
  <Paragraphs>60</Paragraphs>
  <Slides>10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94</cp:revision>
  <dcterms:created xsi:type="dcterms:W3CDTF">2020-12-03T01:35:36Z</dcterms:created>
  <dcterms:modified xsi:type="dcterms:W3CDTF">2023-04-12T10:24:48Z</dcterms:modified>
</cp:coreProperties>
</file>