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77" r:id="rId3"/>
    <p:sldId id="278" r:id="rId4"/>
    <p:sldId id="264" r:id="rId5"/>
    <p:sldId id="269" r:id="rId6"/>
    <p:sldId id="270" r:id="rId7"/>
    <p:sldId id="280" r:id="rId8"/>
    <p:sldId id="281" r:id="rId9"/>
    <p:sldId id="282" r:id="rId10"/>
    <p:sldId id="273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CF"/>
    <a:srgbClr val="002D86"/>
    <a:srgbClr val="DA0000"/>
    <a:srgbClr val="F172AC"/>
    <a:srgbClr val="0F398D"/>
    <a:srgbClr val="EB9FC3"/>
    <a:srgbClr val="F3C3DA"/>
    <a:srgbClr val="E06AA1"/>
    <a:srgbClr val="EC008C"/>
    <a:srgbClr val="D43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9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microsoft.com/office/2007/relationships/media" Target="../media/media1.mp3"/><Relationship Id="rId16" Type="http://schemas.openxmlformats.org/officeDocument/2006/relationships/image" Target="../media/image21.png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0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0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067195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" y="464890"/>
            <a:ext cx="697258" cy="7141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5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sing!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429" y="903449"/>
            <a:ext cx="497920" cy="523549"/>
          </a:xfrm>
          <a:prstGeom prst="rect">
            <a:avLst/>
          </a:prstGeom>
        </p:spPr>
      </p:pic>
      <p:pic>
        <p:nvPicPr>
          <p:cNvPr id="46" name="Picture 45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2" name="Track 075">
            <a:hlinkClick r:id="" action="ppaction://media"/>
            <a:extLst>
              <a:ext uri="{FF2B5EF4-FFF2-40B4-BE49-F238E27FC236}">
                <a16:creationId xmlns:a16="http://schemas.microsoft.com/office/drawing/2014/main" id="{D6372AE6-933C-4B09-9FF5-0919FDED0AC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00" end="394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7001" y="-22473"/>
            <a:ext cx="487363" cy="487363"/>
          </a:xfrm>
          <a:prstGeom prst="rect">
            <a:avLst/>
          </a:prstGeom>
        </p:spPr>
      </p:pic>
      <p:pic>
        <p:nvPicPr>
          <p:cNvPr id="14" name="Track 075">
            <a:hlinkClick r:id="" action="ppaction://media"/>
            <a:extLst>
              <a:ext uri="{FF2B5EF4-FFF2-40B4-BE49-F238E27FC236}">
                <a16:creationId xmlns:a16="http://schemas.microsoft.com/office/drawing/2014/main" id="{ECF8E1A1-AF3A-4BA0-A778-C11A53C4C7C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700" end="348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06190" y="578289"/>
            <a:ext cx="487363" cy="487363"/>
          </a:xfrm>
          <a:prstGeom prst="rect">
            <a:avLst/>
          </a:prstGeom>
        </p:spPr>
      </p:pic>
      <p:pic>
        <p:nvPicPr>
          <p:cNvPr id="15" name="Track 075">
            <a:hlinkClick r:id="" action="ppaction://media"/>
            <a:extLst>
              <a:ext uri="{FF2B5EF4-FFF2-40B4-BE49-F238E27FC236}">
                <a16:creationId xmlns:a16="http://schemas.microsoft.com/office/drawing/2014/main" id="{AD7B6B14-5DF2-449B-B6FC-642D94980B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300" end="288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06190" y="1217813"/>
            <a:ext cx="487363" cy="487363"/>
          </a:xfrm>
          <a:prstGeom prst="rect">
            <a:avLst/>
          </a:prstGeom>
        </p:spPr>
      </p:pic>
      <p:pic>
        <p:nvPicPr>
          <p:cNvPr id="16" name="Track 075">
            <a:hlinkClick r:id="" action="ppaction://media"/>
            <a:extLst>
              <a:ext uri="{FF2B5EF4-FFF2-40B4-BE49-F238E27FC236}">
                <a16:creationId xmlns:a16="http://schemas.microsoft.com/office/drawing/2014/main" id="{7C1F7C41-9F83-40BF-A35E-2415DAF49E0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5900" end="231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06190" y="1857337"/>
            <a:ext cx="487363" cy="487363"/>
          </a:xfrm>
          <a:prstGeom prst="rect">
            <a:avLst/>
          </a:prstGeom>
        </p:spPr>
      </p:pic>
      <p:pic>
        <p:nvPicPr>
          <p:cNvPr id="17" name="Track 075">
            <a:hlinkClick r:id="" action="ppaction://media"/>
            <a:extLst>
              <a:ext uri="{FF2B5EF4-FFF2-40B4-BE49-F238E27FC236}">
                <a16:creationId xmlns:a16="http://schemas.microsoft.com/office/drawing/2014/main" id="{F5EB5B2C-0FF2-4954-B799-3F1F34405B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9200" end="179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7000" y="2438616"/>
            <a:ext cx="487363" cy="487363"/>
          </a:xfrm>
          <a:prstGeom prst="rect">
            <a:avLst/>
          </a:prstGeom>
        </p:spPr>
      </p:pic>
      <p:pic>
        <p:nvPicPr>
          <p:cNvPr id="18" name="Track 075">
            <a:hlinkClick r:id="" action="ppaction://media"/>
            <a:extLst>
              <a:ext uri="{FF2B5EF4-FFF2-40B4-BE49-F238E27FC236}">
                <a16:creationId xmlns:a16="http://schemas.microsoft.com/office/drawing/2014/main" id="{D9A5C984-E9D4-4DF7-B054-1C2E4898BAC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6800" end="12432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96999" y="3078140"/>
            <a:ext cx="487363" cy="487363"/>
          </a:xfrm>
          <a:prstGeom prst="rect">
            <a:avLst/>
          </a:prstGeom>
        </p:spPr>
      </p:pic>
      <p:pic>
        <p:nvPicPr>
          <p:cNvPr id="19" name="Track 075">
            <a:hlinkClick r:id="" action="ppaction://media"/>
            <a:extLst>
              <a:ext uri="{FF2B5EF4-FFF2-40B4-BE49-F238E27FC236}">
                <a16:creationId xmlns:a16="http://schemas.microsoft.com/office/drawing/2014/main" id="{C5EACDCE-9E92-46AA-89F3-FD9A0E93827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600" end="5914.6562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06190" y="3659419"/>
            <a:ext cx="487363" cy="487363"/>
          </a:xfrm>
          <a:prstGeom prst="rect">
            <a:avLst/>
          </a:prstGeom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65944032-CB5B-4877-952E-B67F9FDB5BB7}"/>
              </a:ext>
            </a:extLst>
          </p:cNvPr>
          <p:cNvSpPr/>
          <p:nvPr/>
        </p:nvSpPr>
        <p:spPr>
          <a:xfrm>
            <a:off x="4261764" y="604875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68B59A76-083E-4870-BD2C-DED2394FBFE0}"/>
              </a:ext>
            </a:extLst>
          </p:cNvPr>
          <p:cNvSpPr/>
          <p:nvPr/>
        </p:nvSpPr>
        <p:spPr>
          <a:xfrm rot="5400000">
            <a:off x="4446599" y="6212453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AB51E72-59A9-4B7E-B233-6C1B3B1D9E0A}"/>
              </a:ext>
            </a:extLst>
          </p:cNvPr>
          <p:cNvGrpSpPr/>
          <p:nvPr/>
        </p:nvGrpSpPr>
        <p:grpSpPr>
          <a:xfrm rot="5400000">
            <a:off x="4372981" y="6194057"/>
            <a:ext cx="417647" cy="349480"/>
            <a:chOff x="4333009" y="4935682"/>
            <a:chExt cx="417647" cy="349480"/>
          </a:xfrm>
        </p:grpSpPr>
        <p:sp>
          <p:nvSpPr>
            <p:cNvPr id="48" name="Minus Sign 47">
              <a:extLst>
                <a:ext uri="{FF2B5EF4-FFF2-40B4-BE49-F238E27FC236}">
                  <a16:creationId xmlns:a16="http://schemas.microsoft.com/office/drawing/2014/main" id="{9163C7C5-2E35-4B4B-85D9-5A194E9DAA6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Minus Sign 48">
              <a:extLst>
                <a:ext uri="{FF2B5EF4-FFF2-40B4-BE49-F238E27FC236}">
                  <a16:creationId xmlns:a16="http://schemas.microsoft.com/office/drawing/2014/main" id="{3DFCAE19-FD15-46A7-ABD7-341B7F5A2017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E4186D5C-F0AB-4750-9AD9-18E60DF40184}"/>
              </a:ext>
            </a:extLst>
          </p:cNvPr>
          <p:cNvSpPr txBox="1"/>
          <p:nvPr/>
        </p:nvSpPr>
        <p:spPr>
          <a:xfrm>
            <a:off x="477482" y="1760554"/>
            <a:ext cx="3581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CA2765-9061-4EE5-B348-51249888D621}"/>
              </a:ext>
            </a:extLst>
          </p:cNvPr>
          <p:cNvSpPr txBox="1"/>
          <p:nvPr/>
        </p:nvSpPr>
        <p:spPr>
          <a:xfrm>
            <a:off x="477482" y="1760554"/>
            <a:ext cx="3439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41168BD-A3AE-43B0-A651-049F69B1A895}"/>
              </a:ext>
            </a:extLst>
          </p:cNvPr>
          <p:cNvSpPr txBox="1"/>
          <p:nvPr/>
        </p:nvSpPr>
        <p:spPr>
          <a:xfrm>
            <a:off x="477482" y="1758217"/>
            <a:ext cx="343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6DCF90B-3A89-46F8-A132-2C0A09B11A98}"/>
              </a:ext>
            </a:extLst>
          </p:cNvPr>
          <p:cNvSpPr txBox="1"/>
          <p:nvPr/>
        </p:nvSpPr>
        <p:spPr>
          <a:xfrm>
            <a:off x="478575" y="1760487"/>
            <a:ext cx="3432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393B39B-09B1-45AD-8FE7-45F2955AD322}"/>
              </a:ext>
            </a:extLst>
          </p:cNvPr>
          <p:cNvSpPr txBox="1"/>
          <p:nvPr/>
        </p:nvSpPr>
        <p:spPr>
          <a:xfrm>
            <a:off x="471144" y="2262392"/>
            <a:ext cx="4655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twelve or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29DD5E9-2143-4C4F-8617-F4BF2F06A12B}"/>
              </a:ext>
            </a:extLst>
          </p:cNvPr>
          <p:cNvSpPr txBox="1"/>
          <p:nvPr/>
        </p:nvSpPr>
        <p:spPr>
          <a:xfrm>
            <a:off x="471144" y="2262392"/>
            <a:ext cx="4581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 twelve or 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7490DC2-5AF9-4DED-A385-B51ADC77863E}"/>
              </a:ext>
            </a:extLst>
          </p:cNvPr>
          <p:cNvSpPr txBox="1"/>
          <p:nvPr/>
        </p:nvSpPr>
        <p:spPr>
          <a:xfrm>
            <a:off x="471143" y="2262392"/>
            <a:ext cx="4581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twelve or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DFC8B83-964C-4C38-AED0-89583F7C8D06}"/>
              </a:ext>
            </a:extLst>
          </p:cNvPr>
          <p:cNvSpPr txBox="1"/>
          <p:nvPr/>
        </p:nvSpPr>
        <p:spPr>
          <a:xfrm>
            <a:off x="471143" y="2258652"/>
            <a:ext cx="46550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Eleve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 twelve or thirtee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41F2EF8-AEB5-4149-B833-4CC43C9111C0}"/>
              </a:ext>
            </a:extLst>
          </p:cNvPr>
          <p:cNvSpPr txBox="1"/>
          <p:nvPr/>
        </p:nvSpPr>
        <p:spPr>
          <a:xfrm>
            <a:off x="477314" y="2766495"/>
            <a:ext cx="2449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It’s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9C5B16E-A6A8-4F9E-ABFB-40593A7817CB}"/>
              </a:ext>
            </a:extLst>
          </p:cNvPr>
          <p:cNvSpPr txBox="1"/>
          <p:nvPr/>
        </p:nvSpPr>
        <p:spPr>
          <a:xfrm>
            <a:off x="477314" y="2766495"/>
            <a:ext cx="2449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It’s thirtee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309D3E5-FD6F-4C33-9E02-82F64C06E6E8}"/>
              </a:ext>
            </a:extLst>
          </p:cNvPr>
          <p:cNvSpPr txBox="1"/>
          <p:nvPr/>
        </p:nvSpPr>
        <p:spPr>
          <a:xfrm>
            <a:off x="477315" y="2766929"/>
            <a:ext cx="2449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It’s 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BE388A2-75F8-4D0D-9126-F77C5D7552AB}"/>
              </a:ext>
            </a:extLst>
          </p:cNvPr>
          <p:cNvSpPr txBox="1"/>
          <p:nvPr/>
        </p:nvSpPr>
        <p:spPr>
          <a:xfrm>
            <a:off x="478406" y="2768368"/>
            <a:ext cx="2449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It’s thirtee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825CAE8-1CE8-499C-BFDD-3270433A5F43}"/>
              </a:ext>
            </a:extLst>
          </p:cNvPr>
          <p:cNvSpPr txBox="1"/>
          <p:nvPr/>
        </p:nvSpPr>
        <p:spPr>
          <a:xfrm>
            <a:off x="480380" y="3670745"/>
            <a:ext cx="350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8E8F900-3A7C-45C8-8549-AEB434ABE62E}"/>
              </a:ext>
            </a:extLst>
          </p:cNvPr>
          <p:cNvSpPr txBox="1"/>
          <p:nvPr/>
        </p:nvSpPr>
        <p:spPr>
          <a:xfrm>
            <a:off x="480379" y="3670745"/>
            <a:ext cx="350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29B2B6B-410C-4CFE-A54C-416497332867}"/>
              </a:ext>
            </a:extLst>
          </p:cNvPr>
          <p:cNvSpPr txBox="1"/>
          <p:nvPr/>
        </p:nvSpPr>
        <p:spPr>
          <a:xfrm>
            <a:off x="480379" y="3670745"/>
            <a:ext cx="350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5D66F02-EF69-4516-9B6F-30D61BFBB09C}"/>
              </a:ext>
            </a:extLst>
          </p:cNvPr>
          <p:cNvSpPr txBox="1"/>
          <p:nvPr/>
        </p:nvSpPr>
        <p:spPr>
          <a:xfrm>
            <a:off x="480379" y="3668945"/>
            <a:ext cx="3509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D423677-5DBC-4AB9-956D-FA3806779324}"/>
              </a:ext>
            </a:extLst>
          </p:cNvPr>
          <p:cNvSpPr txBox="1"/>
          <p:nvPr/>
        </p:nvSpPr>
        <p:spPr>
          <a:xfrm>
            <a:off x="477146" y="4206385"/>
            <a:ext cx="5329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B47C10D-4DF6-4AB5-87F8-C5F7321B4C2C}"/>
              </a:ext>
            </a:extLst>
          </p:cNvPr>
          <p:cNvSpPr txBox="1"/>
          <p:nvPr/>
        </p:nvSpPr>
        <p:spPr>
          <a:xfrm>
            <a:off x="477146" y="4206385"/>
            <a:ext cx="5208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D82893A-374A-4612-B259-DBA639E67339}"/>
              </a:ext>
            </a:extLst>
          </p:cNvPr>
          <p:cNvSpPr txBox="1"/>
          <p:nvPr/>
        </p:nvSpPr>
        <p:spPr>
          <a:xfrm>
            <a:off x="477146" y="4206819"/>
            <a:ext cx="521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FF96748-C261-45D7-A65D-E0EAEF5FF695}"/>
              </a:ext>
            </a:extLst>
          </p:cNvPr>
          <p:cNvSpPr txBox="1"/>
          <p:nvPr/>
        </p:nvSpPr>
        <p:spPr>
          <a:xfrm>
            <a:off x="473158" y="4206318"/>
            <a:ext cx="5212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Thirtee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, fourtee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 or fiftee</a:t>
            </a:r>
            <a:r>
              <a:rPr lang="en-US" sz="280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4AA3359-CAD0-4D37-9031-6DB741640BAF}"/>
              </a:ext>
            </a:extLst>
          </p:cNvPr>
          <p:cNvSpPr txBox="1"/>
          <p:nvPr/>
        </p:nvSpPr>
        <p:spPr>
          <a:xfrm>
            <a:off x="477148" y="4718441"/>
            <a:ext cx="2284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It’s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89F8B22-7494-472B-B1B0-CAB6CF717817}"/>
              </a:ext>
            </a:extLst>
          </p:cNvPr>
          <p:cNvSpPr txBox="1"/>
          <p:nvPr/>
        </p:nvSpPr>
        <p:spPr>
          <a:xfrm>
            <a:off x="477147" y="4718441"/>
            <a:ext cx="2284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9AEADEE-2DC3-437C-96A8-D21A5D2D38DE}"/>
              </a:ext>
            </a:extLst>
          </p:cNvPr>
          <p:cNvSpPr txBox="1"/>
          <p:nvPr/>
        </p:nvSpPr>
        <p:spPr>
          <a:xfrm>
            <a:off x="477147" y="4718441"/>
            <a:ext cx="2284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It’s fiftee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8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42A79DF-5ADE-4779-880C-4786018ABD11}"/>
              </a:ext>
            </a:extLst>
          </p:cNvPr>
          <p:cNvSpPr txBox="1"/>
          <p:nvPr/>
        </p:nvSpPr>
        <p:spPr>
          <a:xfrm>
            <a:off x="477147" y="4718581"/>
            <a:ext cx="2284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fiftee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n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728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191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58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140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44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22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918"/>
                            </p:stCondLst>
                            <p:childTnLst>
                              <p:par>
                                <p:cTn id="7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4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49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300"/>
                            </p:stCondLst>
                            <p:childTnLst>
                              <p:par>
                                <p:cTn id="9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33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3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3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400"/>
                            </p:stCondLst>
                            <p:childTnLst>
                              <p:par>
                                <p:cTn id="1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3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30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32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00"/>
                            </p:stCondLst>
                            <p:childTnLst>
                              <p:par>
                                <p:cTn id="1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54" grpId="0"/>
      <p:bldP spid="54" grpId="1"/>
      <p:bldP spid="55" grpId="0"/>
      <p:bldP spid="55" grpId="1"/>
      <p:bldP spid="56" grpId="0"/>
      <p:bldP spid="56" grpId="1"/>
      <p:bldP spid="56" grpId="2"/>
      <p:bldP spid="56" grpId="3"/>
      <p:bldP spid="58" grpId="0"/>
      <p:bldP spid="58" grpId="1"/>
      <p:bldP spid="59" grpId="0"/>
      <p:bldP spid="59" grpId="1"/>
      <p:bldP spid="60" grpId="0"/>
      <p:bldP spid="60" grpId="1"/>
      <p:bldP spid="60" grpId="2"/>
      <p:bldP spid="60" grpId="3"/>
      <p:bldP spid="62" grpId="0"/>
      <p:bldP spid="62" grpId="1"/>
      <p:bldP spid="63" grpId="0"/>
      <p:bldP spid="63" grpId="1"/>
      <p:bldP spid="64" grpId="0"/>
      <p:bldP spid="64" grpId="1"/>
      <p:bldP spid="64" grpId="2"/>
      <p:bldP spid="64" grpId="3"/>
      <p:bldP spid="66" grpId="0"/>
      <p:bldP spid="66" grpId="1"/>
      <p:bldP spid="67" grpId="0"/>
      <p:bldP spid="67" grpId="1"/>
      <p:bldP spid="68" grpId="0"/>
      <p:bldP spid="68" grpId="1"/>
      <p:bldP spid="68" grpId="2"/>
      <p:bldP spid="68" grpId="3"/>
      <p:bldP spid="70" grpId="0"/>
      <p:bldP spid="70" grpId="1"/>
      <p:bldP spid="71" grpId="0"/>
      <p:bldP spid="71" grpId="1"/>
      <p:bldP spid="72" grpId="0"/>
      <p:bldP spid="72" grpId="1"/>
      <p:bldP spid="72" grpId="2"/>
      <p:bldP spid="72" grpId="3"/>
      <p:bldP spid="74" grpId="0"/>
      <p:bldP spid="74" grpId="1"/>
      <p:bldP spid="75" grpId="0"/>
      <p:bldP spid="75" grpId="1"/>
      <p:bldP spid="76" grpId="0"/>
      <p:bldP spid="76" grpId="1"/>
      <p:bldP spid="76" grpId="2"/>
      <p:bldP spid="76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639" y="2936766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900" y="2901408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689" y="2920562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BEA862-12BF-D784-98E8-85E77AF21B57}"/>
              </a:ext>
            </a:extLst>
          </p:cNvPr>
          <p:cNvSpPr txBox="1"/>
          <p:nvPr/>
        </p:nvSpPr>
        <p:spPr>
          <a:xfrm>
            <a:off x="1051430" y="5780168"/>
            <a:ext cx="7385539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3" y="2164406"/>
            <a:ext cx="2920453" cy="14385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6. Listen and repeat.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7. Let’s talk.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8. Let’s sing.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055" y="3687179"/>
            <a:ext cx="1034302" cy="55778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856" y="4798560"/>
            <a:ext cx="590119" cy="55778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020" y="5884690"/>
            <a:ext cx="509955" cy="5577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47" y="684861"/>
            <a:ext cx="1078131" cy="10543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79" y="282279"/>
            <a:ext cx="3705060" cy="166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4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9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BD055693-E885-4E5A-A316-CB3B81D0B46F}"/>
              </a:ext>
            </a:extLst>
          </p:cNvPr>
          <p:cNvGrpSpPr/>
          <p:nvPr/>
        </p:nvGrpSpPr>
        <p:grpSpPr>
          <a:xfrm>
            <a:off x="4046762" y="2830417"/>
            <a:ext cx="3105590" cy="3095204"/>
            <a:chOff x="4046762" y="2830417"/>
            <a:chExt cx="3105590" cy="309520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7D05D2D-C1E3-47A9-A800-0F94038B8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6762" y="2830417"/>
              <a:ext cx="3105590" cy="3095204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77F6D9BD-86FF-40A1-8AC1-5BCF80CD4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845" y="4208247"/>
              <a:ext cx="1123636" cy="944625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46" y="474443"/>
            <a:ext cx="722564" cy="7603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74443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443" y="936108"/>
            <a:ext cx="950039" cy="512342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644242"/>
            <a:ext cx="952106" cy="9252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730" y="2100305"/>
            <a:ext cx="2330295" cy="103829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743" y="2912415"/>
            <a:ext cx="2740126" cy="163908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7" y="2061291"/>
            <a:ext cx="3485121" cy="118094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7" y="3849214"/>
            <a:ext cx="2591025" cy="863554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178C280C-B84C-4C0B-AA98-7ABED542BAEF}"/>
              </a:ext>
            </a:extLst>
          </p:cNvPr>
          <p:cNvGrpSpPr/>
          <p:nvPr/>
        </p:nvGrpSpPr>
        <p:grpSpPr>
          <a:xfrm>
            <a:off x="1455736" y="2342633"/>
            <a:ext cx="3560491" cy="3244471"/>
            <a:chOff x="1455736" y="2342633"/>
            <a:chExt cx="3560491" cy="324447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E4B7BD-5F47-4517-883D-0CD3CB7F5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5736" y="2342633"/>
              <a:ext cx="3560491" cy="324447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DA1A706-5657-44CF-A712-3005D2C747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928" y="2932010"/>
              <a:ext cx="980411" cy="824218"/>
            </a:xfrm>
            <a:prstGeom prst="rect">
              <a:avLst/>
            </a:prstGeom>
          </p:spPr>
        </p:pic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96FEB12A-9E53-4FC3-BFFA-FEBA3A1E3F21}"/>
              </a:ext>
            </a:extLst>
          </p:cNvPr>
          <p:cNvSpPr/>
          <p:nvPr/>
        </p:nvSpPr>
        <p:spPr>
          <a:xfrm>
            <a:off x="4261764" y="6048757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0D57296A-19E4-4448-BC8F-46B628091009}"/>
              </a:ext>
            </a:extLst>
          </p:cNvPr>
          <p:cNvSpPr/>
          <p:nvPr/>
        </p:nvSpPr>
        <p:spPr>
          <a:xfrm rot="5400000">
            <a:off x="4446599" y="6212453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FCEFB64-C5E7-49AD-9446-EB392910CD66}"/>
              </a:ext>
            </a:extLst>
          </p:cNvPr>
          <p:cNvGrpSpPr/>
          <p:nvPr/>
        </p:nvGrpSpPr>
        <p:grpSpPr>
          <a:xfrm rot="5400000">
            <a:off x="4372981" y="6194057"/>
            <a:ext cx="417647" cy="349480"/>
            <a:chOff x="4333009" y="4935682"/>
            <a:chExt cx="417647" cy="349480"/>
          </a:xfrm>
        </p:grpSpPr>
        <p:sp>
          <p:nvSpPr>
            <p:cNvPr id="35" name="Minus Sign 34">
              <a:extLst>
                <a:ext uri="{FF2B5EF4-FFF2-40B4-BE49-F238E27FC236}">
                  <a16:creationId xmlns:a16="http://schemas.microsoft.com/office/drawing/2014/main" id="{94832C77-21FC-4D80-A740-82DF51D38C0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Minus Sign 35">
              <a:extLst>
                <a:ext uri="{FF2B5EF4-FFF2-40B4-BE49-F238E27FC236}">
                  <a16:creationId xmlns:a16="http://schemas.microsoft.com/office/drawing/2014/main" id="{CAAD8D69-0BAE-42C2-A28D-91E9DC1F3E4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04036879-0B43-4505-86FA-0BAAA30A57F4}"/>
              </a:ext>
            </a:extLst>
          </p:cNvPr>
          <p:cNvSpPr txBox="1"/>
          <p:nvPr/>
        </p:nvSpPr>
        <p:spPr>
          <a:xfrm>
            <a:off x="207582" y="2342459"/>
            <a:ext cx="320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986E566-9465-4851-A3E4-0B209D5C4190}"/>
              </a:ext>
            </a:extLst>
          </p:cNvPr>
          <p:cNvSpPr txBox="1"/>
          <p:nvPr/>
        </p:nvSpPr>
        <p:spPr>
          <a:xfrm>
            <a:off x="207584" y="2342459"/>
            <a:ext cx="320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0434554-39AC-4ACE-9F83-BEFDDC1CDB19}"/>
              </a:ext>
            </a:extLst>
          </p:cNvPr>
          <p:cNvSpPr txBox="1"/>
          <p:nvPr/>
        </p:nvSpPr>
        <p:spPr>
          <a:xfrm>
            <a:off x="207584" y="2340122"/>
            <a:ext cx="320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953926-3F5E-4984-8632-B045E9943742}"/>
              </a:ext>
            </a:extLst>
          </p:cNvPr>
          <p:cNvSpPr txBox="1"/>
          <p:nvPr/>
        </p:nvSpPr>
        <p:spPr>
          <a:xfrm>
            <a:off x="208676" y="2342392"/>
            <a:ext cx="3200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29BC3F7-BF8F-4903-A01D-F569700443F0}"/>
              </a:ext>
            </a:extLst>
          </p:cNvPr>
          <p:cNvSpPr txBox="1"/>
          <p:nvPr/>
        </p:nvSpPr>
        <p:spPr>
          <a:xfrm>
            <a:off x="6554902" y="3430800"/>
            <a:ext cx="25767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9843453-176E-40C5-8160-3E80813A6D9C}"/>
              </a:ext>
            </a:extLst>
          </p:cNvPr>
          <p:cNvSpPr txBox="1"/>
          <p:nvPr/>
        </p:nvSpPr>
        <p:spPr>
          <a:xfrm>
            <a:off x="6554901" y="3430800"/>
            <a:ext cx="25767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794AEE-FCF8-4B45-8C9B-F6B0F3CB5E9D}"/>
              </a:ext>
            </a:extLst>
          </p:cNvPr>
          <p:cNvSpPr txBox="1"/>
          <p:nvPr/>
        </p:nvSpPr>
        <p:spPr>
          <a:xfrm>
            <a:off x="6554901" y="3430800"/>
            <a:ext cx="25767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3F924E-248A-49D7-8148-9D21B69A376F}"/>
              </a:ext>
            </a:extLst>
          </p:cNvPr>
          <p:cNvSpPr txBox="1"/>
          <p:nvPr/>
        </p:nvSpPr>
        <p:spPr>
          <a:xfrm>
            <a:off x="6554901" y="3429000"/>
            <a:ext cx="25767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What number is it?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37E7040-0B49-468A-8C93-98C575ECD7A8}"/>
              </a:ext>
            </a:extLst>
          </p:cNvPr>
          <p:cNvSpPr txBox="1"/>
          <p:nvPr/>
        </p:nvSpPr>
        <p:spPr>
          <a:xfrm>
            <a:off x="6181790" y="2293032"/>
            <a:ext cx="21031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It’s eleven.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42EA6D-3679-4BE5-B5EA-472E50C68301}"/>
              </a:ext>
            </a:extLst>
          </p:cNvPr>
          <p:cNvSpPr txBox="1"/>
          <p:nvPr/>
        </p:nvSpPr>
        <p:spPr>
          <a:xfrm>
            <a:off x="6181789" y="2293032"/>
            <a:ext cx="21031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eleven.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BF5AD4-827D-4A9A-9888-035DEC867EFC}"/>
              </a:ext>
            </a:extLst>
          </p:cNvPr>
          <p:cNvSpPr txBox="1"/>
          <p:nvPr/>
        </p:nvSpPr>
        <p:spPr>
          <a:xfrm>
            <a:off x="6181789" y="2293032"/>
            <a:ext cx="21031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It’s eleven.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8C5DDD8-5069-4C12-B1F9-DB2FB8DEBAEC}"/>
              </a:ext>
            </a:extLst>
          </p:cNvPr>
          <p:cNvSpPr txBox="1"/>
          <p:nvPr/>
        </p:nvSpPr>
        <p:spPr>
          <a:xfrm>
            <a:off x="6181789" y="2293172"/>
            <a:ext cx="21031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It’s eleven.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3215D52-6449-4FA7-B73E-5C318FC7E152}"/>
              </a:ext>
            </a:extLst>
          </p:cNvPr>
          <p:cNvSpPr txBox="1"/>
          <p:nvPr/>
        </p:nvSpPr>
        <p:spPr>
          <a:xfrm>
            <a:off x="290843" y="4029748"/>
            <a:ext cx="1920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It’s twelve.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09E6AC8-8445-41EF-A38C-38B0317F2AB9}"/>
              </a:ext>
            </a:extLst>
          </p:cNvPr>
          <p:cNvSpPr txBox="1"/>
          <p:nvPr/>
        </p:nvSpPr>
        <p:spPr>
          <a:xfrm>
            <a:off x="290843" y="4029748"/>
            <a:ext cx="1920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It’s twelve.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6F66A2C-D859-48F9-850F-D7E945337924}"/>
              </a:ext>
            </a:extLst>
          </p:cNvPr>
          <p:cNvSpPr txBox="1"/>
          <p:nvPr/>
        </p:nvSpPr>
        <p:spPr>
          <a:xfrm>
            <a:off x="290844" y="4030182"/>
            <a:ext cx="1920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Comic Sans MS" panose="030F0702030302020204" pitchFamily="66" charset="0"/>
              </a:rPr>
              <a:t>It’s twelve.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19C48F8-6AD1-48B7-9ED5-22588AF96342}"/>
              </a:ext>
            </a:extLst>
          </p:cNvPr>
          <p:cNvSpPr txBox="1"/>
          <p:nvPr/>
        </p:nvSpPr>
        <p:spPr>
          <a:xfrm>
            <a:off x="291935" y="4031621"/>
            <a:ext cx="1920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rgbClr val="008DCF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It’s twelve.</a:t>
            </a:r>
          </a:p>
        </p:txBody>
      </p:sp>
      <p:pic>
        <p:nvPicPr>
          <p:cNvPr id="53" name="Track 074">
            <a:hlinkClick r:id="" action="ppaction://media"/>
            <a:extLst>
              <a:ext uri="{FF2B5EF4-FFF2-40B4-BE49-F238E27FC236}">
                <a16:creationId xmlns:a16="http://schemas.microsoft.com/office/drawing/2014/main" id="{93C56ADF-181E-4CB1-A401-99AC7943754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64" end="10056.34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296689" y="0"/>
            <a:ext cx="487363" cy="487363"/>
          </a:xfrm>
          <a:prstGeom prst="rect">
            <a:avLst/>
          </a:prstGeom>
        </p:spPr>
      </p:pic>
      <p:pic>
        <p:nvPicPr>
          <p:cNvPr id="54" name="Track 074">
            <a:hlinkClick r:id="" action="ppaction://media"/>
            <a:extLst>
              <a:ext uri="{FF2B5EF4-FFF2-40B4-BE49-F238E27FC236}">
                <a16:creationId xmlns:a16="http://schemas.microsoft.com/office/drawing/2014/main" id="{89411454-8480-42DE-B77C-C749FCF8E79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786" end="7956.34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296689" y="610947"/>
            <a:ext cx="487363" cy="487363"/>
          </a:xfrm>
          <a:prstGeom prst="rect">
            <a:avLst/>
          </a:prstGeom>
        </p:spPr>
      </p:pic>
      <p:pic>
        <p:nvPicPr>
          <p:cNvPr id="55" name="Track 074">
            <a:hlinkClick r:id="" action="ppaction://media"/>
            <a:extLst>
              <a:ext uri="{FF2B5EF4-FFF2-40B4-BE49-F238E27FC236}">
                <a16:creationId xmlns:a16="http://schemas.microsoft.com/office/drawing/2014/main" id="{47BB5631-A43A-4D3A-A62E-AFD377A1F4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1100" end="5156.34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296689" y="1234816"/>
            <a:ext cx="487363" cy="487363"/>
          </a:xfrm>
          <a:prstGeom prst="rect">
            <a:avLst/>
          </a:prstGeom>
        </p:spPr>
      </p:pic>
      <p:pic>
        <p:nvPicPr>
          <p:cNvPr id="56" name="Track 074">
            <a:hlinkClick r:id="" action="ppaction://media"/>
            <a:extLst>
              <a:ext uri="{FF2B5EF4-FFF2-40B4-BE49-F238E27FC236}">
                <a16:creationId xmlns:a16="http://schemas.microsoft.com/office/drawing/2014/main" id="{9B0FA657-7182-45AF-AC3D-3BF3DC2F30B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858" end="3156.34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296688" y="1822483"/>
            <a:ext cx="487363" cy="487363"/>
          </a:xfrm>
          <a:prstGeom prst="rect">
            <a:avLst/>
          </a:prstGeom>
        </p:spPr>
      </p:pic>
      <p:pic>
        <p:nvPicPr>
          <p:cNvPr id="57" name="Track 074">
            <a:hlinkClick r:id="" action="ppaction://media"/>
            <a:extLst>
              <a:ext uri="{FF2B5EF4-FFF2-40B4-BE49-F238E27FC236}">
                <a16:creationId xmlns:a16="http://schemas.microsoft.com/office/drawing/2014/main" id="{0DA03492-025E-405C-B64E-0DA89466FB4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11" end="3132.34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296688" y="24848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3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9413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32" presetClass="emph" presetSubtype="0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4750"/>
                                  </p:stCondLst>
                                  <p:iterate type="wd">
                                    <p:tmAbs val="5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32" presetClass="emph" presetSubtype="0" repeatCount="2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725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6" presetID="32" presetClass="emph" presetSubtype="0" repeatCount="200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413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413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43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400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50"/>
                            </p:stCondLst>
                            <p:childTnLst>
                              <p:par>
                                <p:cTn id="1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914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3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400"/>
                            </p:stCondLst>
                            <p:childTnLst>
                              <p:par>
                                <p:cTn id="13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642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5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9413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  <p:bldLst>
      <p:bldP spid="33" grpId="0" animBg="1"/>
      <p:bldP spid="33" grpId="1" animBg="1"/>
      <p:bldP spid="38" grpId="0"/>
      <p:bldP spid="38" grpId="1"/>
      <p:bldP spid="39" grpId="0"/>
      <p:bldP spid="39" grpId="1"/>
      <p:bldP spid="40" grpId="0"/>
      <p:bldP spid="40" grpId="1"/>
      <p:bldP spid="40" grpId="2"/>
      <p:bldP spid="40" grpId="3"/>
      <p:bldP spid="42" grpId="0"/>
      <p:bldP spid="42" grpId="1"/>
      <p:bldP spid="43" grpId="0"/>
      <p:bldP spid="43" grpId="1"/>
      <p:bldP spid="44" grpId="0"/>
      <p:bldP spid="44" grpId="1"/>
      <p:bldP spid="44" grpId="2"/>
      <p:bldP spid="44" grpId="3"/>
      <p:bldP spid="46" grpId="0"/>
      <p:bldP spid="46" grpId="1"/>
      <p:bldP spid="47" grpId="0"/>
      <p:bldP spid="47" grpId="1"/>
      <p:bldP spid="48" grpId="0"/>
      <p:bldP spid="48" grpId="1"/>
      <p:bldP spid="48" grpId="2"/>
      <p:bldP spid="48" grpId="3"/>
      <p:bldP spid="50" grpId="0"/>
      <p:bldP spid="50" grpId="1"/>
      <p:bldP spid="51" grpId="0"/>
      <p:bldP spid="51" grpId="1"/>
      <p:bldP spid="52" grpId="0"/>
      <p:bldP spid="52" grpId="1"/>
      <p:bldP spid="52" grpId="2"/>
      <p:bldP spid="5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7" y="462885"/>
            <a:ext cx="714162" cy="7181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1896" y="44178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Let’s talk.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40" y="903450"/>
            <a:ext cx="553899" cy="523549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706059" y="4886968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1" name="Oval 10"/>
          <p:cNvSpPr/>
          <p:nvPr/>
        </p:nvSpPr>
        <p:spPr>
          <a:xfrm>
            <a:off x="3009460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5236953" y="4886969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28" name="Picture 27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081214" y="1547655"/>
            <a:ext cx="2750772" cy="1139705"/>
            <a:chOff x="3602075" y="1211888"/>
            <a:chExt cx="2750772" cy="1139705"/>
          </a:xfrm>
        </p:grpSpPr>
        <p:grpSp>
          <p:nvGrpSpPr>
            <p:cNvPr id="18" name="Group 17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19" name="Straight Connector 18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878824" y="1189981"/>
            <a:ext cx="5224196" cy="1283848"/>
            <a:chOff x="878824" y="1189981"/>
            <a:chExt cx="5224196" cy="1283848"/>
          </a:xfrm>
        </p:grpSpPr>
        <p:grpSp>
          <p:nvGrpSpPr>
            <p:cNvPr id="15" name="Group 14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2" name="Straight Connector 21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11" y="3043089"/>
            <a:ext cx="2221308" cy="186742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259" y="3043089"/>
            <a:ext cx="2221308" cy="186742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733" y="3043089"/>
            <a:ext cx="2221308" cy="186742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918" y="3045034"/>
            <a:ext cx="1567982" cy="1508094"/>
          </a:xfrm>
          <a:prstGeom prst="rect">
            <a:avLst/>
          </a:prstGeom>
        </p:spPr>
      </p:pic>
      <p:sp>
        <p:nvSpPr>
          <p:cNvPr id="26" name="Oval 25"/>
          <p:cNvSpPr/>
          <p:nvPr/>
        </p:nvSpPr>
        <p:spPr>
          <a:xfrm>
            <a:off x="7464446" y="488696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11511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58" y="1886839"/>
            <a:ext cx="5099109" cy="4286752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a</a:t>
            </a:r>
          </a:p>
        </p:txBody>
      </p:sp>
      <p:pic>
        <p:nvPicPr>
          <p:cNvPr id="18" name="Picture 17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050041" y="934072"/>
            <a:ext cx="2750772" cy="1139705"/>
            <a:chOff x="3602075" y="1211888"/>
            <a:chExt cx="2750772" cy="1139705"/>
          </a:xfrm>
        </p:grpSpPr>
        <p:grpSp>
          <p:nvGrpSpPr>
            <p:cNvPr id="20" name="Group 19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47651" y="576398"/>
            <a:ext cx="5224196" cy="1283848"/>
            <a:chOff x="878824" y="1189981"/>
            <a:chExt cx="5224196" cy="1283848"/>
          </a:xfrm>
        </p:grpSpPr>
        <p:grpSp>
          <p:nvGrpSpPr>
            <p:cNvPr id="27" name="Group 26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807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58" y="1886840"/>
            <a:ext cx="5099109" cy="428675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b</a:t>
            </a:r>
          </a:p>
        </p:txBody>
      </p:sp>
      <p:pic>
        <p:nvPicPr>
          <p:cNvPr id="18" name="Picture 17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050041" y="934072"/>
            <a:ext cx="2750772" cy="1139705"/>
            <a:chOff x="3602075" y="1211888"/>
            <a:chExt cx="2750772" cy="1139705"/>
          </a:xfrm>
        </p:grpSpPr>
        <p:grpSp>
          <p:nvGrpSpPr>
            <p:cNvPr id="20" name="Group 19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47651" y="576398"/>
            <a:ext cx="5224196" cy="1283848"/>
            <a:chOff x="878824" y="1189981"/>
            <a:chExt cx="5224196" cy="1283848"/>
          </a:xfrm>
        </p:grpSpPr>
        <p:grpSp>
          <p:nvGrpSpPr>
            <p:cNvPr id="27" name="Group 26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911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859" y="1886840"/>
            <a:ext cx="5099107" cy="428675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c</a:t>
            </a:r>
          </a:p>
        </p:txBody>
      </p:sp>
      <p:pic>
        <p:nvPicPr>
          <p:cNvPr id="18" name="Picture 17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050041" y="934072"/>
            <a:ext cx="2750772" cy="1139705"/>
            <a:chOff x="3602075" y="1211888"/>
            <a:chExt cx="2750772" cy="1139705"/>
          </a:xfrm>
        </p:grpSpPr>
        <p:grpSp>
          <p:nvGrpSpPr>
            <p:cNvPr id="20" name="Group 19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47651" y="576398"/>
            <a:ext cx="5224196" cy="1283848"/>
            <a:chOff x="878824" y="1189981"/>
            <a:chExt cx="5224196" cy="1283848"/>
          </a:xfrm>
        </p:grpSpPr>
        <p:grpSp>
          <p:nvGrpSpPr>
            <p:cNvPr id="27" name="Group 26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0270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69" y="1860246"/>
            <a:ext cx="3684287" cy="3543568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4348332" y="6063337"/>
            <a:ext cx="553899" cy="539797"/>
          </a:xfrm>
          <a:prstGeom prst="ellipse">
            <a:avLst/>
          </a:prstGeom>
          <a:solidFill>
            <a:srgbClr val="EB9FC3"/>
          </a:solidFill>
          <a:ln>
            <a:solidFill>
              <a:srgbClr val="EB9F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d</a:t>
            </a:r>
          </a:p>
        </p:txBody>
      </p:sp>
      <p:pic>
        <p:nvPicPr>
          <p:cNvPr id="18" name="Picture 17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050041" y="934072"/>
            <a:ext cx="2750772" cy="1139705"/>
            <a:chOff x="3602075" y="1211888"/>
            <a:chExt cx="2750772" cy="1139705"/>
          </a:xfrm>
        </p:grpSpPr>
        <p:grpSp>
          <p:nvGrpSpPr>
            <p:cNvPr id="20" name="Group 19"/>
            <p:cNvGrpSpPr/>
            <p:nvPr/>
          </p:nvGrpSpPr>
          <p:grpSpPr>
            <a:xfrm>
              <a:off x="3602075" y="1211888"/>
              <a:ext cx="2750772" cy="1139705"/>
              <a:chOff x="3602075" y="1211888"/>
              <a:chExt cx="2750772" cy="1139705"/>
            </a:xfrm>
          </p:grpSpPr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2075" y="1211888"/>
                <a:ext cx="2750772" cy="1139705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580293" y="1519950"/>
                <a:ext cx="376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.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>
            <a:xfrm>
              <a:off x="4291661" y="1902091"/>
              <a:ext cx="1371600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47651" y="576398"/>
            <a:ext cx="5224196" cy="1283848"/>
            <a:chOff x="878824" y="1189981"/>
            <a:chExt cx="5224196" cy="1283848"/>
          </a:xfrm>
        </p:grpSpPr>
        <p:grpSp>
          <p:nvGrpSpPr>
            <p:cNvPr id="27" name="Group 26"/>
            <p:cNvGrpSpPr/>
            <p:nvPr/>
          </p:nvGrpSpPr>
          <p:grpSpPr>
            <a:xfrm>
              <a:off x="878824" y="1189981"/>
              <a:ext cx="5224196" cy="1283848"/>
              <a:chOff x="2463560" y="989273"/>
              <a:chExt cx="5224196" cy="1283848"/>
            </a:xfrm>
          </p:grpSpPr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3560" y="989273"/>
                <a:ext cx="5224196" cy="1283848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3225388" y="1394353"/>
                <a:ext cx="3700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>
                    <a:solidFill>
                      <a:srgbClr val="002D86"/>
                    </a:solidFill>
                    <a:latin typeface="Comic Sans MS" panose="030F0702030302020204" pitchFamily="66" charset="0"/>
                  </a:rPr>
                  <a:t>What number         ?</a:t>
                </a: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>
              <a:off x="4067715" y="1950790"/>
              <a:ext cx="881743" cy="10885"/>
            </a:xfrm>
            <a:prstGeom prst="line">
              <a:avLst/>
            </a:prstGeom>
            <a:ln w="28575">
              <a:solidFill>
                <a:srgbClr val="0F39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6714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1118</TotalTime>
  <Words>248</Words>
  <Application>Microsoft Office PowerPoint</Application>
  <PresentationFormat>On-screen Show (4:3)</PresentationFormat>
  <Paragraphs>68</Paragraphs>
  <Slides>11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84</cp:revision>
  <dcterms:created xsi:type="dcterms:W3CDTF">2020-12-03T01:35:36Z</dcterms:created>
  <dcterms:modified xsi:type="dcterms:W3CDTF">2023-04-12T10:24:53Z</dcterms:modified>
</cp:coreProperties>
</file>