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6" r:id="rId2"/>
    <p:sldId id="257" r:id="rId3"/>
    <p:sldId id="260" r:id="rId4"/>
    <p:sldId id="258" r:id="rId5"/>
    <p:sldId id="263" r:id="rId6"/>
    <p:sldId id="259" r:id="rId7"/>
    <p:sldId id="265" r:id="rId8"/>
    <p:sldId id="27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8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5501" autoAdjust="0"/>
  </p:normalViewPr>
  <p:slideViewPr>
    <p:cSldViewPr snapToGrid="0" showGuides="1">
      <p:cViewPr varScale="1">
        <p:scale>
          <a:sx n="109" d="100"/>
          <a:sy n="109" d="100"/>
        </p:scale>
        <p:origin x="159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1DCE2-C0F6-45EF-8A09-A34E7B12D8A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29523-64EF-4389-B3C5-6AFDBF5BE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96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29523-64EF-4389-B3C5-6AFDBF5BED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27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29523-64EF-4389-B3C5-6AFDBF5BEDC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998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Now listen and repeat after me</a:t>
            </a: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GV giơ lại từng tranh. Mỗi tranh, bật audio và mời HS nhắc lại vài lần. Sau đó nhắc theo nhóm rồi đến cá nhân.</a:t>
            </a:r>
          </a:p>
          <a:p>
            <a:endParaRPr lang="en-US"/>
          </a:p>
          <a:p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Nghe băng và nhắc lại theo lớp, nhóm, cá nhân</a:t>
            </a:r>
          </a:p>
          <a:p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Thực hiện dạy âm </a:t>
            </a: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:</a:t>
            </a:r>
            <a:endParaRPr lang="en-US" sz="1200" i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Look! The letters become red. What letter are they? (Letter Z)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Chỉ vào chữ z của từng từ và nói: </a:t>
            </a:r>
          </a:p>
          <a:p>
            <a:pPr marL="285750" marR="0" indent="-285750" algn="just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FontTx/>
              <a:buChar char="-"/>
            </a:pP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Today we learn a new letter: “Z”</a:t>
            </a:r>
          </a:p>
          <a:p>
            <a:pPr marL="285750" marR="0" indent="-285750" algn="just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FontTx/>
              <a:buChar char="-"/>
            </a:pPr>
            <a:r>
              <a:rPr lang="en-US" sz="1200" i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(Gv dạy đọc Z cho cả lớp, luyện đọc nhóm, cá nhân) </a:t>
            </a: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i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10CEA-8FFB-43C6-89A3-B324EEF3D07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245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67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375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39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09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1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04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789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996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162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47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93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170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2.xml"/><Relationship Id="rId9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audio" Target="../media/audio2.wav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1591849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7"/>
            <a:ext cx="9144000" cy="6845904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06828" y="1219198"/>
            <a:ext cx="2340429" cy="0"/>
          </a:xfrm>
          <a:prstGeom prst="line">
            <a:avLst/>
          </a:prstGeom>
          <a:ln w="571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112" y="629354"/>
            <a:ext cx="1029603" cy="107683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3658" y="203534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398" y="629354"/>
            <a:ext cx="2934369" cy="107683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22" y="2079304"/>
            <a:ext cx="2487948" cy="140141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683070" y="3298269"/>
            <a:ext cx="47083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Comic Sans MS" panose="030F0702030302020204" pitchFamily="66" charset="0"/>
              </a:rPr>
              <a:t>1. Listen and repeat.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57" y="3833652"/>
            <a:ext cx="1290657" cy="6960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683069" y="4705871"/>
            <a:ext cx="3848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latin typeface="Comic Sans MS" panose="030F0702030302020204" pitchFamily="66" charset="0"/>
              </a:rPr>
              <a:t>2. Point and say.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334" y="5259869"/>
            <a:ext cx="1336036" cy="658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75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3" y="489857"/>
            <a:ext cx="7972335" cy="5649686"/>
          </a:xfrm>
          <a:prstGeom prst="irregularSeal1">
            <a:avLst/>
          </a:prstGeom>
          <a:solidFill>
            <a:srgbClr val="F287B7"/>
          </a:solidFill>
          <a:ln>
            <a:solidFill>
              <a:srgbClr val="F287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002060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141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459" y="509717"/>
            <a:ext cx="1117210" cy="11611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63" y="372440"/>
            <a:ext cx="791935" cy="7603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36698" y="372440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245" y="834105"/>
            <a:ext cx="950039" cy="512342"/>
          </a:xfrm>
          <a:prstGeom prst="rect">
            <a:avLst/>
          </a:prstGeom>
        </p:spPr>
      </p:pic>
      <p:pic>
        <p:nvPicPr>
          <p:cNvPr id="3" name="Picture 2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463882" y="2111461"/>
            <a:ext cx="151830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sist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endParaRPr lang="en-US" sz="3600" b="1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74547" y="4216753"/>
            <a:ext cx="3174323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grandmoth</a:t>
            </a:r>
            <a:r>
              <a:rPr lang="en-US" sz="36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39912" y="1788295"/>
            <a:ext cx="2033524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broth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endParaRPr lang="en-US" sz="3600" b="1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Track 076">
            <a:hlinkClick r:id="" action="ppaction://media"/>
            <a:extLst>
              <a:ext uri="{FF2B5EF4-FFF2-40B4-BE49-F238E27FC236}">
                <a16:creationId xmlns:a16="http://schemas.microsoft.com/office/drawing/2014/main" id="{D6D51868-84B7-416D-9AA9-39B569AB828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306" end="11356.843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45081" y="22354"/>
            <a:ext cx="487363" cy="487363"/>
          </a:xfrm>
          <a:prstGeom prst="rect">
            <a:avLst/>
          </a:prstGeom>
        </p:spPr>
      </p:pic>
      <p:pic>
        <p:nvPicPr>
          <p:cNvPr id="12" name="Track 076">
            <a:hlinkClick r:id="" action="ppaction://media"/>
            <a:extLst>
              <a:ext uri="{FF2B5EF4-FFF2-40B4-BE49-F238E27FC236}">
                <a16:creationId xmlns:a16="http://schemas.microsoft.com/office/drawing/2014/main" id="{3E561002-CA5B-44A3-8AD8-64D7FAF38F3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7564" end="8618.843699999999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45080" y="603272"/>
            <a:ext cx="487363" cy="487363"/>
          </a:xfrm>
          <a:prstGeom prst="rect">
            <a:avLst/>
          </a:prstGeom>
        </p:spPr>
      </p:pic>
      <p:pic>
        <p:nvPicPr>
          <p:cNvPr id="13" name="Track 076">
            <a:hlinkClick r:id="" action="ppaction://media"/>
            <a:extLst>
              <a:ext uri="{FF2B5EF4-FFF2-40B4-BE49-F238E27FC236}">
                <a16:creationId xmlns:a16="http://schemas.microsoft.com/office/drawing/2014/main" id="{3F43DE8E-77A5-4F2D-A147-6B4734023CF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211" end="5969.843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57380" y="1155735"/>
            <a:ext cx="487363" cy="487363"/>
          </a:xfrm>
          <a:prstGeom prst="rect">
            <a:avLst/>
          </a:prstGeom>
        </p:spPr>
      </p:pic>
      <p:pic>
        <p:nvPicPr>
          <p:cNvPr id="14" name="Track 076">
            <a:hlinkClick r:id="" action="ppaction://media"/>
            <a:extLst>
              <a:ext uri="{FF2B5EF4-FFF2-40B4-BE49-F238E27FC236}">
                <a16:creationId xmlns:a16="http://schemas.microsoft.com/office/drawing/2014/main" id="{855540A1-C4AB-4249-81E6-C4D4E90E814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965" end="3034.843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 rot="21439403">
            <a:off x="9383441" y="1704964"/>
            <a:ext cx="487363" cy="487363"/>
          </a:xfrm>
          <a:prstGeom prst="rect">
            <a:avLst/>
          </a:prstGeom>
        </p:spPr>
      </p:pic>
      <p:pic>
        <p:nvPicPr>
          <p:cNvPr id="15" name="Track 076">
            <a:hlinkClick r:id="" action="ppaction://media"/>
            <a:extLst>
              <a:ext uri="{FF2B5EF4-FFF2-40B4-BE49-F238E27FC236}">
                <a16:creationId xmlns:a16="http://schemas.microsoft.com/office/drawing/2014/main" id="{F9C21A95-8CC2-46C2-A692-02EEB4A7E77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338" end="2986.843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 rot="21439403">
            <a:off x="9375390" y="2300230"/>
            <a:ext cx="487363" cy="487363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8AD391D0-03CA-46FF-AE0E-9867D5BF8383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72E2D86C-54B7-4DD1-A9EC-98C377BE6F08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1773A41-7939-45A4-AA8A-9258C393E114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22" name="Minus Sign 21">
              <a:extLst>
                <a:ext uri="{FF2B5EF4-FFF2-40B4-BE49-F238E27FC236}">
                  <a16:creationId xmlns:a16="http://schemas.microsoft.com/office/drawing/2014/main" id="{AD749DBD-A75A-4CFF-970B-44C3D2787357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Minus Sign 22">
              <a:extLst>
                <a:ext uri="{FF2B5EF4-FFF2-40B4-BE49-F238E27FC236}">
                  <a16:creationId xmlns:a16="http://schemas.microsoft.com/office/drawing/2014/main" id="{C184E966-94EB-44FC-8193-B1FF4B65B040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395503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94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2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2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200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6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08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09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127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0" grpId="1"/>
      <p:bldP spid="17" grpId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821" y="903342"/>
            <a:ext cx="1947723" cy="22486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04" y="603914"/>
            <a:ext cx="1905081" cy="2387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985" y="727189"/>
            <a:ext cx="2386014" cy="214054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483193" y="3108204"/>
            <a:ext cx="2511184" cy="641592"/>
            <a:chOff x="990738" y="3691352"/>
            <a:chExt cx="2511184" cy="641592"/>
          </a:xfrm>
        </p:grpSpPr>
        <p:sp>
          <p:nvSpPr>
            <p:cNvPr id="10" name="Rounded Rectangle 9"/>
            <p:cNvSpPr/>
            <p:nvPr/>
          </p:nvSpPr>
          <p:spPr>
            <a:xfrm>
              <a:off x="990738" y="3691352"/>
              <a:ext cx="2445867" cy="641592"/>
            </a:xfrm>
            <a:prstGeom prst="roundRect">
              <a:avLst>
                <a:gd name="adj" fmla="val 32594"/>
              </a:avLst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006062" y="3720346"/>
              <a:ext cx="249586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grandmoth</a:t>
              </a:r>
              <a:r>
                <a:rPr lang="en-US" sz="3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er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64112" y="3108204"/>
            <a:ext cx="1674193" cy="641592"/>
            <a:chOff x="1381502" y="3691352"/>
            <a:chExt cx="1674193" cy="641592"/>
          </a:xfrm>
        </p:grpSpPr>
        <p:sp>
          <p:nvSpPr>
            <p:cNvPr id="13" name="Rounded Rectangle 12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381502" y="3731594"/>
              <a:ext cx="167419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broth</a:t>
              </a:r>
              <a:r>
                <a:rPr lang="en-US" sz="3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er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797579" y="3108204"/>
            <a:ext cx="1564826" cy="641592"/>
            <a:chOff x="1406977" y="3691352"/>
            <a:chExt cx="1564826" cy="641592"/>
          </a:xfrm>
        </p:grpSpPr>
        <p:sp>
          <p:nvSpPr>
            <p:cNvPr id="16" name="Rounded Rectangle 15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560974" y="3735149"/>
              <a:ext cx="134551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sist</a:t>
              </a:r>
              <a:r>
                <a:rPr lang="en-US" sz="3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er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994377" y="3749796"/>
            <a:ext cx="315524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="1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</a:p>
        </p:txBody>
      </p:sp>
      <p:pic>
        <p:nvPicPr>
          <p:cNvPr id="25" name="Picture 24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85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26" y="335106"/>
            <a:ext cx="777524" cy="7603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83156" y="335106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Point and say.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3" y="818708"/>
            <a:ext cx="950039" cy="468467"/>
          </a:xfrm>
          <a:prstGeom prst="rect">
            <a:avLst/>
          </a:prstGeom>
        </p:spPr>
      </p:pic>
      <p:pic>
        <p:nvPicPr>
          <p:cNvPr id="22" name="Pictur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265" y="1599650"/>
            <a:ext cx="1117210" cy="116111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63882" y="2111461"/>
            <a:ext cx="151830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sist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endParaRPr lang="en-US" sz="3600" b="1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74547" y="4216753"/>
            <a:ext cx="3174323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grandmoth</a:t>
            </a:r>
            <a:r>
              <a:rPr lang="en-US" sz="36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39912" y="1788295"/>
            <a:ext cx="2033524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broth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endParaRPr lang="en-US" sz="3600" b="1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221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528" y="1753361"/>
            <a:ext cx="4056316" cy="4683043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196300" y="1552448"/>
            <a:ext cx="4674027" cy="4708981"/>
            <a:chOff x="4903225" y="986430"/>
            <a:chExt cx="4674027" cy="4708981"/>
          </a:xfrm>
        </p:grpSpPr>
        <p:sp>
          <p:nvSpPr>
            <p:cNvPr id="10" name="Rounded Rectangle 9"/>
            <p:cNvSpPr/>
            <p:nvPr/>
          </p:nvSpPr>
          <p:spPr>
            <a:xfrm>
              <a:off x="5272477" y="1802752"/>
              <a:ext cx="3935524" cy="3452227"/>
            </a:xfrm>
            <a:prstGeom prst="roundRect">
              <a:avLst/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903225" y="986430"/>
              <a:ext cx="4674027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0">
                  <a:solidFill>
                    <a:srgbClr val="0070C0"/>
                  </a:solidFill>
                  <a:latin typeface="Comic Sans MS" panose="030F0702030302020204" pitchFamily="66" charset="0"/>
                </a:rPr>
                <a:t>er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670" y="1706106"/>
            <a:ext cx="4684033" cy="42021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031" y="1379561"/>
            <a:ext cx="3890813" cy="48752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5840" y="633047"/>
            <a:ext cx="7054948" cy="9194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3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985" y="2899315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238" y="2863957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056" y="2883111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175139-6CE2-7682-8401-D8815D712990}"/>
              </a:ext>
            </a:extLst>
          </p:cNvPr>
          <p:cNvSpPr txBox="1"/>
          <p:nvPr/>
        </p:nvSpPr>
        <p:spPr>
          <a:xfrm>
            <a:off x="940952" y="5841714"/>
            <a:ext cx="7737230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/www.tienganhglobalsucces.vn</a:t>
            </a: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255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</TotalTime>
  <Words>162</Words>
  <Application>Microsoft Office PowerPoint</Application>
  <PresentationFormat>On-screen Show (4:3)</PresentationFormat>
  <Paragraphs>34</Paragraphs>
  <Slides>8</Slides>
  <Notes>3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18</cp:revision>
  <dcterms:created xsi:type="dcterms:W3CDTF">2020-12-18T07:28:51Z</dcterms:created>
  <dcterms:modified xsi:type="dcterms:W3CDTF">2023-04-12T10:26:02Z</dcterms:modified>
</cp:coreProperties>
</file>