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2"/>
  </p:notesMasterIdLst>
  <p:sldIdLst>
    <p:sldId id="281" r:id="rId3"/>
    <p:sldId id="256" r:id="rId4"/>
    <p:sldId id="275" r:id="rId5"/>
    <p:sldId id="260" r:id="rId6"/>
    <p:sldId id="286" r:id="rId7"/>
    <p:sldId id="287" r:id="rId8"/>
    <p:sldId id="263" r:id="rId9"/>
    <p:sldId id="285" r:id="rId10"/>
    <p:sldId id="277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DCF"/>
    <a:srgbClr val="DA0000"/>
    <a:srgbClr val="F172AC"/>
    <a:srgbClr val="0F398D"/>
    <a:srgbClr val="EB9FC3"/>
    <a:srgbClr val="002D86"/>
    <a:srgbClr val="F3C3DA"/>
    <a:srgbClr val="E06AA1"/>
    <a:srgbClr val="EC008C"/>
    <a:srgbClr val="D430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1596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A122A3-C78B-4EAA-8F05-A000B287556E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E14DB0-2D63-46A0-966A-01014A061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8957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118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346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7320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137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9827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0606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4046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5333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6915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3257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613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5821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795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1591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0651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704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292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856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198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325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884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93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47"/>
            <a:ext cx="9144000" cy="684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665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3"/>
            <a:ext cx="9144000" cy="683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566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4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slide" Target="slide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0.png"/><Relationship Id="rId12" Type="http://schemas.openxmlformats.org/officeDocument/2006/relationships/image" Target="../media/image16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19.png"/><Relationship Id="rId11" Type="http://schemas.openxmlformats.org/officeDocument/2006/relationships/image" Target="../media/image14.png"/><Relationship Id="rId5" Type="http://schemas.openxmlformats.org/officeDocument/2006/relationships/image" Target="../media/image18.png"/><Relationship Id="rId10" Type="http://schemas.openxmlformats.org/officeDocument/2006/relationships/slide" Target="slide2.xml"/><Relationship Id="rId4" Type="http://schemas.openxmlformats.org/officeDocument/2006/relationships/image" Target="../media/image17.png"/><Relationship Id="rId9" Type="http://schemas.openxmlformats.org/officeDocument/2006/relationships/image" Target="../media/image22.png"/><Relationship Id="rId1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image" Target="../media/image2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4.png"/><Relationship Id="rId12" Type="http://schemas.openxmlformats.org/officeDocument/2006/relationships/image" Target="../media/image18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23.png"/><Relationship Id="rId11" Type="http://schemas.openxmlformats.org/officeDocument/2006/relationships/image" Target="../media/image17.png"/><Relationship Id="rId5" Type="http://schemas.openxmlformats.org/officeDocument/2006/relationships/audio" Target="../media/audio2.wav"/><Relationship Id="rId10" Type="http://schemas.openxmlformats.org/officeDocument/2006/relationships/image" Target="../media/image16.png"/><Relationship Id="rId4" Type="http://schemas.openxmlformats.org/officeDocument/2006/relationships/audio" Target="../media/audio1.wav"/><Relationship Id="rId9" Type="http://schemas.openxmlformats.org/officeDocument/2006/relationships/image" Target="../media/image14.png"/><Relationship Id="rId14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4.png"/><Relationship Id="rId12" Type="http://schemas.openxmlformats.org/officeDocument/2006/relationships/image" Target="../media/image28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slide" Target="slide2.xml"/><Relationship Id="rId11" Type="http://schemas.openxmlformats.org/officeDocument/2006/relationships/image" Target="../media/image27.png"/><Relationship Id="rId5" Type="http://schemas.openxmlformats.org/officeDocument/2006/relationships/audio" Target="../media/audio2.wav"/><Relationship Id="rId10" Type="http://schemas.openxmlformats.org/officeDocument/2006/relationships/image" Target="../media/image18.png"/><Relationship Id="rId4" Type="http://schemas.openxmlformats.org/officeDocument/2006/relationships/audio" Target="../media/audio1.wav"/><Relationship Id="rId9" Type="http://schemas.openxmlformats.org/officeDocument/2006/relationships/image" Target="../media/image17.png"/><Relationship Id="rId1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9.png"/><Relationship Id="rId7" Type="http://schemas.openxmlformats.org/officeDocument/2006/relationships/slide" Target="slide2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10" Type="http://schemas.openxmlformats.org/officeDocument/2006/relationships/image" Target="../media/image11.png"/><Relationship Id="rId4" Type="http://schemas.openxmlformats.org/officeDocument/2006/relationships/image" Target="../media/image30.png"/><Relationship Id="rId9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14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30.pn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063"/>
            <a:ext cx="9235440" cy="6842761"/>
          </a:xfrm>
        </p:spPr>
      </p:pic>
    </p:spTree>
    <p:extLst>
      <p:ext uri="{BB962C8B-B14F-4D97-AF65-F5344CB8AC3E}">
        <p14:creationId xmlns:p14="http://schemas.microsoft.com/office/powerpoint/2010/main" val="447751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47"/>
            <a:ext cx="9144000" cy="6845904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206828" y="1219198"/>
            <a:ext cx="2340429" cy="0"/>
          </a:xfrm>
          <a:prstGeom prst="line">
            <a:avLst/>
          </a:prstGeom>
          <a:ln w="571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13658" y="203534"/>
            <a:ext cx="21335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Unit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43" y="2108813"/>
            <a:ext cx="2920453" cy="1549761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3137738" y="3162619"/>
            <a:ext cx="425893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000" b="1">
                <a:latin typeface="Comic Sans MS" panose="030F0702030302020204" pitchFamily="66" charset="0"/>
              </a:defRPr>
            </a:lvl1pPr>
          </a:lstStyle>
          <a:p>
            <a:r>
              <a:rPr lang="en-US"/>
              <a:t>3. Listen and chant.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669" y="3658574"/>
            <a:ext cx="1156357" cy="608823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3137738" y="4278140"/>
            <a:ext cx="38340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000" b="1">
                <a:latin typeface="Comic Sans MS" panose="030F0702030302020204" pitchFamily="66" charset="0"/>
              </a:defRPr>
            </a:lvl1pPr>
          </a:lstStyle>
          <a:p>
            <a:r>
              <a:rPr lang="en-US"/>
              <a:t>4.Listen and circle.</a:t>
            </a: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5926" y="4729296"/>
            <a:ext cx="1037842" cy="553261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3176010" y="5360484"/>
            <a:ext cx="41823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000" b="1">
                <a:latin typeface="Comic Sans MS" panose="030F0702030302020204" pitchFamily="66" charset="0"/>
              </a:defRPr>
            </a:lvl1pPr>
          </a:lstStyle>
          <a:p>
            <a:r>
              <a:rPr lang="en-US"/>
              <a:t>5. Write and say.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6112" y="629354"/>
            <a:ext cx="1029603" cy="107683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0398" y="629354"/>
            <a:ext cx="2934369" cy="107683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0398" y="5911264"/>
            <a:ext cx="334738" cy="33712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1734" y="5911264"/>
            <a:ext cx="334738" cy="337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0285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470" y="464927"/>
            <a:ext cx="766005" cy="76037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160441" y="464927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Listen and chant.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121" y="948529"/>
            <a:ext cx="889772" cy="468467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203AF7CF-6442-4318-BC62-B1DEA8B27C58}"/>
              </a:ext>
            </a:extLst>
          </p:cNvPr>
          <p:cNvSpPr/>
          <p:nvPr/>
        </p:nvSpPr>
        <p:spPr>
          <a:xfrm>
            <a:off x="4251960" y="6057899"/>
            <a:ext cx="640080" cy="640080"/>
          </a:xfrm>
          <a:prstGeom prst="ellipse">
            <a:avLst/>
          </a:prstGeom>
          <a:noFill/>
          <a:ln>
            <a:solidFill>
              <a:srgbClr val="F172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065BDD9E-0A9B-4FFF-8FF0-BBF3C9C1F4C6}"/>
              </a:ext>
            </a:extLst>
          </p:cNvPr>
          <p:cNvSpPr/>
          <p:nvPr/>
        </p:nvSpPr>
        <p:spPr>
          <a:xfrm rot="5400000">
            <a:off x="4436795" y="6221595"/>
            <a:ext cx="365760" cy="338953"/>
          </a:xfrm>
          <a:prstGeom prst="triangle">
            <a:avLst/>
          </a:prstGeom>
          <a:solidFill>
            <a:srgbClr val="F172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9DC5BF9-26B8-4D80-80B5-0253BA686CB8}"/>
              </a:ext>
            </a:extLst>
          </p:cNvPr>
          <p:cNvGrpSpPr/>
          <p:nvPr/>
        </p:nvGrpSpPr>
        <p:grpSpPr>
          <a:xfrm rot="5400000">
            <a:off x="4363177" y="6203199"/>
            <a:ext cx="417647" cy="349480"/>
            <a:chOff x="4333009" y="4935682"/>
            <a:chExt cx="417647" cy="349480"/>
          </a:xfrm>
        </p:grpSpPr>
        <p:sp>
          <p:nvSpPr>
            <p:cNvPr id="7" name="Minus Sign 6">
              <a:extLst>
                <a:ext uri="{FF2B5EF4-FFF2-40B4-BE49-F238E27FC236}">
                  <a16:creationId xmlns:a16="http://schemas.microsoft.com/office/drawing/2014/main" id="{B62ADD84-E92A-45C7-B17A-C5EE06DEA120}"/>
                </a:ext>
              </a:extLst>
            </p:cNvPr>
            <p:cNvSpPr/>
            <p:nvPr/>
          </p:nvSpPr>
          <p:spPr>
            <a:xfrm>
              <a:off x="4333009" y="4935682"/>
              <a:ext cx="417647" cy="228600"/>
            </a:xfrm>
            <a:prstGeom prst="mathMinus">
              <a:avLst/>
            </a:prstGeom>
            <a:solidFill>
              <a:srgbClr val="F172AC"/>
            </a:solidFill>
            <a:ln>
              <a:solidFill>
                <a:srgbClr val="F17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Minus Sign 40">
              <a:extLst>
                <a:ext uri="{FF2B5EF4-FFF2-40B4-BE49-F238E27FC236}">
                  <a16:creationId xmlns:a16="http://schemas.microsoft.com/office/drawing/2014/main" id="{EE0B56FB-1836-4EF9-B284-A1412138447B}"/>
                </a:ext>
              </a:extLst>
            </p:cNvPr>
            <p:cNvSpPr/>
            <p:nvPr/>
          </p:nvSpPr>
          <p:spPr>
            <a:xfrm>
              <a:off x="4333009" y="5056562"/>
              <a:ext cx="417647" cy="228600"/>
            </a:xfrm>
            <a:prstGeom prst="mathMinus">
              <a:avLst/>
            </a:prstGeom>
            <a:solidFill>
              <a:srgbClr val="F172AC"/>
            </a:solidFill>
            <a:ln>
              <a:solidFill>
                <a:srgbClr val="F17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8" name="Picture 47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94" y="5789615"/>
            <a:ext cx="665249" cy="67786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04" y="1953294"/>
            <a:ext cx="4310778" cy="3558461"/>
          </a:xfrm>
          <a:prstGeom prst="rect">
            <a:avLst/>
          </a:prstGeom>
        </p:spPr>
      </p:pic>
      <p:pic>
        <p:nvPicPr>
          <p:cNvPr id="5" name="Track 077">
            <a:hlinkClick r:id="" action="ppaction://media"/>
            <a:extLst>
              <a:ext uri="{FF2B5EF4-FFF2-40B4-BE49-F238E27FC236}">
                <a16:creationId xmlns:a16="http://schemas.microsoft.com/office/drawing/2014/main" id="{FE1E7D9F-9073-40F0-8219-C9B94B1F716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8900" end="28409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315161" y="0"/>
            <a:ext cx="487363" cy="487363"/>
          </a:xfrm>
          <a:prstGeom prst="rect">
            <a:avLst/>
          </a:prstGeom>
        </p:spPr>
      </p:pic>
      <p:pic>
        <p:nvPicPr>
          <p:cNvPr id="27" name="Track 077">
            <a:hlinkClick r:id="" action="ppaction://media"/>
            <a:extLst>
              <a:ext uri="{FF2B5EF4-FFF2-40B4-BE49-F238E27FC236}">
                <a16:creationId xmlns:a16="http://schemas.microsoft.com/office/drawing/2014/main" id="{BE995E10-608B-423C-B5AC-E212A32BEBB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3100" end="24009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315160" y="615684"/>
            <a:ext cx="487363" cy="487363"/>
          </a:xfrm>
          <a:prstGeom prst="rect">
            <a:avLst/>
          </a:prstGeom>
        </p:spPr>
      </p:pic>
      <p:pic>
        <p:nvPicPr>
          <p:cNvPr id="28" name="Track 077">
            <a:hlinkClick r:id="" action="ppaction://media"/>
            <a:extLst>
              <a:ext uri="{FF2B5EF4-FFF2-40B4-BE49-F238E27FC236}">
                <a16:creationId xmlns:a16="http://schemas.microsoft.com/office/drawing/2014/main" id="{A5060954-B490-43F4-8B91-2ED19881459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7300" end="20409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315159" y="1182763"/>
            <a:ext cx="487363" cy="487363"/>
          </a:xfrm>
          <a:prstGeom prst="rect">
            <a:avLst/>
          </a:prstGeom>
        </p:spPr>
      </p:pic>
      <p:pic>
        <p:nvPicPr>
          <p:cNvPr id="29" name="Track 077">
            <a:hlinkClick r:id="" action="ppaction://media"/>
            <a:extLst>
              <a:ext uri="{FF2B5EF4-FFF2-40B4-BE49-F238E27FC236}">
                <a16:creationId xmlns:a16="http://schemas.microsoft.com/office/drawing/2014/main" id="{94098E2D-34FF-4BCD-9D28-F4BC119002C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1900" end="15409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315161" y="1758874"/>
            <a:ext cx="487363" cy="487363"/>
          </a:xfrm>
          <a:prstGeom prst="rect">
            <a:avLst/>
          </a:prstGeom>
        </p:spPr>
      </p:pic>
      <p:pic>
        <p:nvPicPr>
          <p:cNvPr id="30" name="Track 077">
            <a:hlinkClick r:id="" action="ppaction://media"/>
            <a:extLst>
              <a:ext uri="{FF2B5EF4-FFF2-40B4-BE49-F238E27FC236}">
                <a16:creationId xmlns:a16="http://schemas.microsoft.com/office/drawing/2014/main" id="{207E823E-BBE1-4771-BBA0-4D05E773298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6400" end="11009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315160" y="2374558"/>
            <a:ext cx="487363" cy="487363"/>
          </a:xfrm>
          <a:prstGeom prst="rect">
            <a:avLst/>
          </a:prstGeom>
        </p:spPr>
      </p:pic>
      <p:pic>
        <p:nvPicPr>
          <p:cNvPr id="31" name="Track 077">
            <a:hlinkClick r:id="" action="ppaction://media"/>
            <a:extLst>
              <a:ext uri="{FF2B5EF4-FFF2-40B4-BE49-F238E27FC236}">
                <a16:creationId xmlns:a16="http://schemas.microsoft.com/office/drawing/2014/main" id="{5A5F6C32-2046-4840-AD7C-0F77E24CC2D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0400" end="6409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315159" y="2941637"/>
            <a:ext cx="487363" cy="487363"/>
          </a:xfrm>
          <a:prstGeom prst="rect">
            <a:avLst/>
          </a:prstGeom>
        </p:spPr>
      </p:pic>
      <p:pic>
        <p:nvPicPr>
          <p:cNvPr id="32" name="Track 077">
            <a:hlinkClick r:id="" action="ppaction://media"/>
            <a:extLst>
              <a:ext uri="{FF2B5EF4-FFF2-40B4-BE49-F238E27FC236}">
                <a16:creationId xmlns:a16="http://schemas.microsoft.com/office/drawing/2014/main" id="{E2EC290D-B907-4638-A9ED-6B0883D3CB3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4500" end="4409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315159" y="3508716"/>
            <a:ext cx="487363" cy="487363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287BEC54-DA63-40C3-AAC3-2935F95A125D}"/>
              </a:ext>
            </a:extLst>
          </p:cNvPr>
          <p:cNvSpPr txBox="1"/>
          <p:nvPr/>
        </p:nvSpPr>
        <p:spPr>
          <a:xfrm>
            <a:off x="5007910" y="2036297"/>
            <a:ext cx="24675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Er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er</a:t>
            </a:r>
            <a:r>
              <a:rPr lang="en-US" sz="2800" dirty="0">
                <a:latin typeface="Comic Sans MS" panose="030F0702030302020204" pitchFamily="66" charset="0"/>
              </a:rPr>
              <a:t>, sist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er</a:t>
            </a:r>
            <a:r>
              <a:rPr lang="en-US" sz="2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1F268AC-13B1-4A75-970F-2F4A31F6B592}"/>
              </a:ext>
            </a:extLst>
          </p:cNvPr>
          <p:cNvSpPr txBox="1"/>
          <p:nvPr/>
        </p:nvSpPr>
        <p:spPr>
          <a:xfrm>
            <a:off x="5007911" y="2034490"/>
            <a:ext cx="2467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Er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er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, sist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er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633DBF6-AEA3-4671-ACDE-0E78C6A9B085}"/>
              </a:ext>
            </a:extLst>
          </p:cNvPr>
          <p:cNvSpPr txBox="1"/>
          <p:nvPr/>
        </p:nvSpPr>
        <p:spPr>
          <a:xfrm>
            <a:off x="5007911" y="2034490"/>
            <a:ext cx="2467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Er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er</a:t>
            </a:r>
            <a:r>
              <a:rPr lang="en-US" sz="2800" dirty="0">
                <a:latin typeface="Comic Sans MS" panose="030F0702030302020204" pitchFamily="66" charset="0"/>
              </a:rPr>
              <a:t>, sist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er</a:t>
            </a:r>
            <a:r>
              <a:rPr lang="en-US" sz="2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5001B0B8-AC84-43A2-971A-299884216E7C}"/>
              </a:ext>
            </a:extLst>
          </p:cNvPr>
          <p:cNvSpPr txBox="1"/>
          <p:nvPr/>
        </p:nvSpPr>
        <p:spPr>
          <a:xfrm>
            <a:off x="5007911" y="2034490"/>
            <a:ext cx="2467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Er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er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, sist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er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658EF72-49F5-47F4-BE2E-24A5F94323E3}"/>
              </a:ext>
            </a:extLst>
          </p:cNvPr>
          <p:cNvSpPr txBox="1"/>
          <p:nvPr/>
        </p:nvSpPr>
        <p:spPr>
          <a:xfrm>
            <a:off x="5007911" y="2524398"/>
            <a:ext cx="3749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She’s my sist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er</a:t>
            </a:r>
            <a:r>
              <a:rPr lang="en-US" sz="2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37B6E81-DC3B-46EF-9C38-FA7875962184}"/>
              </a:ext>
            </a:extLst>
          </p:cNvPr>
          <p:cNvSpPr txBox="1"/>
          <p:nvPr/>
        </p:nvSpPr>
        <p:spPr>
          <a:xfrm>
            <a:off x="5007911" y="2524063"/>
            <a:ext cx="3749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She’s my sist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er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FE05E4E-F090-40A2-882D-8D37640ED9EE}"/>
              </a:ext>
            </a:extLst>
          </p:cNvPr>
          <p:cNvSpPr txBox="1"/>
          <p:nvPr/>
        </p:nvSpPr>
        <p:spPr>
          <a:xfrm>
            <a:off x="5007911" y="2524210"/>
            <a:ext cx="3749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She’s my sist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er</a:t>
            </a:r>
            <a:r>
              <a:rPr lang="en-US" sz="2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13D5C9E-2E86-4B66-8CB8-F66C141E9E03}"/>
              </a:ext>
            </a:extLst>
          </p:cNvPr>
          <p:cNvSpPr txBox="1"/>
          <p:nvPr/>
        </p:nvSpPr>
        <p:spPr>
          <a:xfrm>
            <a:off x="5007911" y="2524063"/>
            <a:ext cx="3749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She’s my sist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er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96F071E-6B7A-45A7-9FA1-67D6624B78FD}"/>
              </a:ext>
            </a:extLst>
          </p:cNvPr>
          <p:cNvSpPr txBox="1"/>
          <p:nvPr/>
        </p:nvSpPr>
        <p:spPr>
          <a:xfrm>
            <a:off x="4983033" y="3034916"/>
            <a:ext cx="274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She’s sixteen.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41505BF-F413-45FB-99C4-46CA4B7F7844}"/>
              </a:ext>
            </a:extLst>
          </p:cNvPr>
          <p:cNvSpPr txBox="1"/>
          <p:nvPr/>
        </p:nvSpPr>
        <p:spPr>
          <a:xfrm>
            <a:off x="4983876" y="3031934"/>
            <a:ext cx="274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She’s sixteen.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B0093A9-D791-4A85-AC14-71F9578308E7}"/>
              </a:ext>
            </a:extLst>
          </p:cNvPr>
          <p:cNvSpPr txBox="1"/>
          <p:nvPr/>
        </p:nvSpPr>
        <p:spPr>
          <a:xfrm>
            <a:off x="4983033" y="3034916"/>
            <a:ext cx="274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She’s sixteen.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894347C-5FFC-4BA9-8A9A-82733B41B426}"/>
              </a:ext>
            </a:extLst>
          </p:cNvPr>
          <p:cNvSpPr txBox="1"/>
          <p:nvPr/>
        </p:nvSpPr>
        <p:spPr>
          <a:xfrm>
            <a:off x="4983408" y="3034575"/>
            <a:ext cx="274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She’s sixteen.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5C5834A-B257-4C63-97AD-94C68C4CD7DA}"/>
              </a:ext>
            </a:extLst>
          </p:cNvPr>
          <p:cNvSpPr txBox="1"/>
          <p:nvPr/>
        </p:nvSpPr>
        <p:spPr>
          <a:xfrm>
            <a:off x="4989982" y="4478378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He’s my broth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er</a:t>
            </a:r>
            <a:r>
              <a:rPr lang="en-US" sz="2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6ED3849-1553-4C6A-8447-B57B36A56883}"/>
              </a:ext>
            </a:extLst>
          </p:cNvPr>
          <p:cNvSpPr txBox="1"/>
          <p:nvPr/>
        </p:nvSpPr>
        <p:spPr>
          <a:xfrm>
            <a:off x="4989982" y="4476347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He’s my broth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er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C7059DC-C022-4E12-A25F-BB2A9B23A955}"/>
              </a:ext>
            </a:extLst>
          </p:cNvPr>
          <p:cNvSpPr txBox="1"/>
          <p:nvPr/>
        </p:nvSpPr>
        <p:spPr>
          <a:xfrm>
            <a:off x="4991507" y="4476347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He’s my broth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er</a:t>
            </a:r>
            <a:r>
              <a:rPr lang="en-US" sz="2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EC69B9E9-B267-40D2-BA87-A99DEF59F5E1}"/>
              </a:ext>
            </a:extLst>
          </p:cNvPr>
          <p:cNvSpPr txBox="1"/>
          <p:nvPr/>
        </p:nvSpPr>
        <p:spPr>
          <a:xfrm>
            <a:off x="4993031" y="4478016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He’s my broth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er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4FD8CE9-8A78-4C9A-8342-DE9FE4801258}"/>
              </a:ext>
            </a:extLst>
          </p:cNvPr>
          <p:cNvSpPr txBox="1"/>
          <p:nvPr/>
        </p:nvSpPr>
        <p:spPr>
          <a:xfrm>
            <a:off x="4989983" y="4988535"/>
            <a:ext cx="2731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He’s nineteen.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EF100B7-C35E-457B-A012-A3C7FADFF6FF}"/>
              </a:ext>
            </a:extLst>
          </p:cNvPr>
          <p:cNvSpPr txBox="1"/>
          <p:nvPr/>
        </p:nvSpPr>
        <p:spPr>
          <a:xfrm>
            <a:off x="4989983" y="4991392"/>
            <a:ext cx="2731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He’s nineteen.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F8DFE69-676E-4888-BA0E-6E76703B841F}"/>
              </a:ext>
            </a:extLst>
          </p:cNvPr>
          <p:cNvSpPr txBox="1"/>
          <p:nvPr/>
        </p:nvSpPr>
        <p:spPr>
          <a:xfrm>
            <a:off x="4989983" y="4992790"/>
            <a:ext cx="2731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He’s nineteen.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8A843155-C2B2-44CA-84F9-35876977D0A1}"/>
              </a:ext>
            </a:extLst>
          </p:cNvPr>
          <p:cNvSpPr txBox="1"/>
          <p:nvPr/>
        </p:nvSpPr>
        <p:spPr>
          <a:xfrm>
            <a:off x="4989129" y="4991392"/>
            <a:ext cx="2731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He’s nineteen.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0A189DC-83AC-4BF2-BBCD-762F14FE5C94}"/>
              </a:ext>
            </a:extLst>
          </p:cNvPr>
          <p:cNvSpPr txBox="1"/>
          <p:nvPr/>
        </p:nvSpPr>
        <p:spPr>
          <a:xfrm>
            <a:off x="4990193" y="3961378"/>
            <a:ext cx="28735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Er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er</a:t>
            </a:r>
            <a:r>
              <a:rPr lang="en-US" sz="2800" dirty="0">
                <a:latin typeface="Comic Sans MS" panose="030F0702030302020204" pitchFamily="66" charset="0"/>
              </a:rPr>
              <a:t>, broth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er</a:t>
            </a:r>
            <a:r>
              <a:rPr lang="en-US" sz="2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D32C444-0EEF-4C5F-A68A-1DD93C0339CF}"/>
              </a:ext>
            </a:extLst>
          </p:cNvPr>
          <p:cNvSpPr txBox="1"/>
          <p:nvPr/>
        </p:nvSpPr>
        <p:spPr>
          <a:xfrm>
            <a:off x="4989983" y="3962717"/>
            <a:ext cx="28735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Er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er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, broth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er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E80E716-F9C3-4F6A-A556-ED57ABBFB6F1}"/>
              </a:ext>
            </a:extLst>
          </p:cNvPr>
          <p:cNvSpPr txBox="1"/>
          <p:nvPr/>
        </p:nvSpPr>
        <p:spPr>
          <a:xfrm>
            <a:off x="4990193" y="3961885"/>
            <a:ext cx="28735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Er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er</a:t>
            </a:r>
            <a:r>
              <a:rPr lang="en-US" sz="2800" dirty="0">
                <a:latin typeface="Comic Sans MS" panose="030F0702030302020204" pitchFamily="66" charset="0"/>
              </a:rPr>
              <a:t>, broth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er</a:t>
            </a:r>
            <a:r>
              <a:rPr lang="en-US" sz="2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9E1795CB-6E7B-4315-AD8B-CDE48FCE9655}"/>
              </a:ext>
            </a:extLst>
          </p:cNvPr>
          <p:cNvSpPr txBox="1"/>
          <p:nvPr/>
        </p:nvSpPr>
        <p:spPr>
          <a:xfrm>
            <a:off x="4988437" y="3960487"/>
            <a:ext cx="28735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Er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er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, broth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er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88176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"/>
                                            </p:cond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"/>
                                            </p:cond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"/>
                                            </p:cond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"/>
                                            </p:cond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"/>
                                            </p:cond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32500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5250"/>
                                  </p:stCondLst>
                                  <p:iterate type="wd">
                                    <p:tmAbs val="35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9000"/>
                                  </p:stCondLst>
                                  <p:iterate type="wd">
                                    <p:tmAbs val="8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13000"/>
                                  </p:stCondLst>
                                  <p:iterate type="wd">
                                    <p:tmAbs val="9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1750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22000"/>
                                  </p:stCondLst>
                                  <p:iterate type="wd">
                                    <p:tmAbs val="8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26500"/>
                                  </p:stCondLst>
                                  <p:iterate type="wd">
                                    <p:tmAbs val="8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2500"/>
                            </p:stCondLst>
                            <p:childTnLst>
                              <p:par>
                                <p:cTn id="6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>
                <p:cTn id="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 vol="80000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80000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 vol="80000">
                <p:cTn id="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vol="8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41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35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600"/>
                            </p:stCondLst>
                            <p:childTnLst>
                              <p:par>
                                <p:cTn id="8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4" dur="4300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6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3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8" dur="3700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6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700"/>
                            </p:stCondLst>
                            <p:childTnLst>
                              <p:par>
                                <p:cTn id="1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2" dur="4000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4000"/>
                            </p:stCondLst>
                            <p:childTnLst>
                              <p:par>
                                <p:cTn id="1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4000"/>
                            </p:stCondLst>
                            <p:childTnLst>
                              <p:par>
                                <p:cTn id="12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7" dur="4600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8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4600"/>
                            </p:stCondLst>
                            <p:childTnLst>
                              <p:par>
                                <p:cTn id="1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1" dur="4100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4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4100"/>
                            </p:stCondLst>
                            <p:childTnLst>
                              <p:par>
                                <p:cTn id="1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38" grpId="0"/>
      <p:bldP spid="38" grpId="1"/>
      <p:bldP spid="44" grpId="0"/>
      <p:bldP spid="44" grpId="1"/>
      <p:bldP spid="51" grpId="0"/>
      <p:bldP spid="51" grpId="1"/>
      <p:bldP spid="51" grpId="2"/>
      <p:bldP spid="51" grpId="3"/>
      <p:bldP spid="39" grpId="0"/>
      <p:bldP spid="39" grpId="1"/>
      <p:bldP spid="45" grpId="0"/>
      <p:bldP spid="45" grpId="1"/>
      <p:bldP spid="49" grpId="0"/>
      <p:bldP spid="49" grpId="1"/>
      <p:bldP spid="49" grpId="2"/>
      <p:bldP spid="49" grpId="3"/>
      <p:bldP spid="40" grpId="0"/>
      <p:bldP spid="40" grpId="1"/>
      <p:bldP spid="46" grpId="0"/>
      <p:bldP spid="46" grpId="1"/>
      <p:bldP spid="52" grpId="0"/>
      <p:bldP spid="52" grpId="1"/>
      <p:bldP spid="52" grpId="2"/>
      <p:bldP spid="52" grpId="3"/>
      <p:bldP spid="42" grpId="0"/>
      <p:bldP spid="42" grpId="1"/>
      <p:bldP spid="47" grpId="0"/>
      <p:bldP spid="47" grpId="1"/>
      <p:bldP spid="53" grpId="0"/>
      <p:bldP spid="53" grpId="1"/>
      <p:bldP spid="53" grpId="2"/>
      <p:bldP spid="53" grpId="3"/>
      <p:bldP spid="43" grpId="0"/>
      <p:bldP spid="43" grpId="1"/>
      <p:bldP spid="50" grpId="0"/>
      <p:bldP spid="50" grpId="1"/>
      <p:bldP spid="54" grpId="0"/>
      <p:bldP spid="54" grpId="1"/>
      <p:bldP spid="54" grpId="2"/>
      <p:bldP spid="54" grpId="3"/>
      <p:bldP spid="56" grpId="0"/>
      <p:bldP spid="56" grpId="1"/>
      <p:bldP spid="57" grpId="0"/>
      <p:bldP spid="57" grpId="1"/>
      <p:bldP spid="58" grpId="0"/>
      <p:bldP spid="58" grpId="1"/>
      <p:bldP spid="58" grpId="2"/>
      <p:bldP spid="58" grpId="3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1A3A01F4-3AEB-4BB1-80B9-06A660AE7EA3}"/>
              </a:ext>
            </a:extLst>
          </p:cNvPr>
          <p:cNvGrpSpPr/>
          <p:nvPr/>
        </p:nvGrpSpPr>
        <p:grpSpPr>
          <a:xfrm>
            <a:off x="199381" y="1990762"/>
            <a:ext cx="4310743" cy="2362200"/>
            <a:chOff x="199381" y="2471057"/>
            <a:chExt cx="4310743" cy="2362200"/>
          </a:xfrm>
        </p:grpSpPr>
        <p:sp>
          <p:nvSpPr>
            <p:cNvPr id="6" name="Rounded Rectangle 5">
              <a:hlinkClick r:id="" action="ppaction://noaction"/>
            </p:cNvPr>
            <p:cNvSpPr/>
            <p:nvPr/>
          </p:nvSpPr>
          <p:spPr>
            <a:xfrm>
              <a:off x="199381" y="2471057"/>
              <a:ext cx="4310743" cy="2362200"/>
            </a:xfrm>
            <a:prstGeom prst="roundRect">
              <a:avLst/>
            </a:prstGeom>
            <a:solidFill>
              <a:srgbClr val="F3C3DA"/>
            </a:solidFill>
            <a:ln>
              <a:solidFill>
                <a:srgbClr val="F3C3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59229" y="2569029"/>
              <a:ext cx="37011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b="1">
                  <a:solidFill>
                    <a:srgbClr val="00B0F0"/>
                  </a:solidFill>
                  <a:latin typeface="Comic Sans MS" panose="030F0702030302020204" pitchFamily="66" charset="0"/>
                </a:rPr>
                <a:t>1</a:t>
              </a:r>
            </a:p>
          </p:txBody>
        </p:sp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2136" y="4342110"/>
              <a:ext cx="437603" cy="361751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6038" y="4265198"/>
              <a:ext cx="318276" cy="428226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2621" y="2717315"/>
              <a:ext cx="1619549" cy="1607280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06942" y="2717315"/>
              <a:ext cx="1783487" cy="1767095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5F1B5DF-EA66-46E5-9662-27BDFC33B1DA}"/>
              </a:ext>
            </a:extLst>
          </p:cNvPr>
          <p:cNvGrpSpPr/>
          <p:nvPr/>
        </p:nvGrpSpPr>
        <p:grpSpPr>
          <a:xfrm>
            <a:off x="4572000" y="1990762"/>
            <a:ext cx="4310743" cy="2362200"/>
            <a:chOff x="4572000" y="2471057"/>
            <a:chExt cx="4310743" cy="2362200"/>
          </a:xfrm>
        </p:grpSpPr>
        <p:sp>
          <p:nvSpPr>
            <p:cNvPr id="7" name="Rounded Rectangle 6">
              <a:hlinkClick r:id="" action="ppaction://noaction"/>
            </p:cNvPr>
            <p:cNvSpPr/>
            <p:nvPr/>
          </p:nvSpPr>
          <p:spPr>
            <a:xfrm>
              <a:off x="4572000" y="2471057"/>
              <a:ext cx="4310743" cy="2362200"/>
            </a:xfrm>
            <a:prstGeom prst="roundRect">
              <a:avLst/>
            </a:prstGeom>
            <a:solidFill>
              <a:srgbClr val="F3C3DA"/>
            </a:solidFill>
            <a:ln>
              <a:solidFill>
                <a:srgbClr val="F3C3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811486" y="2569029"/>
              <a:ext cx="37011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b="1">
                  <a:solidFill>
                    <a:srgbClr val="00B0F0"/>
                  </a:solidFill>
                  <a:latin typeface="Comic Sans MS" panose="030F0702030302020204" pitchFamily="66" charset="0"/>
                </a:rPr>
                <a:t>2</a:t>
              </a:r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3664" y="4331673"/>
              <a:ext cx="437603" cy="361751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93611" y="4265198"/>
              <a:ext cx="318276" cy="428226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4340" y="2637407"/>
              <a:ext cx="1779762" cy="1767095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5591" y="2717315"/>
              <a:ext cx="1778910" cy="1615708"/>
            </a:xfrm>
            <a:prstGeom prst="rect">
              <a:avLst/>
            </a:prstGeom>
          </p:spPr>
        </p:pic>
      </p:grpSp>
      <p:sp>
        <p:nvSpPr>
          <p:cNvPr id="25" name="Oval 24">
            <a:extLst>
              <a:ext uri="{FF2B5EF4-FFF2-40B4-BE49-F238E27FC236}">
                <a16:creationId xmlns:a16="http://schemas.microsoft.com/office/drawing/2014/main" id="{203AF7CF-6442-4318-BC62-B1DEA8B27C58}"/>
              </a:ext>
            </a:extLst>
          </p:cNvPr>
          <p:cNvSpPr/>
          <p:nvPr/>
        </p:nvSpPr>
        <p:spPr>
          <a:xfrm>
            <a:off x="4251960" y="5977217"/>
            <a:ext cx="640080" cy="640080"/>
          </a:xfrm>
          <a:prstGeom prst="ellipse">
            <a:avLst/>
          </a:prstGeom>
          <a:noFill/>
          <a:ln>
            <a:solidFill>
              <a:srgbClr val="F172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Isosceles Triangle 25">
            <a:extLst>
              <a:ext uri="{FF2B5EF4-FFF2-40B4-BE49-F238E27FC236}">
                <a16:creationId xmlns:a16="http://schemas.microsoft.com/office/drawing/2014/main" id="{065BDD9E-0A9B-4FFF-8FF0-BBF3C9C1F4C6}"/>
              </a:ext>
            </a:extLst>
          </p:cNvPr>
          <p:cNvSpPr/>
          <p:nvPr/>
        </p:nvSpPr>
        <p:spPr>
          <a:xfrm rot="5400000">
            <a:off x="4436795" y="6140913"/>
            <a:ext cx="365760" cy="338953"/>
          </a:xfrm>
          <a:prstGeom prst="triangle">
            <a:avLst/>
          </a:prstGeom>
          <a:solidFill>
            <a:srgbClr val="F172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9DC5BF9-26B8-4D80-80B5-0253BA686CB8}"/>
              </a:ext>
            </a:extLst>
          </p:cNvPr>
          <p:cNvGrpSpPr/>
          <p:nvPr/>
        </p:nvGrpSpPr>
        <p:grpSpPr>
          <a:xfrm rot="5400000">
            <a:off x="4363177" y="6122517"/>
            <a:ext cx="417647" cy="349480"/>
            <a:chOff x="4333009" y="4935682"/>
            <a:chExt cx="417647" cy="349480"/>
          </a:xfrm>
        </p:grpSpPr>
        <p:sp>
          <p:nvSpPr>
            <p:cNvPr id="28" name="Minus Sign 6">
              <a:extLst>
                <a:ext uri="{FF2B5EF4-FFF2-40B4-BE49-F238E27FC236}">
                  <a16:creationId xmlns:a16="http://schemas.microsoft.com/office/drawing/2014/main" id="{B62ADD84-E92A-45C7-B17A-C5EE06DEA120}"/>
                </a:ext>
              </a:extLst>
            </p:cNvPr>
            <p:cNvSpPr/>
            <p:nvPr/>
          </p:nvSpPr>
          <p:spPr>
            <a:xfrm>
              <a:off x="4333009" y="4935682"/>
              <a:ext cx="417647" cy="228600"/>
            </a:xfrm>
            <a:prstGeom prst="mathMinus">
              <a:avLst/>
            </a:prstGeom>
            <a:solidFill>
              <a:srgbClr val="F172AC"/>
            </a:solidFill>
            <a:ln>
              <a:solidFill>
                <a:srgbClr val="F17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Minus Sign 40">
              <a:extLst>
                <a:ext uri="{FF2B5EF4-FFF2-40B4-BE49-F238E27FC236}">
                  <a16:creationId xmlns:a16="http://schemas.microsoft.com/office/drawing/2014/main" id="{EE0B56FB-1836-4EF9-B284-A1412138447B}"/>
                </a:ext>
              </a:extLst>
            </p:cNvPr>
            <p:cNvSpPr/>
            <p:nvPr/>
          </p:nvSpPr>
          <p:spPr>
            <a:xfrm>
              <a:off x="4333009" y="5056562"/>
              <a:ext cx="417647" cy="228600"/>
            </a:xfrm>
            <a:prstGeom prst="mathMinus">
              <a:avLst/>
            </a:prstGeom>
            <a:solidFill>
              <a:srgbClr val="F172AC"/>
            </a:solidFill>
            <a:ln>
              <a:solidFill>
                <a:srgbClr val="F17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0" name="Picture 29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94" y="5789615"/>
            <a:ext cx="665249" cy="677860"/>
          </a:xfrm>
          <a:prstGeom prst="rect">
            <a:avLst/>
          </a:prstGeom>
        </p:spPr>
      </p:pic>
      <p:pic>
        <p:nvPicPr>
          <p:cNvPr id="10" name="Track 078">
            <a:hlinkClick r:id="" action="ppaction://media"/>
            <a:extLst>
              <a:ext uri="{FF2B5EF4-FFF2-40B4-BE49-F238E27FC236}">
                <a16:creationId xmlns:a16="http://schemas.microsoft.com/office/drawing/2014/main" id="{1AD3A6A5-E6D7-4C96-B32F-2EDBC0DACF0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4500" end="3048.125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287453" y="56095"/>
            <a:ext cx="487363" cy="487363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AEAA1C23-A404-469F-B5EF-3707E190BB64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80" y="456597"/>
            <a:ext cx="766005" cy="745770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56CBB067-8D9A-4F1E-9D06-A6EF49E0E772}"/>
              </a:ext>
            </a:extLst>
          </p:cNvPr>
          <p:cNvSpPr txBox="1"/>
          <p:nvPr/>
        </p:nvSpPr>
        <p:spPr>
          <a:xfrm>
            <a:off x="1179551" y="449296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Listen and circle.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2EB79E81-4EAB-48AF-9D44-FE244E34A3F4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728" y="932898"/>
            <a:ext cx="878779" cy="468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9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191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918"/>
                            </p:stCondLst>
                            <p:childTnLst>
                              <p:par>
                                <p:cTn id="2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6" grpId="0" animBg="1"/>
      <p:bldP spid="2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80" y="456597"/>
            <a:ext cx="766005" cy="74577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79551" y="449296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Listen and circle.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728" y="932898"/>
            <a:ext cx="878779" cy="468467"/>
          </a:xfrm>
          <a:prstGeom prst="rect">
            <a:avLst/>
          </a:prstGeom>
        </p:spPr>
      </p:pic>
      <p:sp>
        <p:nvSpPr>
          <p:cNvPr id="25" name="Oval 24">
            <a:extLst>
              <a:ext uri="{FF2B5EF4-FFF2-40B4-BE49-F238E27FC236}">
                <a16:creationId xmlns:a16="http://schemas.microsoft.com/office/drawing/2014/main" id="{203AF7CF-6442-4318-BC62-B1DEA8B27C58}"/>
              </a:ext>
            </a:extLst>
          </p:cNvPr>
          <p:cNvSpPr/>
          <p:nvPr/>
        </p:nvSpPr>
        <p:spPr>
          <a:xfrm>
            <a:off x="4251960" y="5977217"/>
            <a:ext cx="640080" cy="640080"/>
          </a:xfrm>
          <a:prstGeom prst="ellipse">
            <a:avLst/>
          </a:prstGeom>
          <a:noFill/>
          <a:ln>
            <a:solidFill>
              <a:srgbClr val="F172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Isosceles Triangle 25">
            <a:extLst>
              <a:ext uri="{FF2B5EF4-FFF2-40B4-BE49-F238E27FC236}">
                <a16:creationId xmlns:a16="http://schemas.microsoft.com/office/drawing/2014/main" id="{065BDD9E-0A9B-4FFF-8FF0-BBF3C9C1F4C6}"/>
              </a:ext>
            </a:extLst>
          </p:cNvPr>
          <p:cNvSpPr/>
          <p:nvPr/>
        </p:nvSpPr>
        <p:spPr>
          <a:xfrm rot="5400000">
            <a:off x="4436795" y="6140913"/>
            <a:ext cx="365760" cy="338953"/>
          </a:xfrm>
          <a:prstGeom prst="triangle">
            <a:avLst/>
          </a:prstGeom>
          <a:solidFill>
            <a:srgbClr val="F172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9DC5BF9-26B8-4D80-80B5-0253BA686CB8}"/>
              </a:ext>
            </a:extLst>
          </p:cNvPr>
          <p:cNvGrpSpPr/>
          <p:nvPr/>
        </p:nvGrpSpPr>
        <p:grpSpPr>
          <a:xfrm rot="5400000">
            <a:off x="4363177" y="6122517"/>
            <a:ext cx="417647" cy="349480"/>
            <a:chOff x="4333009" y="4935682"/>
            <a:chExt cx="417647" cy="349480"/>
          </a:xfrm>
        </p:grpSpPr>
        <p:sp>
          <p:nvSpPr>
            <p:cNvPr id="28" name="Minus Sign 6">
              <a:extLst>
                <a:ext uri="{FF2B5EF4-FFF2-40B4-BE49-F238E27FC236}">
                  <a16:creationId xmlns:a16="http://schemas.microsoft.com/office/drawing/2014/main" id="{B62ADD84-E92A-45C7-B17A-C5EE06DEA120}"/>
                </a:ext>
              </a:extLst>
            </p:cNvPr>
            <p:cNvSpPr/>
            <p:nvPr/>
          </p:nvSpPr>
          <p:spPr>
            <a:xfrm>
              <a:off x="4333009" y="4935682"/>
              <a:ext cx="417647" cy="228600"/>
            </a:xfrm>
            <a:prstGeom prst="mathMinus">
              <a:avLst/>
            </a:prstGeom>
            <a:solidFill>
              <a:srgbClr val="F172AC"/>
            </a:solidFill>
            <a:ln>
              <a:solidFill>
                <a:srgbClr val="F17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Minus Sign 40">
              <a:extLst>
                <a:ext uri="{FF2B5EF4-FFF2-40B4-BE49-F238E27FC236}">
                  <a16:creationId xmlns:a16="http://schemas.microsoft.com/office/drawing/2014/main" id="{EE0B56FB-1836-4EF9-B284-A1412138447B}"/>
                </a:ext>
              </a:extLst>
            </p:cNvPr>
            <p:cNvSpPr/>
            <p:nvPr/>
          </p:nvSpPr>
          <p:spPr>
            <a:xfrm>
              <a:off x="4333009" y="5056562"/>
              <a:ext cx="417647" cy="228600"/>
            </a:xfrm>
            <a:prstGeom prst="mathMinus">
              <a:avLst/>
            </a:prstGeom>
            <a:solidFill>
              <a:srgbClr val="F172AC"/>
            </a:solidFill>
            <a:ln>
              <a:solidFill>
                <a:srgbClr val="F17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0" name="Picture 29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94" y="5789615"/>
            <a:ext cx="665249" cy="677860"/>
          </a:xfrm>
          <a:prstGeom prst="rect">
            <a:avLst/>
          </a:prstGeom>
        </p:spPr>
      </p:pic>
      <p:pic>
        <p:nvPicPr>
          <p:cNvPr id="10" name="Track 078">
            <a:hlinkClick r:id="" action="ppaction://media"/>
            <a:extLst>
              <a:ext uri="{FF2B5EF4-FFF2-40B4-BE49-F238E27FC236}">
                <a16:creationId xmlns:a16="http://schemas.microsoft.com/office/drawing/2014/main" id="{1AD3A6A5-E6D7-4C96-B32F-2EDBC0DACF0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4500" end="9833.125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287453" y="56095"/>
            <a:ext cx="487363" cy="487363"/>
          </a:xfrm>
          <a:prstGeom prst="rect">
            <a:avLst/>
          </a:prstGeom>
        </p:spPr>
      </p:pic>
      <p:sp>
        <p:nvSpPr>
          <p:cNvPr id="31" name="Rounded Rectangle 5">
            <a:hlinkClick r:id="" action="ppaction://noaction"/>
            <a:extLst>
              <a:ext uri="{FF2B5EF4-FFF2-40B4-BE49-F238E27FC236}">
                <a16:creationId xmlns:a16="http://schemas.microsoft.com/office/drawing/2014/main" id="{1BFDE238-1A64-4837-9117-5E9C1FDE6651}"/>
              </a:ext>
            </a:extLst>
          </p:cNvPr>
          <p:cNvSpPr/>
          <p:nvPr/>
        </p:nvSpPr>
        <p:spPr>
          <a:xfrm>
            <a:off x="851464" y="1812065"/>
            <a:ext cx="7441072" cy="3525628"/>
          </a:xfrm>
          <a:prstGeom prst="roundRect">
            <a:avLst/>
          </a:prstGeom>
          <a:solidFill>
            <a:srgbClr val="F3C3DA"/>
          </a:solidFill>
          <a:ln>
            <a:solidFill>
              <a:srgbClr val="F3C3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BE80007-3F9C-4E1A-A6DE-FD501DE10372}"/>
              </a:ext>
            </a:extLst>
          </p:cNvPr>
          <p:cNvSpPr txBox="1"/>
          <p:nvPr/>
        </p:nvSpPr>
        <p:spPr>
          <a:xfrm>
            <a:off x="1162685" y="1979303"/>
            <a:ext cx="3701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B0F0"/>
                </a:solidFill>
                <a:latin typeface="Comic Sans MS" panose="030F0702030302020204" pitchFamily="66" charset="0"/>
              </a:rPr>
              <a:t>1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ED9C88AB-5C2D-4759-B0C2-050CB8A70CB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7031" y="4573781"/>
            <a:ext cx="553066" cy="4572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77F86AFA-A1BA-4BB0-BEB1-4BCCB8FE9A2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296" y="4488185"/>
            <a:ext cx="407773" cy="54864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343F078E-591B-40D3-9ED7-FC3A6CE60EF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04934" y="2242096"/>
            <a:ext cx="1972948" cy="1955012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840BC46B-E9AA-44D7-9978-4E02D0E3AD5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00962" y="2322665"/>
            <a:ext cx="1973401" cy="1955462"/>
          </a:xfrm>
          <a:prstGeom prst="rect">
            <a:avLst/>
          </a:prstGeom>
        </p:spPr>
      </p:pic>
      <p:sp>
        <p:nvSpPr>
          <p:cNvPr id="37" name="Oval 36">
            <a:extLst>
              <a:ext uri="{FF2B5EF4-FFF2-40B4-BE49-F238E27FC236}">
                <a16:creationId xmlns:a16="http://schemas.microsoft.com/office/drawing/2014/main" id="{57E94E35-787E-4B34-B5BA-4EB8792B023D}"/>
              </a:ext>
            </a:extLst>
          </p:cNvPr>
          <p:cNvSpPr/>
          <p:nvPr/>
        </p:nvSpPr>
        <p:spPr>
          <a:xfrm>
            <a:off x="6189542" y="4470773"/>
            <a:ext cx="640080" cy="640080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800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13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133"/>
                            </p:stCondLst>
                            <p:childTnLst>
                              <p:par>
                                <p:cTn id="12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TOON-P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42" presetClass="path" presetSubtype="0" repeatCount="2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0 L 0.00729 -0.1081 " pathEditMode="relative" rAng="0" ptsTypes="AA">
                                      <p:cBhvr>
                                        <p:cTn id="24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5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mph" presetSubtype="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50" fill="hold"/>
                                        <p:tgtEl>
                                          <p:spTgt spid="35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RTOON-BOING-_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32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  <p:bldP spid="3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val 24">
            <a:extLst>
              <a:ext uri="{FF2B5EF4-FFF2-40B4-BE49-F238E27FC236}">
                <a16:creationId xmlns:a16="http://schemas.microsoft.com/office/drawing/2014/main" id="{203AF7CF-6442-4318-BC62-B1DEA8B27C58}"/>
              </a:ext>
            </a:extLst>
          </p:cNvPr>
          <p:cNvSpPr/>
          <p:nvPr/>
        </p:nvSpPr>
        <p:spPr>
          <a:xfrm>
            <a:off x="4251960" y="5977217"/>
            <a:ext cx="640080" cy="640080"/>
          </a:xfrm>
          <a:prstGeom prst="ellipse">
            <a:avLst/>
          </a:prstGeom>
          <a:noFill/>
          <a:ln>
            <a:solidFill>
              <a:srgbClr val="F172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Isosceles Triangle 25">
            <a:extLst>
              <a:ext uri="{FF2B5EF4-FFF2-40B4-BE49-F238E27FC236}">
                <a16:creationId xmlns:a16="http://schemas.microsoft.com/office/drawing/2014/main" id="{065BDD9E-0A9B-4FFF-8FF0-BBF3C9C1F4C6}"/>
              </a:ext>
            </a:extLst>
          </p:cNvPr>
          <p:cNvSpPr/>
          <p:nvPr/>
        </p:nvSpPr>
        <p:spPr>
          <a:xfrm rot="5400000">
            <a:off x="4436795" y="6140913"/>
            <a:ext cx="365760" cy="338953"/>
          </a:xfrm>
          <a:prstGeom prst="triangle">
            <a:avLst/>
          </a:prstGeom>
          <a:solidFill>
            <a:srgbClr val="F172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9DC5BF9-26B8-4D80-80B5-0253BA686CB8}"/>
              </a:ext>
            </a:extLst>
          </p:cNvPr>
          <p:cNvGrpSpPr/>
          <p:nvPr/>
        </p:nvGrpSpPr>
        <p:grpSpPr>
          <a:xfrm rot="5400000">
            <a:off x="4363177" y="6122517"/>
            <a:ext cx="417647" cy="349480"/>
            <a:chOff x="4333009" y="4935682"/>
            <a:chExt cx="417647" cy="349480"/>
          </a:xfrm>
        </p:grpSpPr>
        <p:sp>
          <p:nvSpPr>
            <p:cNvPr id="28" name="Minus Sign 6">
              <a:extLst>
                <a:ext uri="{FF2B5EF4-FFF2-40B4-BE49-F238E27FC236}">
                  <a16:creationId xmlns:a16="http://schemas.microsoft.com/office/drawing/2014/main" id="{B62ADD84-E92A-45C7-B17A-C5EE06DEA120}"/>
                </a:ext>
              </a:extLst>
            </p:cNvPr>
            <p:cNvSpPr/>
            <p:nvPr/>
          </p:nvSpPr>
          <p:spPr>
            <a:xfrm>
              <a:off x="4333009" y="4935682"/>
              <a:ext cx="417647" cy="228600"/>
            </a:xfrm>
            <a:prstGeom prst="mathMinus">
              <a:avLst/>
            </a:prstGeom>
            <a:solidFill>
              <a:srgbClr val="F172AC"/>
            </a:solidFill>
            <a:ln>
              <a:solidFill>
                <a:srgbClr val="F17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Minus Sign 40">
              <a:extLst>
                <a:ext uri="{FF2B5EF4-FFF2-40B4-BE49-F238E27FC236}">
                  <a16:creationId xmlns:a16="http://schemas.microsoft.com/office/drawing/2014/main" id="{EE0B56FB-1836-4EF9-B284-A1412138447B}"/>
                </a:ext>
              </a:extLst>
            </p:cNvPr>
            <p:cNvSpPr/>
            <p:nvPr/>
          </p:nvSpPr>
          <p:spPr>
            <a:xfrm>
              <a:off x="4333009" y="5056562"/>
              <a:ext cx="417647" cy="228600"/>
            </a:xfrm>
            <a:prstGeom prst="mathMinus">
              <a:avLst/>
            </a:prstGeom>
            <a:solidFill>
              <a:srgbClr val="F172AC"/>
            </a:solidFill>
            <a:ln>
              <a:solidFill>
                <a:srgbClr val="F17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0" name="Picture 29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94" y="5789615"/>
            <a:ext cx="665249" cy="677860"/>
          </a:xfrm>
          <a:prstGeom prst="rect">
            <a:avLst/>
          </a:prstGeom>
        </p:spPr>
      </p:pic>
      <p:pic>
        <p:nvPicPr>
          <p:cNvPr id="10" name="Track 078">
            <a:hlinkClick r:id="" action="ppaction://media"/>
            <a:extLst>
              <a:ext uri="{FF2B5EF4-FFF2-40B4-BE49-F238E27FC236}">
                <a16:creationId xmlns:a16="http://schemas.microsoft.com/office/drawing/2014/main" id="{1AD3A6A5-E6D7-4C96-B32F-2EDBC0DACF0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1289" end="3048.1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287453" y="56095"/>
            <a:ext cx="487363" cy="487363"/>
          </a:xfrm>
          <a:prstGeom prst="rect">
            <a:avLst/>
          </a:prstGeom>
        </p:spPr>
      </p:pic>
      <p:sp>
        <p:nvSpPr>
          <p:cNvPr id="38" name="Rounded Rectangle 5">
            <a:hlinkClick r:id="" action="ppaction://noaction"/>
            <a:extLst>
              <a:ext uri="{FF2B5EF4-FFF2-40B4-BE49-F238E27FC236}">
                <a16:creationId xmlns:a16="http://schemas.microsoft.com/office/drawing/2014/main" id="{CDC25F90-7E03-4B9F-9B16-38F4643B9AAA}"/>
              </a:ext>
            </a:extLst>
          </p:cNvPr>
          <p:cNvSpPr/>
          <p:nvPr/>
        </p:nvSpPr>
        <p:spPr>
          <a:xfrm>
            <a:off x="851464" y="1812065"/>
            <a:ext cx="7441072" cy="3525628"/>
          </a:xfrm>
          <a:prstGeom prst="roundRect">
            <a:avLst/>
          </a:prstGeom>
          <a:solidFill>
            <a:srgbClr val="F3C3DA"/>
          </a:solidFill>
          <a:ln>
            <a:solidFill>
              <a:srgbClr val="F3C3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2B2A653-DA1B-4D21-9853-B92B2817CAB0}"/>
              </a:ext>
            </a:extLst>
          </p:cNvPr>
          <p:cNvSpPr txBox="1"/>
          <p:nvPr/>
        </p:nvSpPr>
        <p:spPr>
          <a:xfrm>
            <a:off x="1162685" y="1979303"/>
            <a:ext cx="3701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B0F0"/>
                </a:solidFill>
                <a:latin typeface="Comic Sans MS" panose="030F0702030302020204" pitchFamily="66" charset="0"/>
              </a:rPr>
              <a:t>2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E8CEC5BD-4965-46D3-A154-C8ABD573119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010" y="4608667"/>
            <a:ext cx="553066" cy="4572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FA2D1AE7-34C8-485A-94EA-5CB6D535F42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296" y="4488185"/>
            <a:ext cx="407773" cy="54864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BE58A53D-C219-4A77-AD3E-1E42CA6453D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04934" y="2243263"/>
            <a:ext cx="1972948" cy="1952678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B20AADFC-ACD7-4EF1-8851-3BDCB86EA38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00962" y="2404931"/>
            <a:ext cx="1973401" cy="1790929"/>
          </a:xfrm>
          <a:prstGeom prst="rect">
            <a:avLst/>
          </a:prstGeom>
        </p:spPr>
      </p:pic>
      <p:sp>
        <p:nvSpPr>
          <p:cNvPr id="44" name="Oval 43">
            <a:extLst>
              <a:ext uri="{FF2B5EF4-FFF2-40B4-BE49-F238E27FC236}">
                <a16:creationId xmlns:a16="http://schemas.microsoft.com/office/drawing/2014/main" id="{40A7C192-94B6-4FE6-B17A-4C3C38E1FA34}"/>
              </a:ext>
            </a:extLst>
          </p:cNvPr>
          <p:cNvSpPr/>
          <p:nvPr/>
        </p:nvSpPr>
        <p:spPr>
          <a:xfrm>
            <a:off x="6189542" y="4470773"/>
            <a:ext cx="640080" cy="640080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09ADC0CE-937D-46CA-AEDC-C9D59107EB5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80" y="456597"/>
            <a:ext cx="766005" cy="745770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53E6ED41-DBF3-4666-939B-FDF9F5512C30}"/>
              </a:ext>
            </a:extLst>
          </p:cNvPr>
          <p:cNvSpPr txBox="1"/>
          <p:nvPr/>
        </p:nvSpPr>
        <p:spPr>
          <a:xfrm>
            <a:off x="1179551" y="449296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Listen and circle.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E0D37CCB-98EC-4648-81DE-36E85786639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728" y="932898"/>
            <a:ext cx="878779" cy="468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040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12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129"/>
                            </p:stCondLst>
                            <p:childTnLst>
                              <p:par>
                                <p:cTn id="12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TOON-P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42" presetClass="path" presetSubtype="0" repeatCount="2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0 L 0.00729 -0.1081 " pathEditMode="relative" rAng="0" ptsTypes="AA">
                                      <p:cBhvr>
                                        <p:cTn id="2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5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mph" presetSubtype="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50" fill="hold"/>
                                        <p:tgtEl>
                                          <p:spTgt spid="4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RTOON-BOING-_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32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  <p:bldP spid="4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313" y="442268"/>
            <a:ext cx="758130" cy="74577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65347" y="434967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Write and say.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69" y="1924203"/>
            <a:ext cx="1975381" cy="247517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94" y="2313056"/>
            <a:ext cx="1933196" cy="223188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8073" y="2206612"/>
            <a:ext cx="2193383" cy="1967727"/>
          </a:xfrm>
          <a:prstGeom prst="rect">
            <a:avLst/>
          </a:prstGeom>
        </p:spPr>
      </p:pic>
      <p:cxnSp>
        <p:nvCxnSpPr>
          <p:cNvPr id="17" name="Straight Connector 16"/>
          <p:cNvCxnSpPr/>
          <p:nvPr/>
        </p:nvCxnSpPr>
        <p:spPr>
          <a:xfrm>
            <a:off x="4914921" y="4832825"/>
            <a:ext cx="274320" cy="0"/>
          </a:xfrm>
          <a:prstGeom prst="line">
            <a:avLst/>
          </a:prstGeom>
          <a:ln w="28575">
            <a:solidFill>
              <a:srgbClr val="002D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399591" y="4328611"/>
            <a:ext cx="12739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solidFill>
                  <a:srgbClr val="002D86"/>
                </a:solidFill>
                <a:latin typeface="Comic Sans MS" panose="030F0702030302020204" pitchFamily="66" charset="0"/>
              </a:rPr>
              <a:t>sist</a:t>
            </a:r>
            <a:endParaRPr lang="en-US" sz="3600" dirty="0">
              <a:solidFill>
                <a:srgbClr val="002D86"/>
              </a:solidFill>
              <a:latin typeface="Comic Sans MS" panose="030F0702030302020204" pitchFamily="66" charset="0"/>
            </a:endParaRPr>
          </a:p>
        </p:txBody>
      </p:sp>
      <p:pic>
        <p:nvPicPr>
          <p:cNvPr id="23" name="Picture 22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94" y="5789615"/>
            <a:ext cx="665249" cy="67786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894" y="956747"/>
            <a:ext cx="334738" cy="33712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3230" y="956747"/>
            <a:ext cx="334738" cy="33712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97429" y="4328611"/>
            <a:ext cx="26969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solidFill>
                  <a:srgbClr val="002D86"/>
                </a:solidFill>
                <a:latin typeface="Comic Sans MS" panose="030F0702030302020204" pitchFamily="66" charset="0"/>
              </a:rPr>
              <a:t>grandmoth</a:t>
            </a:r>
            <a:endParaRPr lang="en-US" sz="3600" dirty="0">
              <a:solidFill>
                <a:srgbClr val="002D86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2597236" y="4801126"/>
            <a:ext cx="274320" cy="0"/>
          </a:xfrm>
          <a:prstGeom prst="line">
            <a:avLst/>
          </a:prstGeom>
          <a:ln w="28575">
            <a:solidFill>
              <a:srgbClr val="002D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2894417" y="4801126"/>
            <a:ext cx="274320" cy="0"/>
          </a:xfrm>
          <a:prstGeom prst="line">
            <a:avLst/>
          </a:prstGeom>
          <a:ln w="28575">
            <a:solidFill>
              <a:srgbClr val="002D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593505" y="4384618"/>
            <a:ext cx="14939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solidFill>
                  <a:srgbClr val="002D86"/>
                </a:solidFill>
                <a:latin typeface="Comic Sans MS" panose="030F0702030302020204" pitchFamily="66" charset="0"/>
              </a:rPr>
              <a:t>broth</a:t>
            </a:r>
            <a:endParaRPr lang="en-US" sz="3600" dirty="0">
              <a:solidFill>
                <a:srgbClr val="002D86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5214499" y="4830414"/>
            <a:ext cx="274320" cy="0"/>
          </a:xfrm>
          <a:prstGeom prst="line">
            <a:avLst/>
          </a:prstGeom>
          <a:ln w="28575">
            <a:solidFill>
              <a:srgbClr val="002D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7260958" y="4799241"/>
            <a:ext cx="274320" cy="0"/>
          </a:xfrm>
          <a:prstGeom prst="line">
            <a:avLst/>
          </a:prstGeom>
          <a:ln w="28575">
            <a:solidFill>
              <a:srgbClr val="002D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571961" y="4799241"/>
            <a:ext cx="274320" cy="0"/>
          </a:xfrm>
          <a:prstGeom prst="line">
            <a:avLst/>
          </a:prstGeom>
          <a:ln w="28575">
            <a:solidFill>
              <a:srgbClr val="002D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B4E4852D-CFE0-4516-826C-7F6660E51688}"/>
              </a:ext>
            </a:extLst>
          </p:cNvPr>
          <p:cNvSpPr txBox="1"/>
          <p:nvPr/>
        </p:nvSpPr>
        <p:spPr>
          <a:xfrm>
            <a:off x="2509582" y="4328611"/>
            <a:ext cx="6591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00B050"/>
                </a:solidFill>
                <a:latin typeface="Comic Sans MS" panose="030F0702030302020204" pitchFamily="66" charset="0"/>
              </a:rPr>
              <a:t>er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D77F096-0AB2-4346-8A1E-B14E2C71F913}"/>
              </a:ext>
            </a:extLst>
          </p:cNvPr>
          <p:cNvSpPr txBox="1"/>
          <p:nvPr/>
        </p:nvSpPr>
        <p:spPr>
          <a:xfrm>
            <a:off x="4822474" y="4385215"/>
            <a:ext cx="6591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00B050"/>
                </a:solidFill>
                <a:latin typeface="Comic Sans MS" panose="030F0702030302020204" pitchFamily="66" charset="0"/>
              </a:rPr>
              <a:t>er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98B2879-CE7E-4C48-AB53-E6215E24A604}"/>
              </a:ext>
            </a:extLst>
          </p:cNvPr>
          <p:cNvSpPr txBox="1"/>
          <p:nvPr/>
        </p:nvSpPr>
        <p:spPr>
          <a:xfrm>
            <a:off x="7187126" y="4328611"/>
            <a:ext cx="6591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00B050"/>
                </a:solidFill>
                <a:latin typeface="Comic Sans MS" panose="030F0702030302020204" pitchFamily="66" charset="0"/>
              </a:rPr>
              <a:t>er</a:t>
            </a:r>
          </a:p>
        </p:txBody>
      </p:sp>
    </p:spTree>
    <p:extLst>
      <p:ext uri="{BB962C8B-B14F-4D97-AF65-F5344CB8AC3E}">
        <p14:creationId xmlns:p14="http://schemas.microsoft.com/office/powerpoint/2010/main" val="954136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8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8528" y="1753361"/>
            <a:ext cx="4056316" cy="4683043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2196300" y="1552448"/>
            <a:ext cx="4674027" cy="4708981"/>
            <a:chOff x="4903225" y="986430"/>
            <a:chExt cx="4674027" cy="4708981"/>
          </a:xfrm>
        </p:grpSpPr>
        <p:sp>
          <p:nvSpPr>
            <p:cNvPr id="10" name="Rounded Rectangle 9"/>
            <p:cNvSpPr/>
            <p:nvPr/>
          </p:nvSpPr>
          <p:spPr>
            <a:xfrm>
              <a:off x="5272477" y="1802752"/>
              <a:ext cx="3935524" cy="3452227"/>
            </a:xfrm>
            <a:prstGeom prst="roundRect">
              <a:avLst/>
            </a:prstGeom>
            <a:solidFill>
              <a:srgbClr val="F3C3DA"/>
            </a:solidFill>
            <a:ln>
              <a:solidFill>
                <a:srgbClr val="F3C3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903225" y="986430"/>
              <a:ext cx="4674027" cy="4708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0">
                  <a:solidFill>
                    <a:srgbClr val="0070C0"/>
                  </a:solidFill>
                  <a:latin typeface="Comic Sans MS" panose="030F0702030302020204" pitchFamily="66" charset="0"/>
                </a:rPr>
                <a:t>er</a:t>
              </a:r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670" y="1706106"/>
            <a:ext cx="4684033" cy="420213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031" y="1379561"/>
            <a:ext cx="3890813" cy="487523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05840" y="633047"/>
            <a:ext cx="7054948" cy="91940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Time to say goodbye!</a:t>
            </a:r>
          </a:p>
        </p:txBody>
      </p:sp>
      <p:pic>
        <p:nvPicPr>
          <p:cNvPr id="12" name="Picture 11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94" y="5789615"/>
            <a:ext cx="665249" cy="677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566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39712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44ECC825-31F3-40A4-8DE6-C935C710B7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3985" y="2899315"/>
            <a:ext cx="2092631" cy="2942399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D45B74F-FE37-4B40-A57A-B80E7B3CFE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238" y="2863957"/>
            <a:ext cx="2092400" cy="2977757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33571F50-A601-43ED-BA26-2F7DC7480D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056" y="2883111"/>
            <a:ext cx="2107022" cy="2958603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A175139-6CE2-7682-8401-D8815D712990}"/>
              </a:ext>
            </a:extLst>
          </p:cNvPr>
          <p:cNvSpPr txBox="1"/>
          <p:nvPr/>
        </p:nvSpPr>
        <p:spPr>
          <a:xfrm>
            <a:off x="940952" y="5841714"/>
            <a:ext cx="7737230" cy="9168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Website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: </a:t>
            </a:r>
            <a:r>
              <a:rPr kumimoji="0" lang="en-US" sz="24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hoclieu.vn</a:t>
            </a: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Fanpage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:</a:t>
            </a:r>
            <a:r>
              <a:rPr kumimoji="0" lang="en-US" sz="2400" b="0" i="1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facebook.com</a:t>
            </a:r>
            <a:r>
              <a:rPr kumimoji="0" lang="en-US" sz="24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/www.tienganhglobalsucces.vn</a:t>
            </a:r>
            <a:endParaRPr kumimoji="0" lang="en-US" sz="1800" b="0" i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02555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81481E-6 L -0.07882 -4.81481E-6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96296E-6 L -0.07882 -2.96296E-6 " pathEditMode="relative" rAng="0" ptsTypes="AA">
                                      <p:cBhvr>
                                        <p:cTn id="14" dur="20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59259E-6 L -0.07882 -2.59259E-6 " pathEditMode="relative" rAng="0" ptsTypes="AA">
                                      <p:cBhvr>
                                        <p:cTn id="19" dur="2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1322</TotalTime>
  <Words>175</Words>
  <Application>Microsoft Office PowerPoint</Application>
  <PresentationFormat>On-screen Show (4:3)</PresentationFormat>
  <Paragraphs>47</Paragraphs>
  <Slides>9</Slides>
  <Notes>0</Notes>
  <HiddenSlides>0</HiddenSlides>
  <MMClips>10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Comic Sans MS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HEID</cp:lastModifiedBy>
  <cp:revision>87</cp:revision>
  <dcterms:created xsi:type="dcterms:W3CDTF">2020-12-03T01:35:36Z</dcterms:created>
  <dcterms:modified xsi:type="dcterms:W3CDTF">2023-04-12T10:26:09Z</dcterms:modified>
</cp:coreProperties>
</file>