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6" r:id="rId3"/>
    <p:sldId id="274" r:id="rId4"/>
    <p:sldId id="264" r:id="rId5"/>
    <p:sldId id="269" r:id="rId6"/>
    <p:sldId id="270" r:id="rId7"/>
    <p:sldId id="280" r:id="rId8"/>
    <p:sldId id="281" r:id="rId9"/>
    <p:sldId id="282" r:id="rId10"/>
    <p:sldId id="273" r:id="rId11"/>
    <p:sldId id="27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0000"/>
    <a:srgbClr val="008DCF"/>
    <a:srgbClr val="F172AC"/>
    <a:srgbClr val="0F398D"/>
    <a:srgbClr val="EB9FC3"/>
    <a:srgbClr val="002D86"/>
    <a:srgbClr val="F3C3DA"/>
    <a:srgbClr val="E06AA1"/>
    <a:srgbClr val="EC008C"/>
    <a:srgbClr val="D43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59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1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4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320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1409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69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7505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694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690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22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599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64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821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6991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419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777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0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9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5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2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84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3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47"/>
            <a:ext cx="9144000" cy="684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6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30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slide" Target="slide2.xml"/><Relationship Id="rId11" Type="http://schemas.openxmlformats.org/officeDocument/2006/relationships/image" Target="../media/image17.png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3.png"/><Relationship Id="rId10" Type="http://schemas.openxmlformats.org/officeDocument/2006/relationships/image" Target="../media/image26.png"/><Relationship Id="rId4" Type="http://schemas.openxmlformats.org/officeDocument/2006/relationships/slide" Target="slide2.xml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1067195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985" y="2899315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238" y="2863957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056" y="2883111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A175139-6CE2-7682-8401-D8815D712990}"/>
              </a:ext>
            </a:extLst>
          </p:cNvPr>
          <p:cNvSpPr txBox="1"/>
          <p:nvPr/>
        </p:nvSpPr>
        <p:spPr>
          <a:xfrm>
            <a:off x="940952" y="5841714"/>
            <a:ext cx="7737230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Website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 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Fanpage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</a:t>
            </a:r>
            <a:r>
              <a:rPr kumimoji="0" 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facebook.com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/www.tienganhglobalsucces.vn</a:t>
            </a:r>
            <a:endParaRPr kumimoji="0" lang="en-US" sz="18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255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47"/>
            <a:ext cx="9144000" cy="6845904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06828" y="1219198"/>
            <a:ext cx="2340429" cy="0"/>
          </a:xfrm>
          <a:prstGeom prst="line">
            <a:avLst/>
          </a:prstGeom>
          <a:ln w="571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13658" y="203534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01" y="2108813"/>
            <a:ext cx="2707337" cy="1549761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137738" y="3162619"/>
            <a:ext cx="42589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6. Listen and repeat.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137738" y="4278140"/>
            <a:ext cx="38340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7. Let’s talk.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76010" y="5360484"/>
            <a:ext cx="4182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8. Let’s sing.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55" y="3687179"/>
            <a:ext cx="1034302" cy="5577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856" y="4798560"/>
            <a:ext cx="590119" cy="5577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020" y="5884690"/>
            <a:ext cx="509955" cy="55778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112" y="629354"/>
            <a:ext cx="1029603" cy="107683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398" y="629354"/>
            <a:ext cx="2934369" cy="107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564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34" y="550650"/>
            <a:ext cx="726389" cy="7603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550650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repeat.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443" y="1012315"/>
            <a:ext cx="950039" cy="512342"/>
          </a:xfrm>
          <a:prstGeom prst="rect">
            <a:avLst/>
          </a:prstGeom>
        </p:spPr>
      </p:pic>
      <p:pic>
        <p:nvPicPr>
          <p:cNvPr id="8" name="Picture 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171" y="2086501"/>
            <a:ext cx="2942953" cy="115685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24" y="1884218"/>
            <a:ext cx="4767032" cy="1346023"/>
          </a:xfrm>
          <a:prstGeom prst="rect">
            <a:avLst/>
          </a:prstGeom>
        </p:spPr>
      </p:pic>
      <p:pic>
        <p:nvPicPr>
          <p:cNvPr id="14" name="Track 079">
            <a:hlinkClick r:id="" action="ppaction://media"/>
            <a:extLst>
              <a:ext uri="{FF2B5EF4-FFF2-40B4-BE49-F238E27FC236}">
                <a16:creationId xmlns:a16="http://schemas.microsoft.com/office/drawing/2014/main" id="{37754D9E-209A-491F-BE18-205084572E8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86" end="5602.06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41270" y="-6691"/>
            <a:ext cx="487363" cy="487363"/>
          </a:xfrm>
          <a:prstGeom prst="rect">
            <a:avLst/>
          </a:prstGeom>
        </p:spPr>
      </p:pic>
      <p:pic>
        <p:nvPicPr>
          <p:cNvPr id="15" name="Track 079">
            <a:hlinkClick r:id="" action="ppaction://media"/>
            <a:extLst>
              <a:ext uri="{FF2B5EF4-FFF2-40B4-BE49-F238E27FC236}">
                <a16:creationId xmlns:a16="http://schemas.microsoft.com/office/drawing/2014/main" id="{E82041A5-03D9-4F68-966A-A31554E4515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902" end="3002.06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41270" y="550650"/>
            <a:ext cx="487363" cy="487363"/>
          </a:xfrm>
          <a:prstGeom prst="rect">
            <a:avLst/>
          </a:prstGeom>
        </p:spPr>
      </p:pic>
      <p:pic>
        <p:nvPicPr>
          <p:cNvPr id="18" name="Track 079">
            <a:hlinkClick r:id="" action="ppaction://media"/>
            <a:extLst>
              <a:ext uri="{FF2B5EF4-FFF2-40B4-BE49-F238E27FC236}">
                <a16:creationId xmlns:a16="http://schemas.microsoft.com/office/drawing/2014/main" id="{C78F4D45-6A0E-441F-93E7-B2624CE508E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200" end="2971.06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41270" y="1150564"/>
            <a:ext cx="487363" cy="48736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C21613C-3F4D-45AC-8BFB-FC6FFA6120E7}"/>
              </a:ext>
            </a:extLst>
          </p:cNvPr>
          <p:cNvSpPr txBox="1"/>
          <p:nvPr/>
        </p:nvSpPr>
        <p:spPr>
          <a:xfrm>
            <a:off x="1762448" y="2391189"/>
            <a:ext cx="2743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Comic Sans MS" panose="030F0702030302020204" pitchFamily="66" charset="0"/>
              </a:rPr>
              <a:t>He’s nineteen.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0CEA777-CCBC-4B39-878A-4D3246E16552}"/>
              </a:ext>
            </a:extLst>
          </p:cNvPr>
          <p:cNvSpPr txBox="1"/>
          <p:nvPr/>
        </p:nvSpPr>
        <p:spPr>
          <a:xfrm>
            <a:off x="1762447" y="2389974"/>
            <a:ext cx="2743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He’s nineteen.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EDEA72-8D04-4572-A8E5-67B6B9653F03}"/>
              </a:ext>
            </a:extLst>
          </p:cNvPr>
          <p:cNvSpPr txBox="1"/>
          <p:nvPr/>
        </p:nvSpPr>
        <p:spPr>
          <a:xfrm>
            <a:off x="1762447" y="2389974"/>
            <a:ext cx="2743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Comic Sans MS" panose="030F0702030302020204" pitchFamily="66" charset="0"/>
              </a:rPr>
              <a:t>He’s nineteen.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D527E88-B1B8-406A-B265-078DF42FE737}"/>
              </a:ext>
            </a:extLst>
          </p:cNvPr>
          <p:cNvSpPr txBox="1"/>
          <p:nvPr/>
        </p:nvSpPr>
        <p:spPr>
          <a:xfrm>
            <a:off x="1762266" y="2393989"/>
            <a:ext cx="2743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He’s nineteen.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C301EC5-92B7-4C68-B8C4-E1A640842C28}"/>
              </a:ext>
            </a:extLst>
          </p:cNvPr>
          <p:cNvSpPr txBox="1"/>
          <p:nvPr/>
        </p:nvSpPr>
        <p:spPr>
          <a:xfrm>
            <a:off x="4561104" y="2259642"/>
            <a:ext cx="410261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Comic Sans MS" panose="030F0702030302020204" pitchFamily="66" charset="0"/>
              </a:rPr>
              <a:t>How old is your brother?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709BD6D-7BFF-4519-93FA-0819FBE0A40F}"/>
              </a:ext>
            </a:extLst>
          </p:cNvPr>
          <p:cNvSpPr txBox="1"/>
          <p:nvPr/>
        </p:nvSpPr>
        <p:spPr>
          <a:xfrm>
            <a:off x="4561102" y="2257211"/>
            <a:ext cx="401948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How old is your brother?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56A0010-7F0C-47AC-BE44-97A1FD8856DC}"/>
              </a:ext>
            </a:extLst>
          </p:cNvPr>
          <p:cNvSpPr txBox="1"/>
          <p:nvPr/>
        </p:nvSpPr>
        <p:spPr>
          <a:xfrm>
            <a:off x="4561103" y="2259865"/>
            <a:ext cx="40194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Comic Sans MS" panose="030F0702030302020204" pitchFamily="66" charset="0"/>
              </a:rPr>
              <a:t>How old is your brother?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D209C9E-04B0-4EA1-B8CF-59AEA7251E59}"/>
              </a:ext>
            </a:extLst>
          </p:cNvPr>
          <p:cNvSpPr txBox="1"/>
          <p:nvPr/>
        </p:nvSpPr>
        <p:spPr>
          <a:xfrm>
            <a:off x="4557923" y="2259409"/>
            <a:ext cx="410579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How old is your brother?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AA6D7AD-B3DB-483A-99E7-F9F0DE2F499B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6EC5ED09-AC7D-499D-88C9-244FC0ECDC70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F17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3D80DFD-4BB8-4F50-BBAC-90E22972625C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32" name="Minus Sign 31">
              <a:extLst>
                <a:ext uri="{FF2B5EF4-FFF2-40B4-BE49-F238E27FC236}">
                  <a16:creationId xmlns:a16="http://schemas.microsoft.com/office/drawing/2014/main" id="{488F1142-5A30-4EE4-BCAE-F0F26402B45D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Minus Sign 32">
              <a:extLst>
                <a:ext uri="{FF2B5EF4-FFF2-40B4-BE49-F238E27FC236}">
                  <a16:creationId xmlns:a16="http://schemas.microsoft.com/office/drawing/2014/main" id="{E52C805D-34A3-41DD-8464-AFD840EB192C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F0B30A0A-CC7F-4484-BD45-33E76BC7B5D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57284" y="2609027"/>
            <a:ext cx="2376156" cy="33737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95C1859-C1CC-472C-A5A7-4D8C74A6177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81883" y="2876645"/>
            <a:ext cx="2653607" cy="32519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1BD14CB-9C38-4FE3-8508-33C7E1812EB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13918" y="3319770"/>
            <a:ext cx="1950053" cy="243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63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99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21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573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7" presetID="32" presetClass="emph" presetSubtype="0" repeatCount="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68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16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16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16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16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425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5" presetID="32" presetClass="emph" presetSubtype="0" repeatCount="2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  <p:bldP spid="24" grpId="0"/>
      <p:bldP spid="24" grpId="1"/>
      <p:bldP spid="24" grpId="2"/>
      <p:bldP spid="24" grpId="3"/>
      <p:bldP spid="26" grpId="0"/>
      <p:bldP spid="26" grpId="1"/>
      <p:bldP spid="27" grpId="0"/>
      <p:bldP spid="27" grpId="1"/>
      <p:bldP spid="28" grpId="0"/>
      <p:bldP spid="28" grpId="1"/>
      <p:bldP spid="28" grpId="2"/>
      <p:bldP spid="28" grpId="3"/>
      <p:bldP spid="30" grpId="0" animBg="1"/>
      <p:bldP spid="3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47" y="528874"/>
            <a:ext cx="714162" cy="7603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528874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Let’s talk.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440" y="990538"/>
            <a:ext cx="553899" cy="523549"/>
          </a:xfrm>
          <a:prstGeom prst="rect">
            <a:avLst/>
          </a:prstGeom>
        </p:spPr>
      </p:pic>
      <p:pic>
        <p:nvPicPr>
          <p:cNvPr id="27" name="Picture 2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6081214" y="1547655"/>
            <a:ext cx="2750772" cy="1139705"/>
            <a:chOff x="3602075" y="1211888"/>
            <a:chExt cx="2750772" cy="1139705"/>
          </a:xfrm>
        </p:grpSpPr>
        <p:grpSp>
          <p:nvGrpSpPr>
            <p:cNvPr id="28" name="Group 27"/>
            <p:cNvGrpSpPr/>
            <p:nvPr/>
          </p:nvGrpSpPr>
          <p:grpSpPr>
            <a:xfrm>
              <a:off x="3602075" y="1211888"/>
              <a:ext cx="2750772" cy="1139705"/>
              <a:chOff x="3602075" y="1211888"/>
              <a:chExt cx="2750772" cy="1139705"/>
            </a:xfrm>
          </p:grpSpPr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2075" y="1211888"/>
                <a:ext cx="2750772" cy="1139705"/>
              </a:xfrm>
              <a:prstGeom prst="rect">
                <a:avLst/>
              </a:prstGeom>
            </p:spPr>
          </p:pic>
          <p:sp>
            <p:nvSpPr>
              <p:cNvPr id="31" name="TextBox 30"/>
              <p:cNvSpPr txBox="1"/>
              <p:nvPr/>
            </p:nvSpPr>
            <p:spPr>
              <a:xfrm>
                <a:off x="5580293" y="1519950"/>
                <a:ext cx="3766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29" name="Straight Connector 28"/>
            <p:cNvCxnSpPr/>
            <p:nvPr/>
          </p:nvCxnSpPr>
          <p:spPr>
            <a:xfrm>
              <a:off x="4291661" y="1902091"/>
              <a:ext cx="137160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>
            <a:off x="811551" y="1387250"/>
            <a:ext cx="5224196" cy="1283848"/>
            <a:chOff x="878824" y="1189981"/>
            <a:chExt cx="5224196" cy="1283848"/>
          </a:xfrm>
        </p:grpSpPr>
        <p:grpSp>
          <p:nvGrpSpPr>
            <p:cNvPr id="33" name="Group 32"/>
            <p:cNvGrpSpPr/>
            <p:nvPr/>
          </p:nvGrpSpPr>
          <p:grpSpPr>
            <a:xfrm>
              <a:off x="878824" y="1189981"/>
              <a:ext cx="5224196" cy="1283848"/>
              <a:chOff x="2463560" y="989273"/>
              <a:chExt cx="5224196" cy="1283848"/>
            </a:xfrm>
          </p:grpSpPr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3"/>
                <a:ext cx="5224196" cy="1283848"/>
              </a:xfrm>
              <a:prstGeom prst="rect">
                <a:avLst/>
              </a:prstGeom>
            </p:spPr>
          </p:pic>
          <p:sp>
            <p:nvSpPr>
              <p:cNvPr id="36" name="TextBox 35"/>
              <p:cNvSpPr txBox="1"/>
              <p:nvPr/>
            </p:nvSpPr>
            <p:spPr>
              <a:xfrm>
                <a:off x="3225388" y="1394353"/>
                <a:ext cx="37005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What number         ?</a:t>
                </a: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4067715" y="1950790"/>
              <a:ext cx="881743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Oval 36"/>
          <p:cNvSpPr/>
          <p:nvPr/>
        </p:nvSpPr>
        <p:spPr>
          <a:xfrm>
            <a:off x="706059" y="4886968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38" name="Oval 37"/>
          <p:cNvSpPr/>
          <p:nvPr/>
        </p:nvSpPr>
        <p:spPr>
          <a:xfrm>
            <a:off x="3250115" y="4929344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39" name="Oval 38"/>
          <p:cNvSpPr/>
          <p:nvPr/>
        </p:nvSpPr>
        <p:spPr>
          <a:xfrm>
            <a:off x="5434382" y="4886969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c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47" y="2949341"/>
            <a:ext cx="1881678" cy="186742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692" y="2994770"/>
            <a:ext cx="1884746" cy="186742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192" y="3043089"/>
            <a:ext cx="1880809" cy="186742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918" y="3087015"/>
            <a:ext cx="1749388" cy="1588893"/>
          </a:xfrm>
          <a:prstGeom prst="rect">
            <a:avLst/>
          </a:prstGeom>
        </p:spPr>
      </p:pic>
      <p:sp>
        <p:nvSpPr>
          <p:cNvPr id="44" name="Oval 43"/>
          <p:cNvSpPr/>
          <p:nvPr/>
        </p:nvSpPr>
        <p:spPr>
          <a:xfrm>
            <a:off x="7464446" y="4886967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4115119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040" y="2124530"/>
            <a:ext cx="3922052" cy="3892340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4348332" y="6063337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a</a:t>
            </a:r>
          </a:p>
        </p:txBody>
      </p:sp>
      <p:pic>
        <p:nvPicPr>
          <p:cNvPr id="17" name="Picture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5935741" y="686197"/>
            <a:ext cx="2750772" cy="1139705"/>
            <a:chOff x="3602075" y="1211888"/>
            <a:chExt cx="2750772" cy="1139705"/>
          </a:xfrm>
        </p:grpSpPr>
        <p:grpSp>
          <p:nvGrpSpPr>
            <p:cNvPr id="19" name="Group 18"/>
            <p:cNvGrpSpPr/>
            <p:nvPr/>
          </p:nvGrpSpPr>
          <p:grpSpPr>
            <a:xfrm>
              <a:off x="3602075" y="1211888"/>
              <a:ext cx="2750772" cy="1139705"/>
              <a:chOff x="3602075" y="1211888"/>
              <a:chExt cx="2750772" cy="1139705"/>
            </a:xfrm>
          </p:grpSpPr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2075" y="1211888"/>
                <a:ext cx="2750772" cy="1139705"/>
              </a:xfrm>
              <a:prstGeom prst="rect">
                <a:avLst/>
              </a:prstGeom>
            </p:spPr>
          </p:pic>
          <p:sp>
            <p:nvSpPr>
              <p:cNvPr id="22" name="TextBox 21"/>
              <p:cNvSpPr txBox="1"/>
              <p:nvPr/>
            </p:nvSpPr>
            <p:spPr>
              <a:xfrm>
                <a:off x="5580293" y="1519950"/>
                <a:ext cx="3766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20" name="Straight Connector 19"/>
            <p:cNvCxnSpPr/>
            <p:nvPr/>
          </p:nvCxnSpPr>
          <p:spPr>
            <a:xfrm>
              <a:off x="4291661" y="1902091"/>
              <a:ext cx="137160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666078" y="525792"/>
            <a:ext cx="5224196" cy="1283848"/>
            <a:chOff x="878824" y="1189981"/>
            <a:chExt cx="5224196" cy="1283848"/>
          </a:xfrm>
        </p:grpSpPr>
        <p:grpSp>
          <p:nvGrpSpPr>
            <p:cNvPr id="24" name="Group 23"/>
            <p:cNvGrpSpPr/>
            <p:nvPr/>
          </p:nvGrpSpPr>
          <p:grpSpPr>
            <a:xfrm>
              <a:off x="878824" y="1189981"/>
              <a:ext cx="5224196" cy="1283848"/>
              <a:chOff x="2463560" y="989273"/>
              <a:chExt cx="5224196" cy="1283848"/>
            </a:xfrm>
          </p:grpSpPr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3"/>
                <a:ext cx="5224196" cy="1283848"/>
              </a:xfrm>
              <a:prstGeom prst="rect">
                <a:avLst/>
              </a:prstGeom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3225388" y="1394353"/>
                <a:ext cx="37005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What number         ?</a:t>
                </a:r>
              </a:p>
            </p:txBody>
          </p:sp>
        </p:grpSp>
        <p:cxnSp>
          <p:nvCxnSpPr>
            <p:cNvPr id="25" name="Straight Connector 24"/>
            <p:cNvCxnSpPr/>
            <p:nvPr/>
          </p:nvCxnSpPr>
          <p:spPr>
            <a:xfrm>
              <a:off x="4067715" y="1950790"/>
              <a:ext cx="881743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807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040" y="2127698"/>
            <a:ext cx="3922052" cy="3886003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4348332" y="6063337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b</a:t>
            </a:r>
          </a:p>
        </p:txBody>
      </p:sp>
      <p:pic>
        <p:nvPicPr>
          <p:cNvPr id="17" name="Picture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5935741" y="686197"/>
            <a:ext cx="2750772" cy="1139705"/>
            <a:chOff x="3602075" y="1211888"/>
            <a:chExt cx="2750772" cy="1139705"/>
          </a:xfrm>
        </p:grpSpPr>
        <p:grpSp>
          <p:nvGrpSpPr>
            <p:cNvPr id="19" name="Group 18"/>
            <p:cNvGrpSpPr/>
            <p:nvPr/>
          </p:nvGrpSpPr>
          <p:grpSpPr>
            <a:xfrm>
              <a:off x="3602075" y="1211888"/>
              <a:ext cx="2750772" cy="1139705"/>
              <a:chOff x="3602075" y="1211888"/>
              <a:chExt cx="2750772" cy="1139705"/>
            </a:xfrm>
          </p:grpSpPr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2075" y="1211888"/>
                <a:ext cx="2750772" cy="1139705"/>
              </a:xfrm>
              <a:prstGeom prst="rect">
                <a:avLst/>
              </a:prstGeom>
            </p:spPr>
          </p:pic>
          <p:sp>
            <p:nvSpPr>
              <p:cNvPr id="22" name="TextBox 21"/>
              <p:cNvSpPr txBox="1"/>
              <p:nvPr/>
            </p:nvSpPr>
            <p:spPr>
              <a:xfrm>
                <a:off x="5580293" y="1519950"/>
                <a:ext cx="3766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20" name="Straight Connector 19"/>
            <p:cNvCxnSpPr/>
            <p:nvPr/>
          </p:nvCxnSpPr>
          <p:spPr>
            <a:xfrm>
              <a:off x="4291661" y="1902091"/>
              <a:ext cx="137160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666078" y="525792"/>
            <a:ext cx="5224196" cy="1283848"/>
            <a:chOff x="878824" y="1189981"/>
            <a:chExt cx="5224196" cy="1283848"/>
          </a:xfrm>
        </p:grpSpPr>
        <p:grpSp>
          <p:nvGrpSpPr>
            <p:cNvPr id="24" name="Group 23"/>
            <p:cNvGrpSpPr/>
            <p:nvPr/>
          </p:nvGrpSpPr>
          <p:grpSpPr>
            <a:xfrm>
              <a:off x="878824" y="1189981"/>
              <a:ext cx="5224196" cy="1283848"/>
              <a:chOff x="2463560" y="989273"/>
              <a:chExt cx="5224196" cy="1283848"/>
            </a:xfrm>
          </p:grpSpPr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3"/>
                <a:ext cx="5224196" cy="1283848"/>
              </a:xfrm>
              <a:prstGeom prst="rect">
                <a:avLst/>
              </a:prstGeom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3225388" y="1394353"/>
                <a:ext cx="37005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What number         ?</a:t>
                </a:r>
              </a:p>
            </p:txBody>
          </p:sp>
        </p:grpSp>
        <p:cxnSp>
          <p:nvCxnSpPr>
            <p:cNvPr id="25" name="Straight Connector 24"/>
            <p:cNvCxnSpPr/>
            <p:nvPr/>
          </p:nvCxnSpPr>
          <p:spPr>
            <a:xfrm>
              <a:off x="4067715" y="1950790"/>
              <a:ext cx="881743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74072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36" y="2127698"/>
            <a:ext cx="3913859" cy="3886003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4348332" y="6063337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c</a:t>
            </a:r>
          </a:p>
        </p:txBody>
      </p:sp>
      <p:pic>
        <p:nvPicPr>
          <p:cNvPr id="17" name="Picture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5935741" y="686197"/>
            <a:ext cx="2750772" cy="1139705"/>
            <a:chOff x="3602075" y="1211888"/>
            <a:chExt cx="2750772" cy="1139705"/>
          </a:xfrm>
        </p:grpSpPr>
        <p:grpSp>
          <p:nvGrpSpPr>
            <p:cNvPr id="19" name="Group 18"/>
            <p:cNvGrpSpPr/>
            <p:nvPr/>
          </p:nvGrpSpPr>
          <p:grpSpPr>
            <a:xfrm>
              <a:off x="3602075" y="1211888"/>
              <a:ext cx="2750772" cy="1139705"/>
              <a:chOff x="3602075" y="1211888"/>
              <a:chExt cx="2750772" cy="1139705"/>
            </a:xfrm>
          </p:grpSpPr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2075" y="1211888"/>
                <a:ext cx="2750772" cy="1139705"/>
              </a:xfrm>
              <a:prstGeom prst="rect">
                <a:avLst/>
              </a:prstGeom>
            </p:spPr>
          </p:pic>
          <p:sp>
            <p:nvSpPr>
              <p:cNvPr id="22" name="TextBox 21"/>
              <p:cNvSpPr txBox="1"/>
              <p:nvPr/>
            </p:nvSpPr>
            <p:spPr>
              <a:xfrm>
                <a:off x="5580293" y="1519950"/>
                <a:ext cx="3766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20" name="Straight Connector 19"/>
            <p:cNvCxnSpPr/>
            <p:nvPr/>
          </p:nvCxnSpPr>
          <p:spPr>
            <a:xfrm>
              <a:off x="4291661" y="1902091"/>
              <a:ext cx="137160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666078" y="525792"/>
            <a:ext cx="5224196" cy="1283848"/>
            <a:chOff x="878824" y="1189981"/>
            <a:chExt cx="5224196" cy="1283848"/>
          </a:xfrm>
        </p:grpSpPr>
        <p:grpSp>
          <p:nvGrpSpPr>
            <p:cNvPr id="24" name="Group 23"/>
            <p:cNvGrpSpPr/>
            <p:nvPr/>
          </p:nvGrpSpPr>
          <p:grpSpPr>
            <a:xfrm>
              <a:off x="878824" y="1189981"/>
              <a:ext cx="5224196" cy="1283848"/>
              <a:chOff x="2463560" y="989273"/>
              <a:chExt cx="5224196" cy="1283848"/>
            </a:xfrm>
          </p:grpSpPr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3"/>
                <a:ext cx="5224196" cy="1283848"/>
              </a:xfrm>
              <a:prstGeom prst="rect">
                <a:avLst/>
              </a:prstGeom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3225388" y="1394353"/>
                <a:ext cx="37005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What number         ?</a:t>
                </a:r>
              </a:p>
            </p:txBody>
          </p:sp>
        </p:grpSp>
        <p:cxnSp>
          <p:nvCxnSpPr>
            <p:cNvPr id="25" name="Straight Connector 24"/>
            <p:cNvCxnSpPr/>
            <p:nvPr/>
          </p:nvCxnSpPr>
          <p:spPr>
            <a:xfrm>
              <a:off x="4067715" y="1950790"/>
              <a:ext cx="881743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13768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965" y="1987689"/>
            <a:ext cx="4476632" cy="4065931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4348332" y="6063337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d</a:t>
            </a:r>
          </a:p>
        </p:txBody>
      </p:sp>
      <p:pic>
        <p:nvPicPr>
          <p:cNvPr id="17" name="Picture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5935741" y="686197"/>
            <a:ext cx="2750772" cy="1139705"/>
            <a:chOff x="3602075" y="1211888"/>
            <a:chExt cx="2750772" cy="1139705"/>
          </a:xfrm>
        </p:grpSpPr>
        <p:grpSp>
          <p:nvGrpSpPr>
            <p:cNvPr id="19" name="Group 18"/>
            <p:cNvGrpSpPr/>
            <p:nvPr/>
          </p:nvGrpSpPr>
          <p:grpSpPr>
            <a:xfrm>
              <a:off x="3602075" y="1211888"/>
              <a:ext cx="2750772" cy="1139705"/>
              <a:chOff x="3602075" y="1211888"/>
              <a:chExt cx="2750772" cy="1139705"/>
            </a:xfrm>
          </p:grpSpPr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2075" y="1211888"/>
                <a:ext cx="2750772" cy="1139705"/>
              </a:xfrm>
              <a:prstGeom prst="rect">
                <a:avLst/>
              </a:prstGeom>
            </p:spPr>
          </p:pic>
          <p:sp>
            <p:nvSpPr>
              <p:cNvPr id="22" name="TextBox 21"/>
              <p:cNvSpPr txBox="1"/>
              <p:nvPr/>
            </p:nvSpPr>
            <p:spPr>
              <a:xfrm>
                <a:off x="5580293" y="1519950"/>
                <a:ext cx="3766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20" name="Straight Connector 19"/>
            <p:cNvCxnSpPr/>
            <p:nvPr/>
          </p:nvCxnSpPr>
          <p:spPr>
            <a:xfrm>
              <a:off x="4291661" y="1902091"/>
              <a:ext cx="137160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666078" y="525792"/>
            <a:ext cx="5224196" cy="1283848"/>
            <a:chOff x="878824" y="1189981"/>
            <a:chExt cx="5224196" cy="1283848"/>
          </a:xfrm>
        </p:grpSpPr>
        <p:grpSp>
          <p:nvGrpSpPr>
            <p:cNvPr id="24" name="Group 23"/>
            <p:cNvGrpSpPr/>
            <p:nvPr/>
          </p:nvGrpSpPr>
          <p:grpSpPr>
            <a:xfrm>
              <a:off x="878824" y="1189981"/>
              <a:ext cx="5224196" cy="1283848"/>
              <a:chOff x="2463560" y="989273"/>
              <a:chExt cx="5224196" cy="1283848"/>
            </a:xfrm>
          </p:grpSpPr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3"/>
                <a:ext cx="5224196" cy="1283848"/>
              </a:xfrm>
              <a:prstGeom prst="rect">
                <a:avLst/>
              </a:prstGeom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3225388" y="1394353"/>
                <a:ext cx="37005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What number         ?</a:t>
                </a:r>
              </a:p>
            </p:txBody>
          </p:sp>
        </p:grpSp>
        <p:cxnSp>
          <p:nvCxnSpPr>
            <p:cNvPr id="25" name="Straight Connector 24"/>
            <p:cNvCxnSpPr/>
            <p:nvPr/>
          </p:nvCxnSpPr>
          <p:spPr>
            <a:xfrm>
              <a:off x="4067715" y="1950790"/>
              <a:ext cx="881743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26731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47" y="530205"/>
            <a:ext cx="714162" cy="7141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507100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Let’s sing!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29" y="968764"/>
            <a:ext cx="497920" cy="523549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7CEB09FC-BDDB-423B-8C0D-F62E1DCE9116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C2920B5-F62A-4FEF-BAE6-1C00EACF035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F17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383AB90-E835-45C4-BD70-340FCE6E4EF6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23" name="Minus Sign 22">
              <a:extLst>
                <a:ext uri="{FF2B5EF4-FFF2-40B4-BE49-F238E27FC236}">
                  <a16:creationId xmlns:a16="http://schemas.microsoft.com/office/drawing/2014/main" id="{CBD9395C-A618-4E43-B059-C6CC5269F5E1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Minus Sign 23">
              <a:extLst>
                <a:ext uri="{FF2B5EF4-FFF2-40B4-BE49-F238E27FC236}">
                  <a16:creationId xmlns:a16="http://schemas.microsoft.com/office/drawing/2014/main" id="{B7598862-B0D9-4A02-B821-9B886AA1290A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F172AC"/>
            </a:solidFill>
            <a:ln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9" name="Picture 48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94" y="5789615"/>
            <a:ext cx="665249" cy="677860"/>
          </a:xfrm>
          <a:prstGeom prst="rect">
            <a:avLst/>
          </a:prstGeom>
        </p:spPr>
      </p:pic>
      <p:pic>
        <p:nvPicPr>
          <p:cNvPr id="7" name="Track 080">
            <a:hlinkClick r:id="" action="ppaction://media"/>
            <a:extLst>
              <a:ext uri="{FF2B5EF4-FFF2-40B4-BE49-F238E27FC236}">
                <a16:creationId xmlns:a16="http://schemas.microsoft.com/office/drawing/2014/main" id="{06E446F5-054A-493D-85C6-85E0CEF9DE1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400" end="33396.343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12847" y="19737"/>
            <a:ext cx="487363" cy="487363"/>
          </a:xfrm>
          <a:prstGeom prst="rect">
            <a:avLst/>
          </a:prstGeom>
        </p:spPr>
      </p:pic>
      <p:pic>
        <p:nvPicPr>
          <p:cNvPr id="25" name="Track 080">
            <a:hlinkClick r:id="" action="ppaction://media"/>
            <a:extLst>
              <a:ext uri="{FF2B5EF4-FFF2-40B4-BE49-F238E27FC236}">
                <a16:creationId xmlns:a16="http://schemas.microsoft.com/office/drawing/2014/main" id="{7DFB3FA3-BA77-45A9-8F98-EA43D617DEC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900" end="30496.343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12846" y="624764"/>
            <a:ext cx="487363" cy="487363"/>
          </a:xfrm>
          <a:prstGeom prst="rect">
            <a:avLst/>
          </a:prstGeom>
        </p:spPr>
      </p:pic>
      <p:pic>
        <p:nvPicPr>
          <p:cNvPr id="26" name="Track 080">
            <a:hlinkClick r:id="" action="ppaction://media"/>
            <a:extLst>
              <a:ext uri="{FF2B5EF4-FFF2-40B4-BE49-F238E27FC236}">
                <a16:creationId xmlns:a16="http://schemas.microsoft.com/office/drawing/2014/main" id="{A4B89E63-319C-4F16-8A33-4D81995637B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00" end="28096.343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56609" y="1248631"/>
            <a:ext cx="487363" cy="487363"/>
          </a:xfrm>
          <a:prstGeom prst="rect">
            <a:avLst/>
          </a:prstGeom>
        </p:spPr>
      </p:pic>
      <p:pic>
        <p:nvPicPr>
          <p:cNvPr id="27" name="Track 080">
            <a:hlinkClick r:id="" action="ppaction://media"/>
            <a:extLst>
              <a:ext uri="{FF2B5EF4-FFF2-40B4-BE49-F238E27FC236}">
                <a16:creationId xmlns:a16="http://schemas.microsoft.com/office/drawing/2014/main" id="{9484E3B1-1A6C-4974-9410-FBCF9DDA962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100" end="21896.343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56608" y="1853658"/>
            <a:ext cx="487363" cy="487363"/>
          </a:xfrm>
          <a:prstGeom prst="rect">
            <a:avLst/>
          </a:prstGeom>
        </p:spPr>
      </p:pic>
      <p:pic>
        <p:nvPicPr>
          <p:cNvPr id="28" name="Track 080">
            <a:hlinkClick r:id="" action="ppaction://media"/>
            <a:extLst>
              <a:ext uri="{FF2B5EF4-FFF2-40B4-BE49-F238E27FC236}">
                <a16:creationId xmlns:a16="http://schemas.microsoft.com/office/drawing/2014/main" id="{AA774161-ACD8-45E0-88B3-8A8E9E25E9C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6500" end="17496.343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2972" y="2449691"/>
            <a:ext cx="487363" cy="487363"/>
          </a:xfrm>
          <a:prstGeom prst="rect">
            <a:avLst/>
          </a:prstGeom>
        </p:spPr>
      </p:pic>
      <p:pic>
        <p:nvPicPr>
          <p:cNvPr id="29" name="Track 080">
            <a:hlinkClick r:id="" action="ppaction://media"/>
            <a:extLst>
              <a:ext uri="{FF2B5EF4-FFF2-40B4-BE49-F238E27FC236}">
                <a16:creationId xmlns:a16="http://schemas.microsoft.com/office/drawing/2014/main" id="{FBC64AAC-5331-4BB2-9198-BE8662EB69E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0600" end="14696.343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62971" y="3054718"/>
            <a:ext cx="487363" cy="487363"/>
          </a:xfrm>
          <a:prstGeom prst="rect">
            <a:avLst/>
          </a:prstGeom>
        </p:spPr>
      </p:pic>
      <p:pic>
        <p:nvPicPr>
          <p:cNvPr id="30" name="Track 080">
            <a:hlinkClick r:id="" action="ppaction://media"/>
            <a:extLst>
              <a:ext uri="{FF2B5EF4-FFF2-40B4-BE49-F238E27FC236}">
                <a16:creationId xmlns:a16="http://schemas.microsoft.com/office/drawing/2014/main" id="{E8B511EF-21F2-4828-85F5-BDCA964C318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500" end="9496.343699999999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506734" y="3678585"/>
            <a:ext cx="487363" cy="487363"/>
          </a:xfrm>
          <a:prstGeom prst="rect">
            <a:avLst/>
          </a:prstGeom>
        </p:spPr>
      </p:pic>
      <p:pic>
        <p:nvPicPr>
          <p:cNvPr id="31" name="Track 080">
            <a:hlinkClick r:id="" action="ppaction://media"/>
            <a:extLst>
              <a:ext uri="{FF2B5EF4-FFF2-40B4-BE49-F238E27FC236}">
                <a16:creationId xmlns:a16="http://schemas.microsoft.com/office/drawing/2014/main" id="{32026351-73D4-4006-A5C4-0C7C0C1B811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800" end="4841.3437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506733" y="4283612"/>
            <a:ext cx="487363" cy="487363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EBF9F3A4-9E3E-4CB9-9467-94CF51A4559B}"/>
              </a:ext>
            </a:extLst>
          </p:cNvPr>
          <p:cNvSpPr txBox="1"/>
          <p:nvPr/>
        </p:nvSpPr>
        <p:spPr>
          <a:xfrm>
            <a:off x="483984" y="1733651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That’s my broth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3C82691-700E-4E1B-9AA1-0F86371BEE0F}"/>
              </a:ext>
            </a:extLst>
          </p:cNvPr>
          <p:cNvSpPr txBox="1"/>
          <p:nvPr/>
        </p:nvSpPr>
        <p:spPr>
          <a:xfrm>
            <a:off x="483985" y="173114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That’s my broth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2A2E440-1725-4412-9D7C-28501B20018A}"/>
              </a:ext>
            </a:extLst>
          </p:cNvPr>
          <p:cNvSpPr txBox="1"/>
          <p:nvPr/>
        </p:nvSpPr>
        <p:spPr>
          <a:xfrm>
            <a:off x="483985" y="173096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That’s my broth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79A6BA3F-88E0-46AC-AB76-309D7141C377}"/>
              </a:ext>
            </a:extLst>
          </p:cNvPr>
          <p:cNvSpPr txBox="1"/>
          <p:nvPr/>
        </p:nvSpPr>
        <p:spPr>
          <a:xfrm>
            <a:off x="479916" y="1728881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That’s my broth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C590D1D-F4DB-495D-877A-308A109F9291}"/>
              </a:ext>
            </a:extLst>
          </p:cNvPr>
          <p:cNvSpPr txBox="1"/>
          <p:nvPr/>
        </p:nvSpPr>
        <p:spPr>
          <a:xfrm>
            <a:off x="486617" y="2259535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How old is he?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6F860D9-F303-4F76-97C3-961ED901D4DB}"/>
              </a:ext>
            </a:extLst>
          </p:cNvPr>
          <p:cNvSpPr txBox="1"/>
          <p:nvPr/>
        </p:nvSpPr>
        <p:spPr>
          <a:xfrm>
            <a:off x="486616" y="2257104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How old is he?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E45D571-8299-4487-A4B8-02AE27912793}"/>
              </a:ext>
            </a:extLst>
          </p:cNvPr>
          <p:cNvSpPr txBox="1"/>
          <p:nvPr/>
        </p:nvSpPr>
        <p:spPr>
          <a:xfrm>
            <a:off x="486617" y="2259758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How old is he?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D8E1E16-C23E-4C56-BBC7-477CB41B29F0}"/>
              </a:ext>
            </a:extLst>
          </p:cNvPr>
          <p:cNvSpPr txBox="1"/>
          <p:nvPr/>
        </p:nvSpPr>
        <p:spPr>
          <a:xfrm>
            <a:off x="483437" y="2259302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How old is he?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858E94A-D170-4223-A4F3-F6C1D9C626F3}"/>
              </a:ext>
            </a:extLst>
          </p:cNvPr>
          <p:cNvSpPr txBox="1"/>
          <p:nvPr/>
        </p:nvSpPr>
        <p:spPr>
          <a:xfrm>
            <a:off x="502457" y="2772457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He’s nineteen.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CD66B64-A4FF-405E-AFAD-7447888DFD2C}"/>
              </a:ext>
            </a:extLst>
          </p:cNvPr>
          <p:cNvSpPr txBox="1"/>
          <p:nvPr/>
        </p:nvSpPr>
        <p:spPr>
          <a:xfrm>
            <a:off x="502457" y="2770636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He’s nineteen.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0E97AAC-3912-42CF-99D7-A6F4B0F2AD0A}"/>
              </a:ext>
            </a:extLst>
          </p:cNvPr>
          <p:cNvSpPr txBox="1"/>
          <p:nvPr/>
        </p:nvSpPr>
        <p:spPr>
          <a:xfrm>
            <a:off x="502457" y="277065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He’s nineteen.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BFEA601-992B-4760-BE7E-243822C834A7}"/>
              </a:ext>
            </a:extLst>
          </p:cNvPr>
          <p:cNvSpPr txBox="1"/>
          <p:nvPr/>
        </p:nvSpPr>
        <p:spPr>
          <a:xfrm>
            <a:off x="499738" y="2770191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He’s nineteen.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9C4E470-4A43-4E2A-ABDC-5E8192B5FC05}"/>
              </a:ext>
            </a:extLst>
          </p:cNvPr>
          <p:cNvSpPr txBox="1"/>
          <p:nvPr/>
        </p:nvSpPr>
        <p:spPr>
          <a:xfrm>
            <a:off x="455681" y="3990363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My sist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 is here.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E909904-9423-4915-9F6C-6F84C6E78A41}"/>
              </a:ext>
            </a:extLst>
          </p:cNvPr>
          <p:cNvSpPr txBox="1"/>
          <p:nvPr/>
        </p:nvSpPr>
        <p:spPr>
          <a:xfrm>
            <a:off x="455680" y="3990363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My sist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 is here.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90E25DBE-08CF-4957-8B1E-F426D847742F}"/>
              </a:ext>
            </a:extLst>
          </p:cNvPr>
          <p:cNvSpPr txBox="1"/>
          <p:nvPr/>
        </p:nvSpPr>
        <p:spPr>
          <a:xfrm>
            <a:off x="455681" y="3990363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My sist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 is here.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B68E5B4C-4D15-4A5F-A247-BC69DB0A93C4}"/>
              </a:ext>
            </a:extLst>
          </p:cNvPr>
          <p:cNvSpPr txBox="1"/>
          <p:nvPr/>
        </p:nvSpPr>
        <p:spPr>
          <a:xfrm>
            <a:off x="461742" y="3991745"/>
            <a:ext cx="3474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My sist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 is here.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E37B072-9A1B-4861-9216-9175C28A75F9}"/>
              </a:ext>
            </a:extLst>
          </p:cNvPr>
          <p:cNvSpPr txBox="1"/>
          <p:nvPr/>
        </p:nvSpPr>
        <p:spPr>
          <a:xfrm>
            <a:off x="455679" y="4471889"/>
            <a:ext cx="3183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We are all here.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0D13B6C-1CB1-4430-BC51-AB6859F17F44}"/>
              </a:ext>
            </a:extLst>
          </p:cNvPr>
          <p:cNvSpPr txBox="1"/>
          <p:nvPr/>
        </p:nvSpPr>
        <p:spPr>
          <a:xfrm>
            <a:off x="455678" y="4470977"/>
            <a:ext cx="2983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We are all here.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7014AED-900B-423D-80E4-AC2EAA625F79}"/>
              </a:ext>
            </a:extLst>
          </p:cNvPr>
          <p:cNvSpPr txBox="1"/>
          <p:nvPr/>
        </p:nvSpPr>
        <p:spPr>
          <a:xfrm>
            <a:off x="455678" y="4471433"/>
            <a:ext cx="2906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We are all here.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2DE2885D-3BD0-4D31-A6B4-934BF344C15B}"/>
              </a:ext>
            </a:extLst>
          </p:cNvPr>
          <p:cNvSpPr txBox="1"/>
          <p:nvPr/>
        </p:nvSpPr>
        <p:spPr>
          <a:xfrm>
            <a:off x="455679" y="4471903"/>
            <a:ext cx="2944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We are all here.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BCD838E4-C45F-42B9-A646-3560DC606072}"/>
              </a:ext>
            </a:extLst>
          </p:cNvPr>
          <p:cNvSpPr txBox="1"/>
          <p:nvPr/>
        </p:nvSpPr>
        <p:spPr>
          <a:xfrm>
            <a:off x="423228" y="3486097"/>
            <a:ext cx="43962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My grandmoth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 is here.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ACFAF936-0AC7-4F59-9B8A-92E1AA99E0FF}"/>
              </a:ext>
            </a:extLst>
          </p:cNvPr>
          <p:cNvSpPr txBox="1"/>
          <p:nvPr/>
        </p:nvSpPr>
        <p:spPr>
          <a:xfrm>
            <a:off x="423229" y="3487476"/>
            <a:ext cx="4323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My grandmoth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 is here.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D321054-9BDB-47FE-8F39-D56537EF39B6}"/>
              </a:ext>
            </a:extLst>
          </p:cNvPr>
          <p:cNvSpPr txBox="1"/>
          <p:nvPr/>
        </p:nvSpPr>
        <p:spPr>
          <a:xfrm>
            <a:off x="423228" y="3486320"/>
            <a:ext cx="4354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My grandmoth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  <a:r>
              <a:rPr lang="en-US" sz="2800" dirty="0">
                <a:latin typeface="Comic Sans MS" panose="030F0702030302020204" pitchFamily="66" charset="0"/>
              </a:rPr>
              <a:t> is here.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AD8ED32-973D-4500-8CA0-5F19BB6071E7}"/>
              </a:ext>
            </a:extLst>
          </p:cNvPr>
          <p:cNvSpPr txBox="1"/>
          <p:nvPr/>
        </p:nvSpPr>
        <p:spPr>
          <a:xfrm>
            <a:off x="422769" y="3485864"/>
            <a:ext cx="4323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My grandmoth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er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 is here.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71D6F181-48C8-47CD-8D87-6417EAED6950}"/>
              </a:ext>
            </a:extLst>
          </p:cNvPr>
          <p:cNvSpPr txBox="1"/>
          <p:nvPr/>
        </p:nvSpPr>
        <p:spPr>
          <a:xfrm>
            <a:off x="455678" y="4959749"/>
            <a:ext cx="41701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At his birthday party.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D6D0B13B-5810-4426-99EF-4D4A1A93A786}"/>
              </a:ext>
            </a:extLst>
          </p:cNvPr>
          <p:cNvSpPr txBox="1"/>
          <p:nvPr/>
        </p:nvSpPr>
        <p:spPr>
          <a:xfrm>
            <a:off x="455678" y="4958837"/>
            <a:ext cx="3994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At his birthday party.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EB4AB1C-F52A-453A-B4F1-6473C26C5EAE}"/>
              </a:ext>
            </a:extLst>
          </p:cNvPr>
          <p:cNvSpPr txBox="1"/>
          <p:nvPr/>
        </p:nvSpPr>
        <p:spPr>
          <a:xfrm>
            <a:off x="455678" y="4959293"/>
            <a:ext cx="39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At his birthday party.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44968A6-B697-45C2-B33E-9E70B670D64E}"/>
              </a:ext>
            </a:extLst>
          </p:cNvPr>
          <p:cNvSpPr txBox="1"/>
          <p:nvPr/>
        </p:nvSpPr>
        <p:spPr>
          <a:xfrm>
            <a:off x="455677" y="4956409"/>
            <a:ext cx="39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At his birthday party.</a:t>
            </a:r>
          </a:p>
        </p:txBody>
      </p:sp>
    </p:spTree>
    <p:extLst>
      <p:ext uri="{BB962C8B-B14F-4D97-AF65-F5344CB8AC3E}">
        <p14:creationId xmlns:p14="http://schemas.microsoft.com/office/powerpoint/2010/main" val="22728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9455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860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125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1350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1850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23000"/>
                                  </p:stCondLst>
                                  <p:iterate type="wd">
                                    <p:tmAbs val="9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2725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4" presetID="1" presetClass="entr" presetSubtype="0" fill="hold" grpId="2" nodeType="withEffect">
                                  <p:stCondLst>
                                    <p:cond delay="31500"/>
                                  </p:stCondLst>
                                  <p:iterate type="wd">
                                    <p:tmAbs val="7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455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9455"/>
                            </p:stCondLst>
                            <p:childTnLst>
                              <p:par>
                                <p:cTn id="7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23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8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270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75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300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1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410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8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200"/>
                            </p:stCondLst>
                            <p:childTnLst>
                              <p:par>
                                <p:cTn id="1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200"/>
                            </p:stCondLst>
                            <p:childTnLst>
                              <p:par>
                                <p:cTn id="13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9" dur="280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800"/>
                            </p:stCondLst>
                            <p:childTnLst>
                              <p:par>
                                <p:cTn id="1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1" dur="410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100"/>
                            </p:stCondLst>
                            <p:childTnLst>
                              <p:par>
                                <p:cTn id="1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5" dur="410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100"/>
                            </p:stCondLst>
                            <p:childTnLst>
                              <p:par>
                                <p:cTn id="1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75" grpId="0"/>
      <p:bldP spid="75" grpId="1"/>
      <p:bldP spid="80" grpId="0"/>
      <p:bldP spid="80" grpId="1"/>
      <p:bldP spid="86" grpId="0"/>
      <p:bldP spid="86" grpId="1"/>
      <p:bldP spid="86" grpId="2"/>
      <p:bldP spid="86" grpId="3"/>
      <p:bldP spid="76" grpId="0"/>
      <p:bldP spid="76" grpId="1"/>
      <p:bldP spid="81" grpId="0"/>
      <p:bldP spid="81" grpId="1"/>
      <p:bldP spid="84" grpId="0"/>
      <p:bldP spid="84" grpId="1"/>
      <p:bldP spid="84" grpId="2"/>
      <p:bldP spid="84" grpId="3"/>
      <p:bldP spid="77" grpId="0"/>
      <p:bldP spid="77" grpId="1"/>
      <p:bldP spid="82" grpId="0"/>
      <p:bldP spid="82" grpId="1"/>
      <p:bldP spid="87" grpId="0"/>
      <p:bldP spid="87" grpId="1"/>
      <p:bldP spid="87" grpId="2"/>
      <p:bldP spid="87" grpId="3"/>
      <p:bldP spid="78" grpId="0"/>
      <p:bldP spid="78" grpId="1"/>
      <p:bldP spid="83" grpId="0"/>
      <p:bldP spid="83" grpId="1"/>
      <p:bldP spid="88" grpId="0"/>
      <p:bldP spid="88" grpId="1"/>
      <p:bldP spid="88" grpId="2"/>
      <p:bldP spid="88" grpId="3"/>
      <p:bldP spid="79" grpId="0"/>
      <p:bldP spid="79" grpId="1"/>
      <p:bldP spid="85" grpId="0"/>
      <p:bldP spid="85" grpId="1"/>
      <p:bldP spid="89" grpId="0"/>
      <p:bldP spid="89" grpId="1"/>
      <p:bldP spid="89" grpId="2"/>
      <p:bldP spid="89" grpId="3"/>
      <p:bldP spid="91" grpId="0"/>
      <p:bldP spid="91" grpId="1"/>
      <p:bldP spid="92" grpId="0"/>
      <p:bldP spid="92" grpId="1"/>
      <p:bldP spid="93" grpId="0"/>
      <p:bldP spid="93" grpId="1"/>
      <p:bldP spid="93" grpId="2"/>
      <p:bldP spid="93" grpId="3"/>
      <p:bldP spid="95" grpId="0"/>
      <p:bldP spid="95" grpId="1"/>
      <p:bldP spid="96" grpId="0"/>
      <p:bldP spid="96" grpId="1"/>
      <p:bldP spid="97" grpId="0"/>
      <p:bldP spid="97" grpId="1"/>
      <p:bldP spid="97" grpId="2"/>
      <p:bldP spid="97" grpId="3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1160</TotalTime>
  <Words>235</Words>
  <Application>Microsoft Office PowerPoint</Application>
  <PresentationFormat>On-screen Show (4:3)</PresentationFormat>
  <Paragraphs>63</Paragraphs>
  <Slides>10</Slides>
  <Notes>0</Notes>
  <HiddenSlides>0</HiddenSlides>
  <MMClips>11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92</cp:revision>
  <dcterms:created xsi:type="dcterms:W3CDTF">2020-12-03T01:35:36Z</dcterms:created>
  <dcterms:modified xsi:type="dcterms:W3CDTF">2023-04-12T10:26:21Z</dcterms:modified>
</cp:coreProperties>
</file>