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A498"/>
    <a:srgbClr val="008177"/>
    <a:srgbClr val="FFD64F"/>
    <a:srgbClr val="F79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596" y="114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820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62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675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583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784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712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163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78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833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80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431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19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2.wav"/><Relationship Id="rId7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0.png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52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30626" y="1306278"/>
            <a:ext cx="2340429" cy="0"/>
          </a:xfrm>
          <a:prstGeom prst="line">
            <a:avLst/>
          </a:prstGeom>
          <a:ln w="57150">
            <a:solidFill>
              <a:srgbClr val="008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37456" y="312388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264" y="680141"/>
            <a:ext cx="1002897" cy="10638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186" y="422402"/>
            <a:ext cx="3875577" cy="16246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64" y="2321941"/>
            <a:ext cx="2609615" cy="13471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83070" y="3298269"/>
            <a:ext cx="47083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Comic Sans MS" panose="030F0702030302020204" pitchFamily="66" charset="0"/>
              </a:rPr>
              <a:t>1. Listen and repeat.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57" y="3833652"/>
            <a:ext cx="1290657" cy="69603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83069" y="4705871"/>
            <a:ext cx="3848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latin typeface="Comic Sans MS" panose="030F0702030302020204" pitchFamily="66" charset="0"/>
              </a:rPr>
              <a:t>2. Point and say.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334" y="5259869"/>
            <a:ext cx="1336036" cy="658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91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2" y="489857"/>
            <a:ext cx="7972335" cy="5649686"/>
          </a:xfrm>
          <a:prstGeom prst="irregularSeal1">
            <a:avLst/>
          </a:prstGeom>
          <a:solidFill>
            <a:srgbClr val="008177"/>
          </a:solidFill>
          <a:ln>
            <a:solidFill>
              <a:srgbClr val="00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56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23" y="278504"/>
            <a:ext cx="727668" cy="7603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52525" y="278504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072" y="740169"/>
            <a:ext cx="950039" cy="5123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653" y="682644"/>
            <a:ext cx="1059668" cy="11397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7756" y="3471347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36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92575" y="1459427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36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irts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66636" y="3471347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orts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13" name="Picture 12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  <p:pic>
        <p:nvPicPr>
          <p:cNvPr id="3" name="Track 081">
            <a:hlinkClick r:id="" action="ppaction://media"/>
            <a:extLst>
              <a:ext uri="{FF2B5EF4-FFF2-40B4-BE49-F238E27FC236}">
                <a16:creationId xmlns:a16="http://schemas.microsoft.com/office/drawing/2014/main" id="{78A398A6-022F-4054-92B5-1965BEF1AA2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747" end="11323.1562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93041" y="21973"/>
            <a:ext cx="487363" cy="487363"/>
          </a:xfrm>
          <a:prstGeom prst="rect">
            <a:avLst/>
          </a:prstGeom>
        </p:spPr>
      </p:pic>
      <p:pic>
        <p:nvPicPr>
          <p:cNvPr id="12" name="Track 081">
            <a:hlinkClick r:id="" action="ppaction://media"/>
            <a:extLst>
              <a:ext uri="{FF2B5EF4-FFF2-40B4-BE49-F238E27FC236}">
                <a16:creationId xmlns:a16="http://schemas.microsoft.com/office/drawing/2014/main" id="{03168810-3527-49A0-9776-D458635372B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300" end="8414.15619999999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93041" y="688467"/>
            <a:ext cx="487363" cy="487363"/>
          </a:xfrm>
          <a:prstGeom prst="rect">
            <a:avLst/>
          </a:prstGeom>
        </p:spPr>
      </p:pic>
      <p:pic>
        <p:nvPicPr>
          <p:cNvPr id="14" name="Track 081">
            <a:hlinkClick r:id="" action="ppaction://media"/>
            <a:extLst>
              <a:ext uri="{FF2B5EF4-FFF2-40B4-BE49-F238E27FC236}">
                <a16:creationId xmlns:a16="http://schemas.microsoft.com/office/drawing/2014/main" id="{E954AC1F-8286-4BAF-8815-DCB74E5883A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300" end="5477.1562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97836" y="1335013"/>
            <a:ext cx="487363" cy="487363"/>
          </a:xfrm>
          <a:prstGeom prst="rect">
            <a:avLst/>
          </a:prstGeom>
        </p:spPr>
      </p:pic>
      <p:pic>
        <p:nvPicPr>
          <p:cNvPr id="15" name="Track 081">
            <a:hlinkClick r:id="" action="ppaction://media"/>
            <a:extLst>
              <a:ext uri="{FF2B5EF4-FFF2-40B4-BE49-F238E27FC236}">
                <a16:creationId xmlns:a16="http://schemas.microsoft.com/office/drawing/2014/main" id="{78626FDB-2540-4D1E-8D24-2541C0F343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900" end="2877.1562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97837" y="2010825"/>
            <a:ext cx="487363" cy="487363"/>
          </a:xfrm>
          <a:prstGeom prst="rect">
            <a:avLst/>
          </a:prstGeom>
        </p:spPr>
      </p:pic>
      <p:pic>
        <p:nvPicPr>
          <p:cNvPr id="16" name="Track 081">
            <a:hlinkClick r:id="" action="ppaction://media"/>
            <a:extLst>
              <a:ext uri="{FF2B5EF4-FFF2-40B4-BE49-F238E27FC236}">
                <a16:creationId xmlns:a16="http://schemas.microsoft.com/office/drawing/2014/main" id="{56667E15-12F0-42AC-AE3E-B0A884013B1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774" end="2948.1562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02632" y="2657371"/>
            <a:ext cx="487363" cy="487363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5C6C3979-47B0-4343-814A-75214063034F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rgbClr val="00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5D72893B-3D9A-45D4-A275-74526C3363D5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008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F5EC884-B622-4B05-BFD6-0B9262C913EF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20" name="Minus Sign 6">
              <a:extLst>
                <a:ext uri="{FF2B5EF4-FFF2-40B4-BE49-F238E27FC236}">
                  <a16:creationId xmlns:a16="http://schemas.microsoft.com/office/drawing/2014/main" id="{8B894539-E9C2-40B7-B378-3C31D45F527D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Minus Sign 40">
              <a:extLst>
                <a:ext uri="{FF2B5EF4-FFF2-40B4-BE49-F238E27FC236}">
                  <a16:creationId xmlns:a16="http://schemas.microsoft.com/office/drawing/2014/main" id="{8ABB7D0D-CAD5-4C94-AD2E-960195D452F7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486997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25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2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2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200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25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9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26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2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2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12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8" grpId="0" animBg="1"/>
      <p:bldP spid="1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268" y="1180328"/>
            <a:ext cx="2442534" cy="175667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825" y="1293164"/>
            <a:ext cx="2212350" cy="15217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76" y="732173"/>
            <a:ext cx="2825039" cy="2082745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899432" y="3108204"/>
            <a:ext cx="1714256" cy="641592"/>
            <a:chOff x="1406977" y="3691352"/>
            <a:chExt cx="1714256" cy="641592"/>
          </a:xfrm>
        </p:grpSpPr>
        <p:sp>
          <p:nvSpPr>
            <p:cNvPr id="6" name="Rounded Rectangle 5"/>
            <p:cNvSpPr/>
            <p:nvPr/>
          </p:nvSpPr>
          <p:spPr>
            <a:xfrm>
              <a:off x="1406977" y="3691352"/>
              <a:ext cx="1708478" cy="641592"/>
            </a:xfrm>
            <a:prstGeom prst="roundRect">
              <a:avLst>
                <a:gd name="adj" fmla="val 32594"/>
              </a:avLst>
            </a:prstGeom>
            <a:solidFill>
              <a:srgbClr val="FFD64F"/>
            </a:solidFill>
            <a:ln>
              <a:solidFill>
                <a:srgbClr val="FFD6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406977" y="3724263"/>
              <a:ext cx="17142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Comic Sans MS" panose="030F0702030302020204" pitchFamily="66" charset="0"/>
                </a:rPr>
                <a:t>sh</a:t>
              </a:r>
              <a:r>
                <a:rPr lang="en-US" sz="3200" b="1">
                  <a:effectLst>
                    <a:glow rad="127000">
                      <a:schemeClr val="bg1"/>
                    </a:glow>
                  </a:effectLst>
                  <a:latin typeface="Comic Sans MS" panose="030F0702030302020204" pitchFamily="66" charset="0"/>
                </a:rPr>
                <a:t>irts</a:t>
              </a:r>
              <a:endParaRPr lang="en-US" sz="32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789587" y="3108204"/>
            <a:ext cx="1564826" cy="641592"/>
            <a:chOff x="1406977" y="3691352"/>
            <a:chExt cx="1564826" cy="641592"/>
          </a:xfrm>
          <a:solidFill>
            <a:srgbClr val="FFD64F"/>
          </a:solidFill>
        </p:grpSpPr>
        <p:sp>
          <p:nvSpPr>
            <p:cNvPr id="9" name="Rounded Rectangle 8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grpFill/>
            <a:ln>
              <a:solidFill>
                <a:srgbClr val="FFD6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483553" y="3731927"/>
              <a:ext cx="14440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Comic Sans MS" panose="030F0702030302020204" pitchFamily="66" charset="0"/>
                </a:rPr>
                <a:t>sh</a:t>
              </a:r>
              <a:r>
                <a:rPr lang="en-US" sz="3200" b="1">
                  <a:effectLst>
                    <a:glow rad="127000">
                      <a:schemeClr val="bg1"/>
                    </a:glow>
                  </a:effectLst>
                  <a:latin typeface="Comic Sans MS" panose="030F0702030302020204" pitchFamily="66" charset="0"/>
                </a:rPr>
                <a:t>oes</a:t>
              </a:r>
              <a:endParaRPr lang="en-US" sz="32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797579" y="3108204"/>
            <a:ext cx="1564826" cy="641592"/>
            <a:chOff x="1406977" y="3691352"/>
            <a:chExt cx="1564826" cy="641592"/>
          </a:xfrm>
          <a:solidFill>
            <a:srgbClr val="FFD64F"/>
          </a:solidFill>
        </p:grpSpPr>
        <p:sp>
          <p:nvSpPr>
            <p:cNvPr id="12" name="Rounded Rectangle 11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grpFill/>
            <a:ln>
              <a:solidFill>
                <a:srgbClr val="FFD6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470706" y="3730208"/>
              <a:ext cx="14715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Comic Sans MS" panose="030F0702030302020204" pitchFamily="66" charset="0"/>
                </a:rPr>
                <a:t>sh</a:t>
              </a:r>
              <a:r>
                <a:rPr lang="en-US" sz="3200" b="1">
                  <a:effectLst>
                    <a:glow rad="127000">
                      <a:schemeClr val="bg1"/>
                    </a:glow>
                  </a:effectLst>
                  <a:latin typeface="Comic Sans MS" panose="030F0702030302020204" pitchFamily="66" charset="0"/>
                </a:rPr>
                <a:t>orts</a:t>
              </a:r>
              <a:endParaRPr lang="en-US" sz="32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990108" y="3687901"/>
            <a:ext cx="31637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</a:p>
        </p:txBody>
      </p:sp>
      <p:pic>
        <p:nvPicPr>
          <p:cNvPr id="16" name="Picture 1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1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92" y="294392"/>
            <a:ext cx="712131" cy="7285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52525" y="278504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Point and say.</a:t>
            </a:r>
            <a:endParaRPr lang="en-US" sz="24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902" y="740169"/>
            <a:ext cx="950039" cy="468467"/>
          </a:xfrm>
          <a:prstGeom prst="rect">
            <a:avLst/>
          </a:prstGeom>
        </p:spPr>
      </p:pic>
      <p:pic>
        <p:nvPicPr>
          <p:cNvPr id="19" name="Picture 1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653" y="682644"/>
            <a:ext cx="1059668" cy="113973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97756" y="3471347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oes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92575" y="1459427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irts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66636" y="3471347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orts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391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421699" y="2670087"/>
            <a:ext cx="4300603" cy="3939540"/>
            <a:chOff x="6830560" y="2261147"/>
            <a:chExt cx="4300603" cy="3939540"/>
          </a:xfrm>
        </p:grpSpPr>
        <p:sp>
          <p:nvSpPr>
            <p:cNvPr id="7" name="Rounded Rectangle 6"/>
            <p:cNvSpPr/>
            <p:nvPr/>
          </p:nvSpPr>
          <p:spPr>
            <a:xfrm>
              <a:off x="6830560" y="2521218"/>
              <a:ext cx="4300603" cy="3625358"/>
            </a:xfrm>
            <a:prstGeom prst="roundRect">
              <a:avLst/>
            </a:prstGeom>
            <a:solidFill>
              <a:srgbClr val="00A498"/>
            </a:solidFill>
            <a:ln>
              <a:solidFill>
                <a:srgbClr val="00A4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830560" y="2261147"/>
              <a:ext cx="4134784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5000">
                  <a:solidFill>
                    <a:schemeClr val="bg1"/>
                  </a:solidFill>
                  <a:latin typeface="Comic Sans MS" panose="030F0702030302020204" pitchFamily="66" charset="0"/>
                </a:rPr>
                <a:t>sh</a:t>
              </a:r>
              <a:endParaRPr lang="en-US" sz="25000" b="1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956"/>
            <a:ext cx="9144000" cy="68869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154" y="3013174"/>
            <a:ext cx="4587625" cy="33822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154" y="3047385"/>
            <a:ext cx="4336566" cy="29828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882" y="2812116"/>
            <a:ext cx="5280167" cy="379751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5818" y="783786"/>
            <a:ext cx="7054948" cy="953453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1" name="Picture 1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89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600" y="2899315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422" y="2863957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728" y="2885393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CE23EF-0F99-EFF3-BCF2-F0D937D24F5C}"/>
              </a:ext>
            </a:extLst>
          </p:cNvPr>
          <p:cNvSpPr txBox="1"/>
          <p:nvPr/>
        </p:nvSpPr>
        <p:spPr>
          <a:xfrm>
            <a:off x="393046" y="5836543"/>
            <a:ext cx="8563707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/www.tienganhglobalsucces.vn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519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</TotalTime>
  <Words>54</Words>
  <Application>Microsoft Office PowerPoint</Application>
  <PresentationFormat>On-screen Show (4:3)</PresentationFormat>
  <Paragraphs>20</Paragraphs>
  <Slides>8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19</cp:revision>
  <dcterms:created xsi:type="dcterms:W3CDTF">2021-02-22T07:35:11Z</dcterms:created>
  <dcterms:modified xsi:type="dcterms:W3CDTF">2023-04-12T10:27:32Z</dcterms:modified>
</cp:coreProperties>
</file>