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81" r:id="rId2"/>
    <p:sldId id="282" r:id="rId3"/>
    <p:sldId id="283" r:id="rId4"/>
    <p:sldId id="275" r:id="rId5"/>
    <p:sldId id="260" r:id="rId6"/>
    <p:sldId id="290" r:id="rId7"/>
    <p:sldId id="291" r:id="rId8"/>
    <p:sldId id="284" r:id="rId9"/>
    <p:sldId id="289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7D3"/>
    <a:srgbClr val="008DCF"/>
    <a:srgbClr val="25BDAD"/>
    <a:srgbClr val="8BE9E0"/>
    <a:srgbClr val="008177"/>
    <a:srgbClr val="FFF0C1"/>
    <a:srgbClr val="F172AC"/>
    <a:srgbClr val="FFE48F"/>
    <a:srgbClr val="FFD64F"/>
    <a:srgbClr val="D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0856" autoAdjust="0"/>
  </p:normalViewPr>
  <p:slideViewPr>
    <p:cSldViewPr snapToGrid="0" showGuides="1">
      <p:cViewPr varScale="1">
        <p:scale>
          <a:sx n="99" d="100"/>
          <a:sy n="99" d="100"/>
        </p:scale>
        <p:origin x="18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122A3-C78B-4EAA-8F05-A000B287556E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14DB0-2D63-46A0-966A-01014A0613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9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>
              <a:latin typeface="Comic Sans MS" panose="030F0702030302020204" pitchFamily="66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E14DB0-2D63-46A0-966A-01014A06137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70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118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346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73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82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704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292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56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8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325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884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3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B88D0-AF22-4B49-9EA0-95C93F7F4B76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C1178-E6D4-4BC2-BF86-618FB014856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3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65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12" Type="http://schemas.openxmlformats.org/officeDocument/2006/relationships/image" Target="../media/image22.png"/><Relationship Id="rId2" Type="http://schemas.microsoft.com/office/2007/relationships/media" Target="../media/media2.mp3"/><Relationship Id="rId16" Type="http://schemas.openxmlformats.org/officeDocument/2006/relationships/image" Target="../media/image15.png"/><Relationship Id="rId1" Type="http://schemas.openxmlformats.org/officeDocument/2006/relationships/audio" Target="NULL" TargetMode="External"/><Relationship Id="rId6" Type="http://schemas.openxmlformats.org/officeDocument/2006/relationships/image" Target="../media/image17.png"/><Relationship Id="rId11" Type="http://schemas.openxmlformats.org/officeDocument/2006/relationships/image" Target="../media/image21.png"/><Relationship Id="rId5" Type="http://schemas.openxmlformats.org/officeDocument/2006/relationships/image" Target="../media/image16.png"/><Relationship Id="rId15" Type="http://schemas.openxmlformats.org/officeDocument/2006/relationships/image" Target="../media/image11.png"/><Relationship Id="rId10" Type="http://schemas.openxmlformats.org/officeDocument/2006/relationships/image" Target="../media/image20.png"/><Relationship Id="rId4" Type="http://schemas.openxmlformats.org/officeDocument/2006/relationships/slide" Target="slide8.xml"/><Relationship Id="rId9" Type="http://schemas.openxmlformats.org/officeDocument/2006/relationships/slide" Target="slide9.xml"/><Relationship Id="rId1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2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12" Type="http://schemas.openxmlformats.org/officeDocument/2006/relationships/image" Target="../media/image24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2.png"/><Relationship Id="rId11" Type="http://schemas.openxmlformats.org/officeDocument/2006/relationships/slide" Target="slide8.xml"/><Relationship Id="rId5" Type="http://schemas.openxmlformats.org/officeDocument/2006/relationships/audio" Target="../media/audio2.wav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4" Type="http://schemas.openxmlformats.org/officeDocument/2006/relationships/audio" Target="../media/audio1.wav"/><Relationship Id="rId9" Type="http://schemas.openxmlformats.org/officeDocument/2006/relationships/image" Target="../media/image11.png"/><Relationship Id="rId1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2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22.png"/><Relationship Id="rId11" Type="http://schemas.openxmlformats.org/officeDocument/2006/relationships/slide" Target="slide8.xml"/><Relationship Id="rId5" Type="http://schemas.openxmlformats.org/officeDocument/2006/relationships/audio" Target="../media/audio2.wav"/><Relationship Id="rId15" Type="http://schemas.openxmlformats.org/officeDocument/2006/relationships/image" Target="../media/image19.png"/><Relationship Id="rId10" Type="http://schemas.openxmlformats.org/officeDocument/2006/relationships/image" Target="../media/image15.png"/><Relationship Id="rId4" Type="http://schemas.openxmlformats.org/officeDocument/2006/relationships/audio" Target="../media/audio1.wav"/><Relationship Id="rId9" Type="http://schemas.openxmlformats.org/officeDocument/2006/relationships/image" Target="../media/image11.png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8.png"/><Relationship Id="rId7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3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4.png"/><Relationship Id="rId7" Type="http://schemas.openxmlformats.org/officeDocument/2006/relationships/slide" Target="slide2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63"/>
            <a:ext cx="9235440" cy="6842761"/>
          </a:xfrm>
        </p:spPr>
      </p:pic>
    </p:spTree>
    <p:extLst>
      <p:ext uri="{BB962C8B-B14F-4D97-AF65-F5344CB8AC3E}">
        <p14:creationId xmlns:p14="http://schemas.microsoft.com/office/powerpoint/2010/main" val="447751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600" y="2899315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22" y="2863957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1728" y="2885393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CE23EF-0F99-EFF3-BCF2-F0D937D24F5C}"/>
              </a:ext>
            </a:extLst>
          </p:cNvPr>
          <p:cNvSpPr txBox="1"/>
          <p:nvPr/>
        </p:nvSpPr>
        <p:spPr>
          <a:xfrm>
            <a:off x="393046" y="5836543"/>
            <a:ext cx="8563707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Website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 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Fanpage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:</a:t>
            </a:r>
            <a:r>
              <a:rPr kumimoji="0" lang="en-US" sz="2400" b="0" i="1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facebook.com</a:t>
            </a:r>
            <a:r>
              <a:rPr kumimoji="0" lang="en-US" sz="24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t>/www.tienganhglobalsucces.vn</a:t>
            </a:r>
            <a:endParaRPr kumimoji="0" lang="en-US" sz="1800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021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7456" y="312388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95" y="2119280"/>
            <a:ext cx="2818548" cy="152882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137738" y="3162619"/>
            <a:ext cx="425893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3. Listen and chant.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6669" y="3658574"/>
            <a:ext cx="1156357" cy="60882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137738" y="4278140"/>
            <a:ext cx="383404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4.Listen and tick.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926" y="4757368"/>
            <a:ext cx="1037842" cy="49711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176010" y="5360484"/>
            <a:ext cx="418238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000" b="1">
                <a:latin typeface="Comic Sans MS" panose="030F0702030302020204" pitchFamily="66" charset="0"/>
              </a:defRPr>
            </a:lvl1pPr>
          </a:lstStyle>
          <a:p>
            <a:r>
              <a:rPr lang="en-US"/>
              <a:t>5. Write and say.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130626" y="1306278"/>
            <a:ext cx="2340429" cy="0"/>
          </a:xfrm>
          <a:prstGeom prst="line">
            <a:avLst/>
          </a:prstGeom>
          <a:ln w="57150">
            <a:solidFill>
              <a:srgbClr val="0081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077" y="5962541"/>
            <a:ext cx="360886" cy="36346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847" y="5962541"/>
            <a:ext cx="360886" cy="36346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264" y="680141"/>
            <a:ext cx="1002897" cy="106382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186" y="422402"/>
            <a:ext cx="3875577" cy="162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303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2" y="489857"/>
            <a:ext cx="7972335" cy="5649686"/>
          </a:xfrm>
          <a:prstGeom prst="irregularSeal1">
            <a:avLst/>
          </a:prstGeom>
          <a:solidFill>
            <a:srgbClr val="25BDAD"/>
          </a:solidFill>
          <a:ln>
            <a:solidFill>
              <a:srgbClr val="25B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7" name="Picture 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6" y="5359096"/>
            <a:ext cx="1328058" cy="132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43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232" y="534567"/>
            <a:ext cx="705390" cy="74898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21896" y="52887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chant.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76" y="1012474"/>
            <a:ext cx="889772" cy="46846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3429000" y="6057899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rgbClr val="00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3613835" y="6221595"/>
            <a:ext cx="365760" cy="338953"/>
          </a:xfrm>
          <a:prstGeom prst="triangle">
            <a:avLst/>
          </a:prstGeom>
          <a:solidFill>
            <a:srgbClr val="008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18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6" y="5359096"/>
            <a:ext cx="1328058" cy="1328058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3540217" y="6203199"/>
            <a:ext cx="417647" cy="349480"/>
            <a:chOff x="4333009" y="4935682"/>
            <a:chExt cx="417647" cy="349480"/>
          </a:xfrm>
        </p:grpSpPr>
        <p:sp>
          <p:nvSpPr>
            <p:cNvPr id="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Track 082">
            <a:hlinkClick r:id="" action="ppaction://media"/>
            <a:extLst>
              <a:ext uri="{FF2B5EF4-FFF2-40B4-BE49-F238E27FC236}">
                <a16:creationId xmlns:a16="http://schemas.microsoft.com/office/drawing/2014/main" id="{48249760-6729-431E-976F-5C72FCB1C57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400" end="3023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26245" y="41509"/>
            <a:ext cx="487363" cy="487363"/>
          </a:xfrm>
          <a:prstGeom prst="rect">
            <a:avLst/>
          </a:prstGeom>
        </p:spPr>
      </p:pic>
      <p:pic>
        <p:nvPicPr>
          <p:cNvPr id="26" name="Track 082">
            <a:hlinkClick r:id="" action="ppaction://media"/>
            <a:extLst>
              <a:ext uri="{FF2B5EF4-FFF2-40B4-BE49-F238E27FC236}">
                <a16:creationId xmlns:a16="http://schemas.microsoft.com/office/drawing/2014/main" id="{7F85514F-C14D-43D2-8E70-56E15DCF70F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4600" end="2573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26245" y="665376"/>
            <a:ext cx="487363" cy="487363"/>
          </a:xfrm>
          <a:prstGeom prst="rect">
            <a:avLst/>
          </a:prstGeom>
        </p:spPr>
      </p:pic>
      <p:pic>
        <p:nvPicPr>
          <p:cNvPr id="27" name="Track 082">
            <a:hlinkClick r:id="" action="ppaction://media"/>
            <a:extLst>
              <a:ext uri="{FF2B5EF4-FFF2-40B4-BE49-F238E27FC236}">
                <a16:creationId xmlns:a16="http://schemas.microsoft.com/office/drawing/2014/main" id="{60B5E836-736A-447F-A0B0-E19CB6396F0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0" end="2143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26244" y="1246707"/>
            <a:ext cx="487363" cy="487363"/>
          </a:xfrm>
          <a:prstGeom prst="rect">
            <a:avLst/>
          </a:prstGeom>
        </p:spPr>
      </p:pic>
      <p:pic>
        <p:nvPicPr>
          <p:cNvPr id="28" name="Track 082">
            <a:hlinkClick r:id="" action="ppaction://media"/>
            <a:extLst>
              <a:ext uri="{FF2B5EF4-FFF2-40B4-BE49-F238E27FC236}">
                <a16:creationId xmlns:a16="http://schemas.microsoft.com/office/drawing/2014/main" id="{B868862B-A302-44A7-AEFD-AE43BB467AC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3300" end="1703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26244" y="1870574"/>
            <a:ext cx="487363" cy="487363"/>
          </a:xfrm>
          <a:prstGeom prst="rect">
            <a:avLst/>
          </a:prstGeom>
        </p:spPr>
      </p:pic>
      <p:pic>
        <p:nvPicPr>
          <p:cNvPr id="29" name="Track 082">
            <a:hlinkClick r:id="" action="ppaction://media"/>
            <a:extLst>
              <a:ext uri="{FF2B5EF4-FFF2-40B4-BE49-F238E27FC236}">
                <a16:creationId xmlns:a16="http://schemas.microsoft.com/office/drawing/2014/main" id="{DB68F510-6006-46C9-B791-461140B87A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200" end="14330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26244" y="2467082"/>
            <a:ext cx="487363" cy="487363"/>
          </a:xfrm>
          <a:prstGeom prst="rect">
            <a:avLst/>
          </a:prstGeom>
        </p:spPr>
      </p:pic>
      <p:pic>
        <p:nvPicPr>
          <p:cNvPr id="30" name="Track 082">
            <a:hlinkClick r:id="" action="ppaction://media"/>
            <a:extLst>
              <a:ext uri="{FF2B5EF4-FFF2-40B4-BE49-F238E27FC236}">
                <a16:creationId xmlns:a16="http://schemas.microsoft.com/office/drawing/2014/main" id="{20426643-17EA-41FC-B5B2-9F6B9744529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500" end="9730.21869999999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26244" y="3090949"/>
            <a:ext cx="487363" cy="487363"/>
          </a:xfrm>
          <a:prstGeom prst="rect">
            <a:avLst/>
          </a:prstGeom>
        </p:spPr>
      </p:pic>
      <p:pic>
        <p:nvPicPr>
          <p:cNvPr id="31" name="Track 082">
            <a:hlinkClick r:id="" action="ppaction://media"/>
            <a:extLst>
              <a:ext uri="{FF2B5EF4-FFF2-40B4-BE49-F238E27FC236}">
                <a16:creationId xmlns:a16="http://schemas.microsoft.com/office/drawing/2014/main" id="{76BFEBF8-E730-4437-AB98-D0EB4274AB8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100" end="5848.218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26243" y="3672280"/>
            <a:ext cx="487363" cy="487363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2DC8E1C-14B7-4AAE-8AD3-4BD10CFC7066}"/>
              </a:ext>
            </a:extLst>
          </p:cNvPr>
          <p:cNvSpPr txBox="1"/>
          <p:nvPr/>
        </p:nvSpPr>
        <p:spPr>
          <a:xfrm>
            <a:off x="431889" y="1763598"/>
            <a:ext cx="255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oes.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7FB1468-658A-4855-8A29-105857BDE507}"/>
              </a:ext>
            </a:extLst>
          </p:cNvPr>
          <p:cNvSpPr txBox="1"/>
          <p:nvPr/>
        </p:nvSpPr>
        <p:spPr>
          <a:xfrm>
            <a:off x="431889" y="1765659"/>
            <a:ext cx="2465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oes.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9CF64A0-7309-4909-B2FC-72D1D4922F15}"/>
              </a:ext>
            </a:extLst>
          </p:cNvPr>
          <p:cNvSpPr txBox="1"/>
          <p:nvPr/>
        </p:nvSpPr>
        <p:spPr>
          <a:xfrm>
            <a:off x="431889" y="1763598"/>
            <a:ext cx="2465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oes.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8A80DC7-9FDD-4543-8C7B-F0D9A9C787A6}"/>
              </a:ext>
            </a:extLst>
          </p:cNvPr>
          <p:cNvSpPr txBox="1"/>
          <p:nvPr/>
        </p:nvSpPr>
        <p:spPr>
          <a:xfrm>
            <a:off x="431890" y="1764233"/>
            <a:ext cx="2465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oes.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D8FD455-FEBC-4083-841E-1564905B3AF2}"/>
              </a:ext>
            </a:extLst>
          </p:cNvPr>
          <p:cNvSpPr txBox="1"/>
          <p:nvPr/>
        </p:nvSpPr>
        <p:spPr>
          <a:xfrm>
            <a:off x="431890" y="2257706"/>
            <a:ext cx="3026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irts.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58C2D8D2-708E-4385-BEEE-B8B69C37F815}"/>
              </a:ext>
            </a:extLst>
          </p:cNvPr>
          <p:cNvSpPr txBox="1"/>
          <p:nvPr/>
        </p:nvSpPr>
        <p:spPr>
          <a:xfrm>
            <a:off x="431888" y="2257706"/>
            <a:ext cx="2648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irts.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727F0B5-4954-45B4-88B5-65B953902F49}"/>
              </a:ext>
            </a:extLst>
          </p:cNvPr>
          <p:cNvSpPr txBox="1"/>
          <p:nvPr/>
        </p:nvSpPr>
        <p:spPr>
          <a:xfrm>
            <a:off x="431888" y="2257706"/>
            <a:ext cx="25596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irts.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A78CE3E-B3A2-4880-803B-A7D299EB95AF}"/>
              </a:ext>
            </a:extLst>
          </p:cNvPr>
          <p:cNvSpPr txBox="1"/>
          <p:nvPr/>
        </p:nvSpPr>
        <p:spPr>
          <a:xfrm>
            <a:off x="431889" y="2259231"/>
            <a:ext cx="2559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irts.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47B429D-69AE-44D4-A06B-D970CA9B20D7}"/>
              </a:ext>
            </a:extLst>
          </p:cNvPr>
          <p:cNvSpPr txBox="1"/>
          <p:nvPr/>
        </p:nvSpPr>
        <p:spPr>
          <a:xfrm>
            <a:off x="417513" y="2799214"/>
            <a:ext cx="3306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orts.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BADD49B-5ACA-467A-B160-0848B478091F}"/>
              </a:ext>
            </a:extLst>
          </p:cNvPr>
          <p:cNvSpPr txBox="1"/>
          <p:nvPr/>
        </p:nvSpPr>
        <p:spPr>
          <a:xfrm>
            <a:off x="418651" y="2801571"/>
            <a:ext cx="3290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orts.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B327122-FF76-4FB3-9C30-1248109F1B51}"/>
              </a:ext>
            </a:extLst>
          </p:cNvPr>
          <p:cNvSpPr txBox="1"/>
          <p:nvPr/>
        </p:nvSpPr>
        <p:spPr>
          <a:xfrm>
            <a:off x="417513" y="2801015"/>
            <a:ext cx="3291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orts.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04FD363-3BCF-472D-BC15-4E635562A973}"/>
              </a:ext>
            </a:extLst>
          </p:cNvPr>
          <p:cNvSpPr txBox="1"/>
          <p:nvPr/>
        </p:nvSpPr>
        <p:spPr>
          <a:xfrm>
            <a:off x="417513" y="2800177"/>
            <a:ext cx="3290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,</a:t>
            </a:r>
            <a:r>
              <a:rPr lang="en-US" sz="2800" dirty="0"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orts.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D3139F3-648D-4A04-9195-C199747F23E0}"/>
              </a:ext>
            </a:extLst>
          </p:cNvPr>
          <p:cNvSpPr txBox="1"/>
          <p:nvPr/>
        </p:nvSpPr>
        <p:spPr>
          <a:xfrm>
            <a:off x="417512" y="3593353"/>
            <a:ext cx="4449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oes,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irts and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orts.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063C658-740B-4836-86C1-677DBCBED281}"/>
              </a:ext>
            </a:extLst>
          </p:cNvPr>
          <p:cNvSpPr txBox="1"/>
          <p:nvPr/>
        </p:nvSpPr>
        <p:spPr>
          <a:xfrm>
            <a:off x="417512" y="3594064"/>
            <a:ext cx="4347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oes,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irts and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orts.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35283E0-3F93-4C6D-B513-BDD523715674}"/>
              </a:ext>
            </a:extLst>
          </p:cNvPr>
          <p:cNvSpPr txBox="1"/>
          <p:nvPr/>
        </p:nvSpPr>
        <p:spPr>
          <a:xfrm>
            <a:off x="417512" y="3594764"/>
            <a:ext cx="4347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oes,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irts and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orts.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2542B1D-97F8-4502-940F-77E6328304D1}"/>
              </a:ext>
            </a:extLst>
          </p:cNvPr>
          <p:cNvSpPr txBox="1"/>
          <p:nvPr/>
        </p:nvSpPr>
        <p:spPr>
          <a:xfrm>
            <a:off x="417513" y="3595886"/>
            <a:ext cx="4347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oes,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irts and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008DCF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orts.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3C6945-3009-48FB-B7B3-5C208181C782}"/>
              </a:ext>
            </a:extLst>
          </p:cNvPr>
          <p:cNvSpPr txBox="1"/>
          <p:nvPr/>
        </p:nvSpPr>
        <p:spPr>
          <a:xfrm>
            <a:off x="431889" y="4090020"/>
            <a:ext cx="3026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Are in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op.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FC1A5E2-2C84-48E5-ACDB-8EDC6605B493}"/>
              </a:ext>
            </a:extLst>
          </p:cNvPr>
          <p:cNvSpPr txBox="1"/>
          <p:nvPr/>
        </p:nvSpPr>
        <p:spPr>
          <a:xfrm>
            <a:off x="431888" y="4090027"/>
            <a:ext cx="2859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Are in the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op.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2E17BEB-4FB4-4C62-A4AA-ECDBA92B9314}"/>
              </a:ext>
            </a:extLst>
          </p:cNvPr>
          <p:cNvSpPr txBox="1"/>
          <p:nvPr/>
        </p:nvSpPr>
        <p:spPr>
          <a:xfrm>
            <a:off x="431888" y="4090020"/>
            <a:ext cx="2997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Are in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op.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0CD6D7E-7296-45B0-A3D7-D3ED9C638FCF}"/>
              </a:ext>
            </a:extLst>
          </p:cNvPr>
          <p:cNvSpPr txBox="1"/>
          <p:nvPr/>
        </p:nvSpPr>
        <p:spPr>
          <a:xfrm>
            <a:off x="431889" y="4090027"/>
            <a:ext cx="2997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Are in the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op.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FD33E0-13C3-47ED-82FB-EA1C8CAD3A56}"/>
              </a:ext>
            </a:extLst>
          </p:cNvPr>
          <p:cNvSpPr txBox="1"/>
          <p:nvPr/>
        </p:nvSpPr>
        <p:spPr>
          <a:xfrm>
            <a:off x="417512" y="4604171"/>
            <a:ext cx="356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Are in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op.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9A90EE0-DD75-415E-831C-BDC4F1E73E0D}"/>
              </a:ext>
            </a:extLst>
          </p:cNvPr>
          <p:cNvSpPr txBox="1"/>
          <p:nvPr/>
        </p:nvSpPr>
        <p:spPr>
          <a:xfrm>
            <a:off x="416647" y="4604535"/>
            <a:ext cx="356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Are in the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op.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1C27C9C-02DC-4482-84DF-B49C25210622}"/>
              </a:ext>
            </a:extLst>
          </p:cNvPr>
          <p:cNvSpPr txBox="1"/>
          <p:nvPr/>
        </p:nvSpPr>
        <p:spPr>
          <a:xfrm>
            <a:off x="417512" y="4604042"/>
            <a:ext cx="356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Comic Sans MS" panose="030F0702030302020204" pitchFamily="66" charset="0"/>
              </a:rPr>
              <a:t>Are in the </a:t>
            </a:r>
            <a:r>
              <a:rPr lang="en-US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sh</a:t>
            </a:r>
            <a:r>
              <a:rPr lang="en-US" sz="2800" dirty="0">
                <a:latin typeface="Comic Sans MS" panose="030F0702030302020204" pitchFamily="66" charset="0"/>
              </a:rPr>
              <a:t>op.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0EFD9D2-6438-41A4-B17D-0B2F3BF735DE}"/>
              </a:ext>
            </a:extLst>
          </p:cNvPr>
          <p:cNvSpPr txBox="1"/>
          <p:nvPr/>
        </p:nvSpPr>
        <p:spPr>
          <a:xfrm>
            <a:off x="416647" y="4604042"/>
            <a:ext cx="3566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Are in the </a:t>
            </a:r>
            <a:r>
              <a:rPr lang="en-US" sz="2800" dirty="0">
                <a:solidFill>
                  <a:srgbClr val="FF0000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sh</a:t>
            </a:r>
            <a:r>
              <a:rPr lang="en-US" sz="2800" dirty="0">
                <a:solidFill>
                  <a:srgbClr val="1797D3"/>
                </a:solidFill>
                <a:effectLst>
                  <a:glow rad="165100">
                    <a:schemeClr val="bg1"/>
                  </a:glow>
                </a:effectLst>
                <a:latin typeface="Comic Sans MS" panose="030F0702030302020204" pitchFamily="66" charset="0"/>
              </a:rPr>
              <a:t>op.</a:t>
            </a:r>
          </a:p>
        </p:txBody>
      </p:sp>
    </p:spTree>
    <p:extLst>
      <p:ext uri="{BB962C8B-B14F-4D97-AF65-F5344CB8AC3E}">
        <p14:creationId xmlns:p14="http://schemas.microsoft.com/office/powerpoint/2010/main" val="318817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2282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88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132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74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2120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2550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282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>
                <p:cTn id="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>
                <p:cTn id="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3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900"/>
                            </p:stCondLst>
                            <p:childTnLst>
                              <p:par>
                                <p:cTn id="8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900"/>
                            </p:stCondLst>
                            <p:childTnLst>
                              <p:par>
                                <p:cTn id="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3900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900"/>
                            </p:stCondLst>
                            <p:childTnLst>
                              <p:par>
                                <p:cTn id="9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380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8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3" dur="39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9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2700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4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000"/>
                            </p:stCondLst>
                            <p:childTnLst>
                              <p:par>
                                <p:cTn id="1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1" dur="300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6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7" grpId="0"/>
      <p:bldP spid="37" grpId="1"/>
      <p:bldP spid="43" grpId="0"/>
      <p:bldP spid="43" grpId="1"/>
      <p:bldP spid="52" grpId="0"/>
      <p:bldP spid="52" grpId="1"/>
      <p:bldP spid="52" grpId="2"/>
      <p:bldP spid="52" grpId="3"/>
      <p:bldP spid="38" grpId="0"/>
      <p:bldP spid="38" grpId="1"/>
      <p:bldP spid="44" grpId="0"/>
      <p:bldP spid="44" grpId="1"/>
      <p:bldP spid="55" grpId="0"/>
      <p:bldP spid="55" grpId="1"/>
      <p:bldP spid="55" grpId="2"/>
      <p:bldP spid="55" grpId="3"/>
      <p:bldP spid="39" grpId="0"/>
      <p:bldP spid="39" grpId="1"/>
      <p:bldP spid="45" grpId="0"/>
      <p:bldP spid="45" grpId="1"/>
      <p:bldP spid="56" grpId="0"/>
      <p:bldP spid="56" grpId="1"/>
      <p:bldP spid="56" grpId="2"/>
      <p:bldP spid="56" grpId="3"/>
      <p:bldP spid="46" grpId="0"/>
      <p:bldP spid="46" grpId="1"/>
      <p:bldP spid="47" grpId="0"/>
      <p:bldP spid="47" grpId="1"/>
      <p:bldP spid="53" grpId="0"/>
      <p:bldP spid="53" grpId="1"/>
      <p:bldP spid="53" grpId="2"/>
      <p:bldP spid="53" grpId="3"/>
      <p:bldP spid="48" grpId="0"/>
      <p:bldP spid="48" grpId="1"/>
      <p:bldP spid="49" grpId="0"/>
      <p:bldP spid="49" grpId="1"/>
      <p:bldP spid="54" grpId="0"/>
      <p:bldP spid="54" grpId="1"/>
      <p:bldP spid="54" grpId="2"/>
      <p:bldP spid="54" grpId="3"/>
      <p:bldP spid="50" grpId="0"/>
      <p:bldP spid="50" grpId="1"/>
      <p:bldP spid="51" grpId="0"/>
      <p:bldP spid="51" grpId="1"/>
      <p:bldP spid="57" grpId="0"/>
      <p:bldP spid="57" grpId="1"/>
      <p:bldP spid="57" grpId="2"/>
      <p:bldP spid="57" grpId="3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tick.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7C4DD89-A8DC-46FE-B8D1-D5939914F2D5}"/>
              </a:ext>
            </a:extLst>
          </p:cNvPr>
          <p:cNvGrpSpPr/>
          <p:nvPr/>
        </p:nvGrpSpPr>
        <p:grpSpPr>
          <a:xfrm>
            <a:off x="199381" y="1774372"/>
            <a:ext cx="4310743" cy="2362200"/>
            <a:chOff x="199381" y="1774372"/>
            <a:chExt cx="4310743" cy="2362200"/>
          </a:xfrm>
        </p:grpSpPr>
        <p:sp>
          <p:nvSpPr>
            <p:cNvPr id="6" name="Rounded Rectangle 5">
              <a:hlinkClick r:id="rId4" action="ppaction://hlinksldjump"/>
            </p:cNvPr>
            <p:cNvSpPr/>
            <p:nvPr/>
          </p:nvSpPr>
          <p:spPr>
            <a:xfrm>
              <a:off x="199381" y="1774372"/>
              <a:ext cx="4310743" cy="2362200"/>
            </a:xfrm>
            <a:prstGeom prst="roundRect">
              <a:avLst/>
            </a:prstGeom>
            <a:noFill/>
            <a:ln w="28575">
              <a:solidFill>
                <a:srgbClr val="25BDA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9229" y="187234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70C0"/>
                  </a:solidFill>
                  <a:latin typeface="Comic Sans MS" panose="030F0702030302020204" pitchFamily="66" charset="0"/>
                </a:rPr>
                <a:t>1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97" y="2036686"/>
              <a:ext cx="1685263" cy="1526328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7809" y="2216584"/>
              <a:ext cx="1754497" cy="1261839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97" y="3681426"/>
              <a:ext cx="420599" cy="405442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2896" y="3675777"/>
              <a:ext cx="420934" cy="405344"/>
            </a:xfrm>
            <a:prstGeom prst="rect">
              <a:avLst/>
            </a:prstGeom>
          </p:spPr>
        </p:pic>
        <p:sp>
          <p:nvSpPr>
            <p:cNvPr id="39" name="Rectangle 38"/>
            <p:cNvSpPr/>
            <p:nvPr/>
          </p:nvSpPr>
          <p:spPr>
            <a:xfrm>
              <a:off x="1184073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166658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8FBE8C9-F7E2-4EC8-ADED-CACD695988E9}"/>
              </a:ext>
            </a:extLst>
          </p:cNvPr>
          <p:cNvGrpSpPr/>
          <p:nvPr/>
        </p:nvGrpSpPr>
        <p:grpSpPr>
          <a:xfrm>
            <a:off x="4572000" y="1774372"/>
            <a:ext cx="4310743" cy="2362200"/>
            <a:chOff x="4572000" y="1774372"/>
            <a:chExt cx="4310743" cy="2362200"/>
          </a:xfrm>
        </p:grpSpPr>
        <p:sp>
          <p:nvSpPr>
            <p:cNvPr id="7" name="Rounded Rectangle 6">
              <a:hlinkClick r:id="rId9" action="ppaction://hlinksldjump"/>
            </p:cNvPr>
            <p:cNvSpPr/>
            <p:nvPr/>
          </p:nvSpPr>
          <p:spPr>
            <a:xfrm>
              <a:off x="4572000" y="1774372"/>
              <a:ext cx="4310743" cy="2362200"/>
            </a:xfrm>
            <a:prstGeom prst="roundRect">
              <a:avLst/>
            </a:prstGeom>
            <a:noFill/>
            <a:ln w="28575">
              <a:solidFill>
                <a:srgbClr val="25BDA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11486" y="1872344"/>
              <a:ext cx="37011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600" b="1">
                  <a:solidFill>
                    <a:srgbClr val="0070C0"/>
                  </a:solidFill>
                  <a:latin typeface="Comic Sans MS" panose="030F0702030302020204" pitchFamily="66" charset="0"/>
                </a:rPr>
                <a:t>2</a:t>
              </a:r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93591" y="2305540"/>
              <a:ext cx="1605932" cy="1257474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1114" y="2227931"/>
              <a:ext cx="1611671" cy="1239143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3781" y="3681426"/>
              <a:ext cx="420599" cy="405442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5380" y="3675777"/>
              <a:ext cx="420934" cy="405344"/>
            </a:xfrm>
            <a:prstGeom prst="rect">
              <a:avLst/>
            </a:prstGeom>
          </p:spPr>
        </p:pic>
        <p:sp>
          <p:nvSpPr>
            <p:cNvPr id="43" name="Rectangle 42"/>
            <p:cNvSpPr/>
            <p:nvPr/>
          </p:nvSpPr>
          <p:spPr>
            <a:xfrm>
              <a:off x="5796557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7779142" y="3634987"/>
              <a:ext cx="457200" cy="457200"/>
            </a:xfrm>
            <a:prstGeom prst="rect">
              <a:avLst/>
            </a:prstGeom>
            <a:noFill/>
            <a:ln w="19050">
              <a:solidFill>
                <a:srgbClr val="F172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5" name="Picture 4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28" y="534567"/>
            <a:ext cx="700399" cy="7489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2" y="1095414"/>
            <a:ext cx="1047967" cy="481912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00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008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9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6" y="5359096"/>
            <a:ext cx="1328058" cy="1328058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4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1" name="Track 083">
            <a:hlinkClick r:id="" action="ppaction://media"/>
            <a:extLst>
              <a:ext uri="{FF2B5EF4-FFF2-40B4-BE49-F238E27FC236}">
                <a16:creationId xmlns:a16="http://schemas.microsoft.com/office/drawing/2014/main" id="{73BA7C82-EE9D-428F-94A4-7E2C821D76D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000" end="2979.5937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366885" y="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0800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8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29" grpId="0" animBg="1"/>
      <p:bldP spid="2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tick.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28" y="534567"/>
            <a:ext cx="700399" cy="7489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2" y="1095414"/>
            <a:ext cx="1047967" cy="481912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00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008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9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6" y="5359096"/>
            <a:ext cx="1328058" cy="1328058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4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1" name="Track 083">
            <a:hlinkClick r:id="" action="ppaction://media"/>
            <a:extLst>
              <a:ext uri="{FF2B5EF4-FFF2-40B4-BE49-F238E27FC236}">
                <a16:creationId xmlns:a16="http://schemas.microsoft.com/office/drawing/2014/main" id="{467939AF-A44B-49C0-89DD-55111B8115F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6000" end="9112.593699999999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66885" y="0"/>
            <a:ext cx="487363" cy="487363"/>
          </a:xfrm>
          <a:prstGeom prst="rect">
            <a:avLst/>
          </a:prstGeom>
        </p:spPr>
      </p:pic>
      <p:sp>
        <p:nvSpPr>
          <p:cNvPr id="32" name="Rounded Rectangle 5">
            <a:hlinkClick r:id="rId11" action="ppaction://hlinksldjump"/>
            <a:extLst>
              <a:ext uri="{FF2B5EF4-FFF2-40B4-BE49-F238E27FC236}">
                <a16:creationId xmlns:a16="http://schemas.microsoft.com/office/drawing/2014/main" id="{DEBD8265-F555-41B2-AB51-E70252556B33}"/>
              </a:ext>
            </a:extLst>
          </p:cNvPr>
          <p:cNvSpPr/>
          <p:nvPr/>
        </p:nvSpPr>
        <p:spPr>
          <a:xfrm>
            <a:off x="678495" y="1774371"/>
            <a:ext cx="7787010" cy="3460697"/>
          </a:xfrm>
          <a:prstGeom prst="roundRect">
            <a:avLst/>
          </a:prstGeom>
          <a:solidFill>
            <a:srgbClr val="8BE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DD57843-DAD6-40EB-B10C-1B8EC1C97EF5}"/>
              </a:ext>
            </a:extLst>
          </p:cNvPr>
          <p:cNvSpPr txBox="1"/>
          <p:nvPr/>
        </p:nvSpPr>
        <p:spPr>
          <a:xfrm>
            <a:off x="938068" y="1972674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1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42B0A69-3AC4-48F8-B73A-8724958A08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3824" y="1977868"/>
            <a:ext cx="2468183" cy="223911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0D9C1E5-4BD6-4C7D-B3B5-175C7B0412D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51995" y="2238913"/>
            <a:ext cx="2684243" cy="193321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E15FCB23-004E-4ECC-B86A-A881FA8CCFBC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30" y="4464013"/>
            <a:ext cx="569150" cy="54864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B5CF6452-EF8C-4666-9E91-FDBC6CC6775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918" y="4458808"/>
            <a:ext cx="569741" cy="548640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F238E3D0-B52E-4A52-B633-9519FB909402}"/>
              </a:ext>
            </a:extLst>
          </p:cNvPr>
          <p:cNvSpPr/>
          <p:nvPr/>
        </p:nvSpPr>
        <p:spPr>
          <a:xfrm>
            <a:off x="2840633" y="4381837"/>
            <a:ext cx="640080" cy="640080"/>
          </a:xfrm>
          <a:prstGeom prst="rect">
            <a:avLst/>
          </a:prstGeom>
          <a:solidFill>
            <a:srgbClr val="8BE9E0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B0452A7-9489-42B2-8D75-5919BF22A978}"/>
              </a:ext>
            </a:extLst>
          </p:cNvPr>
          <p:cNvSpPr/>
          <p:nvPr/>
        </p:nvSpPr>
        <p:spPr>
          <a:xfrm>
            <a:off x="6402644" y="4384839"/>
            <a:ext cx="640080" cy="640080"/>
          </a:xfrm>
          <a:prstGeom prst="rect">
            <a:avLst/>
          </a:prstGeom>
          <a:solidFill>
            <a:srgbClr val="8BE9E0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FD7277F-E53B-4C06-9442-D80F02A5009D}"/>
              </a:ext>
            </a:extLst>
          </p:cNvPr>
          <p:cNvSpPr txBox="1"/>
          <p:nvPr/>
        </p:nvSpPr>
        <p:spPr>
          <a:xfrm>
            <a:off x="2977793" y="4341014"/>
            <a:ext cx="365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Comic Sans MS" panose="030F0702030302020204" pitchFamily="66" charset="0"/>
                <a:sym typeface="Wingdings 2" panose="05020102010507070707" pitchFamily="18" charset="2"/>
              </a:rPr>
              <a:t></a:t>
            </a:r>
            <a:endParaRPr lang="en-US" sz="44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40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6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667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7 L -0.00382 -0.09028 " pathEditMode="relative" rAng="0" ptsTypes="AA">
                                      <p:cBhvr>
                                        <p:cTn id="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tick.</a:t>
            </a: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28" y="534567"/>
            <a:ext cx="700399" cy="7489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542" y="1095414"/>
            <a:ext cx="1047967" cy="481912"/>
          </a:xfrm>
          <a:prstGeom prst="rect">
            <a:avLst/>
          </a:prstGeom>
        </p:spPr>
      </p:pic>
      <p:sp>
        <p:nvSpPr>
          <p:cNvPr id="28" name="Oval 27">
            <a:extLst>
              <a:ext uri="{FF2B5EF4-FFF2-40B4-BE49-F238E27FC236}">
                <a16:creationId xmlns:a16="http://schemas.microsoft.com/office/drawing/2014/main" id="{203AF7CF-6442-4318-BC62-B1DEA8B27C58}"/>
              </a:ext>
            </a:extLst>
          </p:cNvPr>
          <p:cNvSpPr/>
          <p:nvPr/>
        </p:nvSpPr>
        <p:spPr>
          <a:xfrm>
            <a:off x="4251960" y="6057899"/>
            <a:ext cx="640080" cy="640080"/>
          </a:xfrm>
          <a:prstGeom prst="ellipse">
            <a:avLst/>
          </a:prstGeom>
          <a:noFill/>
          <a:ln>
            <a:solidFill>
              <a:srgbClr val="0081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065BDD9E-0A9B-4FFF-8FF0-BBF3C9C1F4C6}"/>
              </a:ext>
            </a:extLst>
          </p:cNvPr>
          <p:cNvSpPr/>
          <p:nvPr/>
        </p:nvSpPr>
        <p:spPr>
          <a:xfrm rot="5400000">
            <a:off x="4436795" y="6221595"/>
            <a:ext cx="365760" cy="338953"/>
          </a:xfrm>
          <a:prstGeom prst="triangle">
            <a:avLst/>
          </a:prstGeom>
          <a:solidFill>
            <a:srgbClr val="0081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29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6" y="5359096"/>
            <a:ext cx="1328058" cy="1328058"/>
          </a:xfrm>
          <a:prstGeom prst="rect">
            <a:avLst/>
          </a:prstGeom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A9DC5BF9-26B8-4D80-80B5-0253BA686CB8}"/>
              </a:ext>
            </a:extLst>
          </p:cNvPr>
          <p:cNvGrpSpPr/>
          <p:nvPr/>
        </p:nvGrpSpPr>
        <p:grpSpPr>
          <a:xfrm rot="5400000">
            <a:off x="4363177" y="6203199"/>
            <a:ext cx="417647" cy="349480"/>
            <a:chOff x="4333009" y="4935682"/>
            <a:chExt cx="417647" cy="349480"/>
          </a:xfrm>
        </p:grpSpPr>
        <p:sp>
          <p:nvSpPr>
            <p:cNvPr id="47" name="Minus Sign 6">
              <a:extLst>
                <a:ext uri="{FF2B5EF4-FFF2-40B4-BE49-F238E27FC236}">
                  <a16:creationId xmlns:a16="http://schemas.microsoft.com/office/drawing/2014/main" id="{B62ADD84-E92A-45C7-B17A-C5EE06DEA120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Minus Sign 40">
              <a:extLst>
                <a:ext uri="{FF2B5EF4-FFF2-40B4-BE49-F238E27FC236}">
                  <a16:creationId xmlns:a16="http://schemas.microsoft.com/office/drawing/2014/main" id="{EE0B56FB-1836-4EF9-B284-A1412138447B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rgbClr val="008177"/>
            </a:solidFill>
            <a:ln>
              <a:solidFill>
                <a:srgbClr val="00817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1" name="Track 083">
            <a:hlinkClick r:id="" action="ppaction://media"/>
            <a:extLst>
              <a:ext uri="{FF2B5EF4-FFF2-40B4-BE49-F238E27FC236}">
                <a16:creationId xmlns:a16="http://schemas.microsoft.com/office/drawing/2014/main" id="{3EF10126-E5C5-473E-9056-EF06C9501DB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2239" end="2979.5937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366885" y="0"/>
            <a:ext cx="487363" cy="487363"/>
          </a:xfrm>
          <a:prstGeom prst="rect">
            <a:avLst/>
          </a:prstGeom>
        </p:spPr>
      </p:pic>
      <p:sp>
        <p:nvSpPr>
          <p:cNvPr id="32" name="Rounded Rectangle 5">
            <a:hlinkClick r:id="rId11" action="ppaction://hlinksldjump"/>
            <a:extLst>
              <a:ext uri="{FF2B5EF4-FFF2-40B4-BE49-F238E27FC236}">
                <a16:creationId xmlns:a16="http://schemas.microsoft.com/office/drawing/2014/main" id="{16C9E98C-1E36-4139-8A87-CCA861DAC5A4}"/>
              </a:ext>
            </a:extLst>
          </p:cNvPr>
          <p:cNvSpPr/>
          <p:nvPr/>
        </p:nvSpPr>
        <p:spPr>
          <a:xfrm>
            <a:off x="678495" y="1774371"/>
            <a:ext cx="7787010" cy="3460697"/>
          </a:xfrm>
          <a:prstGeom prst="roundRect">
            <a:avLst/>
          </a:prstGeom>
          <a:solidFill>
            <a:srgbClr val="8BE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2C7BDCA-9B90-4B1A-A68E-E571E5DA66E8}"/>
              </a:ext>
            </a:extLst>
          </p:cNvPr>
          <p:cNvSpPr txBox="1"/>
          <p:nvPr/>
        </p:nvSpPr>
        <p:spPr>
          <a:xfrm>
            <a:off x="938068" y="1972674"/>
            <a:ext cx="370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  <a:latin typeface="Comic Sans MS" panose="030F0702030302020204" pitchFamily="66" charset="0"/>
              </a:rPr>
              <a:t>2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A48CF18-3601-4A5B-8426-0714CCF3F4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8678" y="2410153"/>
            <a:ext cx="2372248" cy="1826006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412E3E09-C3CB-40E1-A992-E7B9A760D91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55690" y="2377959"/>
            <a:ext cx="2329731" cy="182600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2EDADA80-9767-4060-817B-B34DF05709A1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50" y="4464013"/>
            <a:ext cx="569150" cy="548640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B618DA2-B5A8-4E97-80A7-5260E0A25E3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118" y="4458808"/>
            <a:ext cx="569741" cy="548640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1183B282-D79B-4834-B0D5-46F3E1D8C880}"/>
              </a:ext>
            </a:extLst>
          </p:cNvPr>
          <p:cNvSpPr/>
          <p:nvPr/>
        </p:nvSpPr>
        <p:spPr>
          <a:xfrm>
            <a:off x="6711211" y="4401010"/>
            <a:ext cx="640080" cy="640080"/>
          </a:xfrm>
          <a:prstGeom prst="rect">
            <a:avLst/>
          </a:prstGeom>
          <a:solidFill>
            <a:srgbClr val="8BE9E0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E7B0486-FBB8-498C-82ED-572DCF67590B}"/>
              </a:ext>
            </a:extLst>
          </p:cNvPr>
          <p:cNvSpPr/>
          <p:nvPr/>
        </p:nvSpPr>
        <p:spPr>
          <a:xfrm>
            <a:off x="2759352" y="4401010"/>
            <a:ext cx="640080" cy="640080"/>
          </a:xfrm>
          <a:prstGeom prst="rect">
            <a:avLst/>
          </a:prstGeom>
          <a:solidFill>
            <a:srgbClr val="8BE9E0"/>
          </a:solidFill>
          <a:ln w="19050">
            <a:solidFill>
              <a:srgbClr val="F172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D1573D2-07EF-4897-AFED-CB2E57F7C82F}"/>
              </a:ext>
            </a:extLst>
          </p:cNvPr>
          <p:cNvSpPr txBox="1"/>
          <p:nvPr/>
        </p:nvSpPr>
        <p:spPr>
          <a:xfrm>
            <a:off x="6848371" y="4360187"/>
            <a:ext cx="365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Comic Sans MS" panose="030F0702030302020204" pitchFamily="66" charset="0"/>
                <a:sym typeface="Wingdings 2" panose="05020102010507070707" pitchFamily="18" charset="2"/>
              </a:rPr>
              <a:t></a:t>
            </a:r>
            <a:endParaRPr lang="en-US" sz="4400" b="1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8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561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561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RTOON-PO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42" presetClass="path" presetSubtype="0" repeatCount="2000" accel="52000" decel="48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7 L -0.00382 -0.09028 " pathEditMode="relative" rAng="0" ptsTypes="AA">
                                      <p:cBhvr>
                                        <p:cTn id="2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-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50" fill="hold"/>
                                        <p:tgtEl>
                                          <p:spTgt spid="3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TOON-BOING-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32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1896" y="594192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Write and say.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18" y="534617"/>
            <a:ext cx="708619" cy="7488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618" y="2327606"/>
            <a:ext cx="2985762" cy="22012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409" y="2888109"/>
            <a:ext cx="2361181" cy="16241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941" y="2605023"/>
            <a:ext cx="2633729" cy="189418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94669" y="4661444"/>
            <a:ext cx="1045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oes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86308" y="4661444"/>
            <a:ext cx="12217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2D86"/>
                </a:solidFill>
                <a:latin typeface="Comic Sans MS" panose="030F0702030302020204" pitchFamily="66" charset="0"/>
              </a:rPr>
              <a:t>orts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7099363" y="5145538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321445" y="5158566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6" y="5359096"/>
            <a:ext cx="1328058" cy="132805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74" y="1082789"/>
            <a:ext cx="391020" cy="39381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616" y="1077543"/>
            <a:ext cx="391020" cy="39381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502801" y="4691079"/>
            <a:ext cx="1090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solidFill>
                  <a:srgbClr val="002D86"/>
                </a:solidFill>
                <a:latin typeface="Comic Sans MS" panose="030F0702030302020204" pitchFamily="66" charset="0"/>
              </a:rPr>
              <a:t>irts</a:t>
            </a:r>
            <a:endParaRPr lang="en-US" sz="3600" dirty="0">
              <a:solidFill>
                <a:srgbClr val="002D86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215856" y="5175173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71153" y="5181021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893059" y="5163666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658861" y="5142076"/>
            <a:ext cx="365760" cy="0"/>
          </a:xfrm>
          <a:prstGeom prst="line">
            <a:avLst/>
          </a:prstGeom>
          <a:ln w="28575">
            <a:solidFill>
              <a:srgbClr val="002D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C16EF747-EEF5-4C7B-B2AE-788578A931CA}"/>
              </a:ext>
            </a:extLst>
          </p:cNvPr>
          <p:cNvSpPr txBox="1"/>
          <p:nvPr/>
        </p:nvSpPr>
        <p:spPr>
          <a:xfrm>
            <a:off x="1011762" y="4682303"/>
            <a:ext cx="675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sh</a:t>
            </a:r>
            <a:endParaRPr lang="en-US" sz="36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E0619D3-72D4-4E6A-962B-9D55FCB1AA21}"/>
              </a:ext>
            </a:extLst>
          </p:cNvPr>
          <p:cNvSpPr txBox="1"/>
          <p:nvPr/>
        </p:nvSpPr>
        <p:spPr>
          <a:xfrm>
            <a:off x="4088557" y="4671604"/>
            <a:ext cx="675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sh</a:t>
            </a:r>
            <a:endParaRPr lang="en-US" sz="36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5A7AA37-E4E4-4D05-A788-C96B717754BC}"/>
              </a:ext>
            </a:extLst>
          </p:cNvPr>
          <p:cNvSpPr txBox="1"/>
          <p:nvPr/>
        </p:nvSpPr>
        <p:spPr>
          <a:xfrm>
            <a:off x="6898238" y="4661443"/>
            <a:ext cx="6751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solidFill>
                  <a:srgbClr val="00B050"/>
                </a:solidFill>
                <a:latin typeface="Comic Sans MS" panose="030F0702030302020204" pitchFamily="66" charset="0"/>
              </a:rPr>
              <a:t>sh</a:t>
            </a:r>
            <a:endParaRPr lang="en-US" sz="3600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29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421699" y="2670087"/>
            <a:ext cx="4300603" cy="3939540"/>
            <a:chOff x="6830560" y="2261147"/>
            <a:chExt cx="4300603" cy="3939540"/>
          </a:xfrm>
        </p:grpSpPr>
        <p:sp>
          <p:nvSpPr>
            <p:cNvPr id="7" name="Rounded Rectangle 6"/>
            <p:cNvSpPr/>
            <p:nvPr/>
          </p:nvSpPr>
          <p:spPr>
            <a:xfrm>
              <a:off x="6830560" y="2521218"/>
              <a:ext cx="4300603" cy="3625358"/>
            </a:xfrm>
            <a:prstGeom prst="roundRect">
              <a:avLst/>
            </a:prstGeom>
            <a:solidFill>
              <a:srgbClr val="00A498"/>
            </a:solidFill>
            <a:ln>
              <a:solidFill>
                <a:srgbClr val="00A4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830560" y="2261147"/>
              <a:ext cx="4134784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5000">
                  <a:solidFill>
                    <a:schemeClr val="bg1"/>
                  </a:solidFill>
                  <a:latin typeface="Comic Sans MS" panose="030F0702030302020204" pitchFamily="66" charset="0"/>
                </a:rPr>
                <a:t>sh</a:t>
              </a:r>
              <a:endParaRPr lang="en-US" sz="25000" b="1">
                <a:solidFill>
                  <a:schemeClr val="bg1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956"/>
            <a:ext cx="9144000" cy="688695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154" y="3013174"/>
            <a:ext cx="4587625" cy="33822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154" y="3047385"/>
            <a:ext cx="4336566" cy="29828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882" y="2812116"/>
            <a:ext cx="5280167" cy="379751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5818" y="783786"/>
            <a:ext cx="7054948" cy="953453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1" name="Picture 1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1" y="5312227"/>
            <a:ext cx="1230087" cy="1230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3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1292</TotalTime>
  <Words>211</Words>
  <Application>Microsoft Office PowerPoint</Application>
  <PresentationFormat>On-screen Show (4:3)</PresentationFormat>
  <Paragraphs>51</Paragraphs>
  <Slides>10</Slides>
  <Notes>1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100</cp:revision>
  <dcterms:created xsi:type="dcterms:W3CDTF">2020-12-03T01:35:36Z</dcterms:created>
  <dcterms:modified xsi:type="dcterms:W3CDTF">2023-04-12T10:27:39Z</dcterms:modified>
</cp:coreProperties>
</file>