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77" r:id="rId3"/>
    <p:sldId id="280" r:id="rId4"/>
    <p:sldId id="264" r:id="rId5"/>
    <p:sldId id="269" r:id="rId6"/>
    <p:sldId id="270" r:id="rId7"/>
    <p:sldId id="282" r:id="rId8"/>
    <p:sldId id="283" r:id="rId9"/>
    <p:sldId id="273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CF"/>
    <a:srgbClr val="002D86"/>
    <a:srgbClr val="DA0000"/>
    <a:srgbClr val="F172AC"/>
    <a:srgbClr val="0F398D"/>
    <a:srgbClr val="EB9FC3"/>
    <a:srgbClr val="F3C3DA"/>
    <a:srgbClr val="E06AA1"/>
    <a:srgbClr val="EC008C"/>
    <a:srgbClr val="D43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59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12" Type="http://schemas.openxmlformats.org/officeDocument/2006/relationships/image" Target="../media/image1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0.png"/><Relationship Id="rId10" Type="http://schemas.openxmlformats.org/officeDocument/2006/relationships/image" Target="../media/image26.png"/><Relationship Id="rId4" Type="http://schemas.openxmlformats.org/officeDocument/2006/relationships/slide" Target="slide2.xml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1067195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600" y="2899315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22" y="2863957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728" y="2885393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CE23EF-0F99-EFF3-BCF2-F0D937D24F5C}"/>
              </a:ext>
            </a:extLst>
          </p:cNvPr>
          <p:cNvSpPr txBox="1"/>
          <p:nvPr/>
        </p:nvSpPr>
        <p:spPr>
          <a:xfrm>
            <a:off x="393046" y="5836543"/>
            <a:ext cx="8563707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021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456" y="312388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03" y="2164406"/>
            <a:ext cx="2900733" cy="14385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6. Listen and repeat.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7. Let’s talk.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8. Let’s sing.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55" y="3687179"/>
            <a:ext cx="1034302" cy="55778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56" y="4798560"/>
            <a:ext cx="590119" cy="55778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020" y="5884690"/>
            <a:ext cx="509955" cy="557784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130626" y="1306278"/>
            <a:ext cx="2340429" cy="0"/>
          </a:xfrm>
          <a:prstGeom prst="line">
            <a:avLst/>
          </a:prstGeom>
          <a:ln w="57150">
            <a:solidFill>
              <a:srgbClr val="008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264" y="680141"/>
            <a:ext cx="1002897" cy="106382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186" y="422402"/>
            <a:ext cx="3875577" cy="162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47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2" y="489857"/>
            <a:ext cx="7972335" cy="5649686"/>
          </a:xfrm>
          <a:prstGeom prst="irregularSeal1">
            <a:avLst/>
          </a:prstGeom>
          <a:solidFill>
            <a:srgbClr val="008177"/>
          </a:solidFill>
          <a:ln>
            <a:solidFill>
              <a:srgbClr val="00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351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926" y="2377651"/>
            <a:ext cx="8591290" cy="30586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46" y="489265"/>
            <a:ext cx="722564" cy="7307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474443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43" y="936108"/>
            <a:ext cx="950039" cy="512342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5" y="1448450"/>
            <a:ext cx="4006920" cy="12231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773" y="2358737"/>
            <a:ext cx="2979278" cy="122317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B4EE210-F14E-4D33-B82C-1760D5D545E7}"/>
              </a:ext>
            </a:extLst>
          </p:cNvPr>
          <p:cNvSpPr txBox="1"/>
          <p:nvPr/>
        </p:nvSpPr>
        <p:spPr>
          <a:xfrm>
            <a:off x="4273831" y="1763703"/>
            <a:ext cx="411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Where are the shoes?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E30C73-C8BC-4833-AC64-07D81BE8073D}"/>
              </a:ext>
            </a:extLst>
          </p:cNvPr>
          <p:cNvSpPr txBox="1"/>
          <p:nvPr/>
        </p:nvSpPr>
        <p:spPr>
          <a:xfrm>
            <a:off x="4273831" y="1763703"/>
            <a:ext cx="411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Where are the shoes?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7F201A-9896-4121-B891-F95C700244DB}"/>
              </a:ext>
            </a:extLst>
          </p:cNvPr>
          <p:cNvSpPr txBox="1"/>
          <p:nvPr/>
        </p:nvSpPr>
        <p:spPr>
          <a:xfrm>
            <a:off x="4273830" y="1763703"/>
            <a:ext cx="411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Where are the shoes?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96C99A-0C62-404B-A7E9-E248532F2D98}"/>
              </a:ext>
            </a:extLst>
          </p:cNvPr>
          <p:cNvSpPr txBox="1"/>
          <p:nvPr/>
        </p:nvSpPr>
        <p:spPr>
          <a:xfrm>
            <a:off x="4273830" y="1762503"/>
            <a:ext cx="411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Where are the shoes?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ABBA50-BBFD-4B95-9247-F8923F2BE9CD}"/>
              </a:ext>
            </a:extLst>
          </p:cNvPr>
          <p:cNvSpPr txBox="1"/>
          <p:nvPr/>
        </p:nvSpPr>
        <p:spPr>
          <a:xfrm>
            <a:off x="2376348" y="2774220"/>
            <a:ext cx="21945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Over there.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E866BAB-D42E-45A0-BDF7-E79B5407CB4E}"/>
              </a:ext>
            </a:extLst>
          </p:cNvPr>
          <p:cNvSpPr txBox="1"/>
          <p:nvPr/>
        </p:nvSpPr>
        <p:spPr>
          <a:xfrm>
            <a:off x="2376348" y="2774220"/>
            <a:ext cx="21945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Over there.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30005CE-AAD1-47E7-A894-C77B538F3364}"/>
              </a:ext>
            </a:extLst>
          </p:cNvPr>
          <p:cNvSpPr txBox="1"/>
          <p:nvPr/>
        </p:nvSpPr>
        <p:spPr>
          <a:xfrm>
            <a:off x="2376349" y="2774654"/>
            <a:ext cx="21945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Over there.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713F46-0471-4792-9974-3B060AF77577}"/>
              </a:ext>
            </a:extLst>
          </p:cNvPr>
          <p:cNvSpPr txBox="1"/>
          <p:nvPr/>
        </p:nvSpPr>
        <p:spPr>
          <a:xfrm>
            <a:off x="2377440" y="2776093"/>
            <a:ext cx="21945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Over there.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41963A-3A6B-40D7-A511-8DAF3B6F5A9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765" y="2373745"/>
            <a:ext cx="1982843" cy="292128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833EA77-5CAE-450A-B0D4-D55C99B49C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93345" y="2461328"/>
            <a:ext cx="2959896" cy="3096507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69F6FB5F-5CA8-4A0A-9E21-3B80CFC5B8A7}"/>
              </a:ext>
            </a:extLst>
          </p:cNvPr>
          <p:cNvSpPr/>
          <p:nvPr/>
        </p:nvSpPr>
        <p:spPr>
          <a:xfrm>
            <a:off x="4265902" y="6098857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rgbClr val="00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A50826DA-A240-4B23-95ED-6ADC5E36ED8E}"/>
              </a:ext>
            </a:extLst>
          </p:cNvPr>
          <p:cNvSpPr/>
          <p:nvPr/>
        </p:nvSpPr>
        <p:spPr>
          <a:xfrm rot="5400000">
            <a:off x="4450737" y="6262553"/>
            <a:ext cx="365760" cy="338953"/>
          </a:xfrm>
          <a:prstGeom prst="triangle">
            <a:avLst/>
          </a:prstGeom>
          <a:solidFill>
            <a:srgbClr val="008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08D72EF-CCFD-4745-824D-9F24B0326F01}"/>
              </a:ext>
            </a:extLst>
          </p:cNvPr>
          <p:cNvGrpSpPr/>
          <p:nvPr/>
        </p:nvGrpSpPr>
        <p:grpSpPr>
          <a:xfrm rot="5400000">
            <a:off x="4377119" y="6244157"/>
            <a:ext cx="417647" cy="349480"/>
            <a:chOff x="4333009" y="4935682"/>
            <a:chExt cx="417647" cy="349480"/>
          </a:xfrm>
        </p:grpSpPr>
        <p:sp>
          <p:nvSpPr>
            <p:cNvPr id="28" name="Minus Sign 27">
              <a:extLst>
                <a:ext uri="{FF2B5EF4-FFF2-40B4-BE49-F238E27FC236}">
                  <a16:creationId xmlns:a16="http://schemas.microsoft.com/office/drawing/2014/main" id="{B2BABF90-CD00-4552-8DAC-C1F80927B429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Minus Sign 28">
              <a:extLst>
                <a:ext uri="{FF2B5EF4-FFF2-40B4-BE49-F238E27FC236}">
                  <a16:creationId xmlns:a16="http://schemas.microsoft.com/office/drawing/2014/main" id="{8A6F2FD1-2FDC-4927-91B8-1DE38BD62304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" name="Track 084">
            <a:hlinkClick r:id="" action="ppaction://media"/>
            <a:extLst>
              <a:ext uri="{FF2B5EF4-FFF2-40B4-BE49-F238E27FC236}">
                <a16:creationId xmlns:a16="http://schemas.microsoft.com/office/drawing/2014/main" id="{D1F74FA1-D1EA-466C-8BF8-C96CACD74A8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100" end="4786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41271" y="4211"/>
            <a:ext cx="487363" cy="487363"/>
          </a:xfrm>
          <a:prstGeom prst="rect">
            <a:avLst/>
          </a:prstGeom>
        </p:spPr>
      </p:pic>
      <p:pic>
        <p:nvPicPr>
          <p:cNvPr id="31" name="Track 084">
            <a:hlinkClick r:id="" action="ppaction://media"/>
            <a:extLst>
              <a:ext uri="{FF2B5EF4-FFF2-40B4-BE49-F238E27FC236}">
                <a16:creationId xmlns:a16="http://schemas.microsoft.com/office/drawing/2014/main" id="{49F0F07A-2A75-4C34-BF3A-5B7B54C4810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662" end="298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41271" y="610947"/>
            <a:ext cx="487363" cy="487363"/>
          </a:xfrm>
          <a:prstGeom prst="rect">
            <a:avLst/>
          </a:prstGeom>
        </p:spPr>
      </p:pic>
      <p:pic>
        <p:nvPicPr>
          <p:cNvPr id="32" name="Track 084">
            <a:hlinkClick r:id="" action="ppaction://media"/>
            <a:extLst>
              <a:ext uri="{FF2B5EF4-FFF2-40B4-BE49-F238E27FC236}">
                <a16:creationId xmlns:a16="http://schemas.microsoft.com/office/drawing/2014/main" id="{40D9254A-A04C-49F8-A3E5-B6483E40800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100" end="2993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41271" y="1249773"/>
            <a:ext cx="487363" cy="4873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2C8959-C350-4509-A779-C7054415A39A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218"/>
          <a:stretch/>
        </p:blipFill>
        <p:spPr>
          <a:xfrm>
            <a:off x="5579771" y="2423086"/>
            <a:ext cx="1661538" cy="31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3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5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4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393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93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3947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947"/>
                            </p:stCondLst>
                            <p:childTnLst>
                              <p:par>
                                <p:cTn id="8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19" grpId="2"/>
      <p:bldP spid="19" grpId="3"/>
      <p:bldP spid="21" grpId="0"/>
      <p:bldP spid="21" grpId="1"/>
      <p:bldP spid="22" grpId="0"/>
      <p:bldP spid="22" grpId="1"/>
      <p:bldP spid="23" grpId="0"/>
      <p:bldP spid="23" grpId="1"/>
      <p:bldP spid="23" grpId="2"/>
      <p:bldP spid="23" grpId="3"/>
      <p:bldP spid="26" grpId="0" animBg="1"/>
      <p:bldP spid="2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464891"/>
            <a:ext cx="714162" cy="7141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441786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talk.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440" y="903450"/>
            <a:ext cx="553899" cy="523549"/>
          </a:xfrm>
          <a:prstGeom prst="rect">
            <a:avLst/>
          </a:prstGeom>
        </p:spPr>
      </p:pic>
      <p:pic>
        <p:nvPicPr>
          <p:cNvPr id="17" name="Picture 1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5964655" y="1464630"/>
            <a:ext cx="2750772" cy="1139705"/>
            <a:chOff x="3602075" y="1211888"/>
            <a:chExt cx="2750772" cy="1139705"/>
          </a:xfrm>
        </p:grpSpPr>
        <p:grpSp>
          <p:nvGrpSpPr>
            <p:cNvPr id="19" name="Group 18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22" name="TextBox 21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694992" y="1304225"/>
            <a:ext cx="5224196" cy="1283848"/>
            <a:chOff x="878824" y="1189981"/>
            <a:chExt cx="5224196" cy="1283848"/>
          </a:xfrm>
        </p:grpSpPr>
        <p:grpSp>
          <p:nvGrpSpPr>
            <p:cNvPr id="24" name="Group 23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28" name="TextBox 27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Where            ?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>
              <a:off x="3433863" y="1950790"/>
              <a:ext cx="109728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144155" y="3111753"/>
            <a:ext cx="2710232" cy="2406869"/>
            <a:chOff x="268847" y="3111753"/>
            <a:chExt cx="2710232" cy="2406869"/>
          </a:xfrm>
        </p:grpSpPr>
        <p:sp>
          <p:nvSpPr>
            <p:cNvPr id="2" name="Oval 1"/>
            <p:cNvSpPr/>
            <p:nvPr/>
          </p:nvSpPr>
          <p:spPr>
            <a:xfrm>
              <a:off x="666931" y="3645421"/>
              <a:ext cx="2312148" cy="903816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536901" y="4347172"/>
              <a:ext cx="553899" cy="539797"/>
            </a:xfrm>
            <a:prstGeom prst="ellipse">
              <a:avLst/>
            </a:prstGeom>
            <a:solidFill>
              <a:srgbClr val="EB9FC3"/>
            </a:solidFill>
            <a:ln>
              <a:solidFill>
                <a:srgbClr val="EB9F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bg1"/>
                  </a:solidFill>
                </a:rPr>
                <a:t>a</a:t>
              </a: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268847" y="3111753"/>
              <a:ext cx="2471356" cy="2406869"/>
              <a:chOff x="-2214580" y="2713226"/>
              <a:chExt cx="2471356" cy="2406869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95930" y="2713226"/>
                <a:ext cx="1852706" cy="1262738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214580" y="4150710"/>
                <a:ext cx="800231" cy="969385"/>
              </a:xfrm>
              <a:prstGeom prst="rect">
                <a:avLst/>
              </a:prstGeom>
            </p:spPr>
          </p:pic>
        </p:grpSp>
      </p:grpSp>
      <p:grpSp>
        <p:nvGrpSpPr>
          <p:cNvPr id="31" name="Group 30"/>
          <p:cNvGrpSpPr/>
          <p:nvPr/>
        </p:nvGrpSpPr>
        <p:grpSpPr>
          <a:xfrm>
            <a:off x="3085135" y="2876250"/>
            <a:ext cx="2854105" cy="2692846"/>
            <a:chOff x="268847" y="2825776"/>
            <a:chExt cx="2854105" cy="2692846"/>
          </a:xfrm>
        </p:grpSpPr>
        <p:sp>
          <p:nvSpPr>
            <p:cNvPr id="32" name="Oval 31"/>
            <p:cNvSpPr/>
            <p:nvPr/>
          </p:nvSpPr>
          <p:spPr>
            <a:xfrm>
              <a:off x="666931" y="3645421"/>
              <a:ext cx="2312148" cy="903816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1536901" y="4347172"/>
              <a:ext cx="553899" cy="539797"/>
            </a:xfrm>
            <a:prstGeom prst="ellipse">
              <a:avLst/>
            </a:prstGeom>
            <a:solidFill>
              <a:srgbClr val="EB9FC3"/>
            </a:solidFill>
            <a:ln>
              <a:solidFill>
                <a:srgbClr val="EB9F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bg1"/>
                  </a:solidFill>
                </a:rPr>
                <a:t>b</a:t>
              </a: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268847" y="2825776"/>
              <a:ext cx="2854105" cy="2692846"/>
              <a:chOff x="-2214580" y="2427249"/>
              <a:chExt cx="2854105" cy="2692846"/>
            </a:xfrm>
          </p:grpSpPr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616501" y="2427249"/>
                <a:ext cx="2256026" cy="1663243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214580" y="4150710"/>
                <a:ext cx="800231" cy="969385"/>
              </a:xfrm>
              <a:prstGeom prst="rect">
                <a:avLst/>
              </a:prstGeom>
            </p:spPr>
          </p:pic>
        </p:grpSp>
      </p:grpSp>
      <p:grpSp>
        <p:nvGrpSpPr>
          <p:cNvPr id="37" name="Group 36"/>
          <p:cNvGrpSpPr/>
          <p:nvPr/>
        </p:nvGrpSpPr>
        <p:grpSpPr>
          <a:xfrm>
            <a:off x="6165203" y="3100923"/>
            <a:ext cx="2710232" cy="2417699"/>
            <a:chOff x="268847" y="3100923"/>
            <a:chExt cx="2710232" cy="2417699"/>
          </a:xfrm>
        </p:grpSpPr>
        <p:sp>
          <p:nvSpPr>
            <p:cNvPr id="38" name="Oval 37"/>
            <p:cNvSpPr/>
            <p:nvPr/>
          </p:nvSpPr>
          <p:spPr>
            <a:xfrm>
              <a:off x="666931" y="3645421"/>
              <a:ext cx="2312148" cy="903816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1536901" y="4347172"/>
              <a:ext cx="553899" cy="539797"/>
            </a:xfrm>
            <a:prstGeom prst="ellipse">
              <a:avLst/>
            </a:prstGeom>
            <a:solidFill>
              <a:srgbClr val="EB9FC3"/>
            </a:solidFill>
            <a:ln>
              <a:solidFill>
                <a:srgbClr val="EB9F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bg1"/>
                  </a:solidFill>
                </a:rPr>
                <a:t>c</a:t>
              </a: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268847" y="3100923"/>
              <a:ext cx="2507085" cy="2417699"/>
              <a:chOff x="-2214580" y="2702396"/>
              <a:chExt cx="2507085" cy="2417699"/>
            </a:xfrm>
          </p:grpSpPr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516713" y="2702396"/>
                <a:ext cx="1809218" cy="1244461"/>
              </a:xfrm>
              <a:prstGeom prst="rect">
                <a:avLst/>
              </a:prstGeom>
            </p:spPr>
          </p:pic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214580" y="4150710"/>
                <a:ext cx="800231" cy="96938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115119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687211" y="1964049"/>
            <a:ext cx="6132071" cy="3401337"/>
            <a:chOff x="1515638" y="1859906"/>
            <a:chExt cx="6132071" cy="3401337"/>
          </a:xfrm>
        </p:grpSpPr>
        <p:sp>
          <p:nvSpPr>
            <p:cNvPr id="2" name="Oval 1"/>
            <p:cNvSpPr/>
            <p:nvPr/>
          </p:nvSpPr>
          <p:spPr>
            <a:xfrm>
              <a:off x="1515638" y="2660073"/>
              <a:ext cx="6132071" cy="2296606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7453" y="1859906"/>
              <a:ext cx="4314782" cy="2940801"/>
            </a:xfrm>
            <a:prstGeom prst="rect">
              <a:avLst/>
            </a:prstGeom>
          </p:spPr>
        </p:pic>
        <p:sp>
          <p:nvSpPr>
            <p:cNvPr id="15" name="Oval 14"/>
            <p:cNvSpPr/>
            <p:nvPr/>
          </p:nvSpPr>
          <p:spPr>
            <a:xfrm>
              <a:off x="4304723" y="4721446"/>
              <a:ext cx="553899" cy="539797"/>
            </a:xfrm>
            <a:prstGeom prst="ellipse">
              <a:avLst/>
            </a:prstGeom>
            <a:solidFill>
              <a:srgbClr val="EB9FC3"/>
            </a:solidFill>
            <a:ln>
              <a:solidFill>
                <a:srgbClr val="EB9F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bg1"/>
                  </a:solidFill>
                </a:rPr>
                <a:t>a</a:t>
              </a:r>
            </a:p>
          </p:txBody>
        </p:sp>
      </p:grpSp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5943873" y="468615"/>
            <a:ext cx="2750772" cy="1139705"/>
            <a:chOff x="3602075" y="1211888"/>
            <a:chExt cx="2750772" cy="1139705"/>
          </a:xfrm>
        </p:grpSpPr>
        <p:grpSp>
          <p:nvGrpSpPr>
            <p:cNvPr id="11" name="Group 10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18" name="TextBox 17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12" name="Straight Connector 11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06" y="4655773"/>
            <a:ext cx="1171575" cy="1419225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692221" y="324472"/>
            <a:ext cx="5224196" cy="1283848"/>
            <a:chOff x="878824" y="1189981"/>
            <a:chExt cx="5224196" cy="1283848"/>
          </a:xfrm>
        </p:grpSpPr>
        <p:grpSp>
          <p:nvGrpSpPr>
            <p:cNvPr id="25" name="Group 24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32" name="TextBox 31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Where            ?</a:t>
                </a:r>
              </a:p>
            </p:txBody>
          </p:sp>
        </p:grpSp>
        <p:cxnSp>
          <p:nvCxnSpPr>
            <p:cNvPr id="26" name="Straight Connector 25"/>
            <p:cNvCxnSpPr/>
            <p:nvPr/>
          </p:nvCxnSpPr>
          <p:spPr>
            <a:xfrm>
              <a:off x="3433863" y="1950790"/>
              <a:ext cx="109728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807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687211" y="1603683"/>
            <a:ext cx="6132071" cy="3761703"/>
            <a:chOff x="1515638" y="1499540"/>
            <a:chExt cx="6132071" cy="3761703"/>
          </a:xfrm>
        </p:grpSpPr>
        <p:sp>
          <p:nvSpPr>
            <p:cNvPr id="2" name="Oval 1"/>
            <p:cNvSpPr/>
            <p:nvPr/>
          </p:nvSpPr>
          <p:spPr>
            <a:xfrm>
              <a:off x="1515638" y="2660073"/>
              <a:ext cx="6132071" cy="2296606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4626" y="1499540"/>
              <a:ext cx="4640145" cy="3420924"/>
            </a:xfrm>
            <a:prstGeom prst="rect">
              <a:avLst/>
            </a:prstGeom>
          </p:spPr>
        </p:pic>
        <p:sp>
          <p:nvSpPr>
            <p:cNvPr id="15" name="Oval 14"/>
            <p:cNvSpPr/>
            <p:nvPr/>
          </p:nvSpPr>
          <p:spPr>
            <a:xfrm>
              <a:off x="4304723" y="4721446"/>
              <a:ext cx="553899" cy="539797"/>
            </a:xfrm>
            <a:prstGeom prst="ellipse">
              <a:avLst/>
            </a:prstGeom>
            <a:solidFill>
              <a:srgbClr val="EB9FC3"/>
            </a:solidFill>
            <a:ln>
              <a:solidFill>
                <a:srgbClr val="EB9F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bg1"/>
                  </a:solidFill>
                </a:rPr>
                <a:t>b</a:t>
              </a:r>
            </a:p>
          </p:txBody>
        </p:sp>
      </p:grpSp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5943873" y="468615"/>
            <a:ext cx="2750772" cy="1139705"/>
            <a:chOff x="3602075" y="1211888"/>
            <a:chExt cx="2750772" cy="1139705"/>
          </a:xfrm>
        </p:grpSpPr>
        <p:grpSp>
          <p:nvGrpSpPr>
            <p:cNvPr id="11" name="Group 10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18" name="TextBox 17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12" name="Straight Connector 11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06" y="4655773"/>
            <a:ext cx="1171575" cy="1419225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692221" y="324472"/>
            <a:ext cx="5224196" cy="1283848"/>
            <a:chOff x="878824" y="1189981"/>
            <a:chExt cx="5224196" cy="1283848"/>
          </a:xfrm>
        </p:grpSpPr>
        <p:grpSp>
          <p:nvGrpSpPr>
            <p:cNvPr id="25" name="Group 24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32" name="TextBox 31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Where            ?</a:t>
                </a:r>
              </a:p>
            </p:txBody>
          </p:sp>
        </p:grpSp>
        <p:cxnSp>
          <p:nvCxnSpPr>
            <p:cNvPr id="26" name="Straight Connector 25"/>
            <p:cNvCxnSpPr/>
            <p:nvPr/>
          </p:nvCxnSpPr>
          <p:spPr>
            <a:xfrm>
              <a:off x="3433863" y="1950790"/>
              <a:ext cx="109728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3357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687211" y="2154474"/>
            <a:ext cx="6132071" cy="3210912"/>
            <a:chOff x="1515638" y="2050331"/>
            <a:chExt cx="6132071" cy="3210912"/>
          </a:xfrm>
        </p:grpSpPr>
        <p:sp>
          <p:nvSpPr>
            <p:cNvPr id="2" name="Oval 1"/>
            <p:cNvSpPr/>
            <p:nvPr/>
          </p:nvSpPr>
          <p:spPr>
            <a:xfrm>
              <a:off x="1515638" y="2660073"/>
              <a:ext cx="6132071" cy="2296606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7058" y="2050331"/>
              <a:ext cx="3636428" cy="2501299"/>
            </a:xfrm>
            <a:prstGeom prst="rect">
              <a:avLst/>
            </a:prstGeom>
          </p:spPr>
        </p:pic>
        <p:sp>
          <p:nvSpPr>
            <p:cNvPr id="15" name="Oval 14"/>
            <p:cNvSpPr/>
            <p:nvPr/>
          </p:nvSpPr>
          <p:spPr>
            <a:xfrm>
              <a:off x="4304723" y="4721446"/>
              <a:ext cx="553899" cy="539797"/>
            </a:xfrm>
            <a:prstGeom prst="ellipse">
              <a:avLst/>
            </a:prstGeom>
            <a:solidFill>
              <a:srgbClr val="EB9FC3"/>
            </a:solidFill>
            <a:ln>
              <a:solidFill>
                <a:srgbClr val="EB9F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bg1"/>
                  </a:solidFill>
                </a:rPr>
                <a:t>c</a:t>
              </a:r>
            </a:p>
          </p:txBody>
        </p:sp>
      </p:grpSp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5943873" y="468615"/>
            <a:ext cx="2750772" cy="1139705"/>
            <a:chOff x="3602075" y="1211888"/>
            <a:chExt cx="2750772" cy="1139705"/>
          </a:xfrm>
        </p:grpSpPr>
        <p:grpSp>
          <p:nvGrpSpPr>
            <p:cNvPr id="11" name="Group 10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18" name="TextBox 17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12" name="Straight Connector 11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06" y="4655773"/>
            <a:ext cx="1171575" cy="1419225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692221" y="324472"/>
            <a:ext cx="5224196" cy="1283848"/>
            <a:chOff x="878824" y="1189981"/>
            <a:chExt cx="5224196" cy="1283848"/>
          </a:xfrm>
        </p:grpSpPr>
        <p:grpSp>
          <p:nvGrpSpPr>
            <p:cNvPr id="25" name="Group 24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32" name="TextBox 31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Where            ?</a:t>
                </a:r>
              </a:p>
            </p:txBody>
          </p:sp>
        </p:grpSp>
        <p:cxnSp>
          <p:nvCxnSpPr>
            <p:cNvPr id="26" name="Straight Connector 25"/>
            <p:cNvCxnSpPr/>
            <p:nvPr/>
          </p:nvCxnSpPr>
          <p:spPr>
            <a:xfrm>
              <a:off x="3433863" y="1950790"/>
              <a:ext cx="109728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07343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98" y="464890"/>
            <a:ext cx="694860" cy="7141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441785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sing!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29" y="903449"/>
            <a:ext cx="497920" cy="523549"/>
          </a:xfrm>
          <a:prstGeom prst="rect">
            <a:avLst/>
          </a:prstGeom>
        </p:spPr>
      </p:pic>
      <p:pic>
        <p:nvPicPr>
          <p:cNvPr id="14" name="Picture 1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  <p:pic>
        <p:nvPicPr>
          <p:cNvPr id="2" name="Track 085">
            <a:hlinkClick r:id="" action="ppaction://media"/>
            <a:extLst>
              <a:ext uri="{FF2B5EF4-FFF2-40B4-BE49-F238E27FC236}">
                <a16:creationId xmlns:a16="http://schemas.microsoft.com/office/drawing/2014/main" id="{A5BFD69D-5D68-4096-B8DF-6BD429A41CB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700" end="41388.18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943" y="-52505"/>
            <a:ext cx="487363" cy="487363"/>
          </a:xfrm>
          <a:prstGeom prst="rect">
            <a:avLst/>
          </a:prstGeom>
        </p:spPr>
      </p:pic>
      <p:pic>
        <p:nvPicPr>
          <p:cNvPr id="15" name="Track 085">
            <a:hlinkClick r:id="" action="ppaction://media"/>
            <a:extLst>
              <a:ext uri="{FF2B5EF4-FFF2-40B4-BE49-F238E27FC236}">
                <a16:creationId xmlns:a16="http://schemas.microsoft.com/office/drawing/2014/main" id="{E7AAF3BF-7957-482F-B3A1-C29B2886B14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300" end="38588.18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942" y="578289"/>
            <a:ext cx="487363" cy="487363"/>
          </a:xfrm>
          <a:prstGeom prst="rect">
            <a:avLst/>
          </a:prstGeom>
        </p:spPr>
      </p:pic>
      <p:pic>
        <p:nvPicPr>
          <p:cNvPr id="16" name="Track 085">
            <a:hlinkClick r:id="" action="ppaction://media"/>
            <a:extLst>
              <a:ext uri="{FF2B5EF4-FFF2-40B4-BE49-F238E27FC236}">
                <a16:creationId xmlns:a16="http://schemas.microsoft.com/office/drawing/2014/main" id="{FB9D806A-79D2-44A4-9827-F909F7B7282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100" end="32888.18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942" y="1271492"/>
            <a:ext cx="487363" cy="487363"/>
          </a:xfrm>
          <a:prstGeom prst="rect">
            <a:avLst/>
          </a:prstGeom>
        </p:spPr>
      </p:pic>
      <p:pic>
        <p:nvPicPr>
          <p:cNvPr id="17" name="Track 085">
            <a:hlinkClick r:id="" action="ppaction://media"/>
            <a:extLst>
              <a:ext uri="{FF2B5EF4-FFF2-40B4-BE49-F238E27FC236}">
                <a16:creationId xmlns:a16="http://schemas.microsoft.com/office/drawing/2014/main" id="{3119258E-D688-433A-88D6-F9AAE268B4E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6500" end="25388.18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941" y="1933965"/>
            <a:ext cx="487363" cy="487363"/>
          </a:xfrm>
          <a:prstGeom prst="rect">
            <a:avLst/>
          </a:prstGeom>
        </p:spPr>
      </p:pic>
      <p:pic>
        <p:nvPicPr>
          <p:cNvPr id="24" name="Track 085">
            <a:hlinkClick r:id="" action="ppaction://media"/>
            <a:extLst>
              <a:ext uri="{FF2B5EF4-FFF2-40B4-BE49-F238E27FC236}">
                <a16:creationId xmlns:a16="http://schemas.microsoft.com/office/drawing/2014/main" id="{D23D5E20-6537-4F6A-840D-67F511FA30B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400" end="22888.18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73684" y="2566003"/>
            <a:ext cx="487363" cy="487363"/>
          </a:xfrm>
          <a:prstGeom prst="rect">
            <a:avLst/>
          </a:prstGeom>
        </p:spPr>
      </p:pic>
      <p:pic>
        <p:nvPicPr>
          <p:cNvPr id="25" name="Track 085">
            <a:hlinkClick r:id="" action="ppaction://media"/>
            <a:extLst>
              <a:ext uri="{FF2B5EF4-FFF2-40B4-BE49-F238E27FC236}">
                <a16:creationId xmlns:a16="http://schemas.microsoft.com/office/drawing/2014/main" id="{ED24EAA8-FFC2-436B-8981-7D566508E2A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800" end="17088.18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73684" y="3259206"/>
            <a:ext cx="487363" cy="487363"/>
          </a:xfrm>
          <a:prstGeom prst="rect">
            <a:avLst/>
          </a:prstGeom>
        </p:spPr>
      </p:pic>
      <p:pic>
        <p:nvPicPr>
          <p:cNvPr id="26" name="Track 085">
            <a:hlinkClick r:id="" action="ppaction://media"/>
            <a:extLst>
              <a:ext uri="{FF2B5EF4-FFF2-40B4-BE49-F238E27FC236}">
                <a16:creationId xmlns:a16="http://schemas.microsoft.com/office/drawing/2014/main" id="{3D08A038-54E4-48DE-ABD1-074C98AFFBE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300" end="4306.18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73683" y="3921679"/>
            <a:ext cx="487363" cy="48736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D4129B7-2315-4D32-BEBB-662EC05E6736}"/>
              </a:ext>
            </a:extLst>
          </p:cNvPr>
          <p:cNvSpPr txBox="1"/>
          <p:nvPr/>
        </p:nvSpPr>
        <p:spPr>
          <a:xfrm>
            <a:off x="477483" y="1760554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like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oes.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32FED6-D0D5-4EE2-809A-A8B31ADD3CCC}"/>
              </a:ext>
            </a:extLst>
          </p:cNvPr>
          <p:cNvSpPr txBox="1"/>
          <p:nvPr/>
        </p:nvSpPr>
        <p:spPr>
          <a:xfrm>
            <a:off x="477483" y="1760554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 like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oes.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316B054-DABB-411A-B882-3F570AD53216}"/>
              </a:ext>
            </a:extLst>
          </p:cNvPr>
          <p:cNvSpPr txBox="1"/>
          <p:nvPr/>
        </p:nvSpPr>
        <p:spPr>
          <a:xfrm>
            <a:off x="477483" y="1758217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like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oes.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B89722-3975-4364-9FB7-F88BD50EC027}"/>
              </a:ext>
            </a:extLst>
          </p:cNvPr>
          <p:cNvSpPr txBox="1"/>
          <p:nvPr/>
        </p:nvSpPr>
        <p:spPr>
          <a:xfrm>
            <a:off x="478575" y="1760487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 like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oes.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AF5A748-BE97-42E6-8C58-BFC6232E6BC9}"/>
              </a:ext>
            </a:extLst>
          </p:cNvPr>
          <p:cNvSpPr txBox="1"/>
          <p:nvPr/>
        </p:nvSpPr>
        <p:spPr>
          <a:xfrm>
            <a:off x="471144" y="2262392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Where are the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oes?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66C13F3-5FCF-4AA8-8397-55ED786298FD}"/>
              </a:ext>
            </a:extLst>
          </p:cNvPr>
          <p:cNvSpPr txBox="1"/>
          <p:nvPr/>
        </p:nvSpPr>
        <p:spPr>
          <a:xfrm>
            <a:off x="471144" y="2262392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Where are the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oes?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DF2B1D7-907C-4A4A-8D33-AA13E7427E06}"/>
              </a:ext>
            </a:extLst>
          </p:cNvPr>
          <p:cNvSpPr txBox="1"/>
          <p:nvPr/>
        </p:nvSpPr>
        <p:spPr>
          <a:xfrm>
            <a:off x="471143" y="2262392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Where are the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9DE7624-CA83-4460-85F0-78E37A4ACCF3}"/>
              </a:ext>
            </a:extLst>
          </p:cNvPr>
          <p:cNvSpPr txBox="1"/>
          <p:nvPr/>
        </p:nvSpPr>
        <p:spPr>
          <a:xfrm>
            <a:off x="471143" y="2258652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Where are the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oes?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CE19707-353F-4AB2-8128-9DAEB6147545}"/>
              </a:ext>
            </a:extLst>
          </p:cNvPr>
          <p:cNvSpPr txBox="1"/>
          <p:nvPr/>
        </p:nvSpPr>
        <p:spPr>
          <a:xfrm>
            <a:off x="477314" y="2766495"/>
            <a:ext cx="4208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Over there. Over there.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3139954-FB1C-4DC4-B5BF-F7C35B29AFAC}"/>
              </a:ext>
            </a:extLst>
          </p:cNvPr>
          <p:cNvSpPr txBox="1"/>
          <p:nvPr/>
        </p:nvSpPr>
        <p:spPr>
          <a:xfrm>
            <a:off x="477314" y="2766495"/>
            <a:ext cx="4309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Over there. Over there.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2CAFAF0-79FC-47DD-A11A-62DDF4406FE7}"/>
              </a:ext>
            </a:extLst>
          </p:cNvPr>
          <p:cNvSpPr txBox="1"/>
          <p:nvPr/>
        </p:nvSpPr>
        <p:spPr>
          <a:xfrm>
            <a:off x="477315" y="2766929"/>
            <a:ext cx="42089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Over there. Over there.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74C2ED5-964A-4D75-8EB5-0A5AEA72F8AE}"/>
              </a:ext>
            </a:extLst>
          </p:cNvPr>
          <p:cNvSpPr txBox="1"/>
          <p:nvPr/>
        </p:nvSpPr>
        <p:spPr>
          <a:xfrm>
            <a:off x="478406" y="2768368"/>
            <a:ext cx="4249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Over there. Over there.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67FB4AD-5A72-42AB-A059-E2B0A143B668}"/>
              </a:ext>
            </a:extLst>
          </p:cNvPr>
          <p:cNvSpPr txBox="1"/>
          <p:nvPr/>
        </p:nvSpPr>
        <p:spPr>
          <a:xfrm>
            <a:off x="480380" y="3670745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like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irts.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704BE90-B5AB-4B94-A904-D4CB284FA5EE}"/>
              </a:ext>
            </a:extLst>
          </p:cNvPr>
          <p:cNvSpPr txBox="1"/>
          <p:nvPr/>
        </p:nvSpPr>
        <p:spPr>
          <a:xfrm>
            <a:off x="480379" y="3670745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 like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irts.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2933BA0-DED4-4D83-9915-3AD1E9BBC1C7}"/>
              </a:ext>
            </a:extLst>
          </p:cNvPr>
          <p:cNvSpPr txBox="1"/>
          <p:nvPr/>
        </p:nvSpPr>
        <p:spPr>
          <a:xfrm>
            <a:off x="480379" y="3670745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like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irts.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13E7E88-8553-477C-9BCC-8579EF04B603}"/>
              </a:ext>
            </a:extLst>
          </p:cNvPr>
          <p:cNvSpPr txBox="1"/>
          <p:nvPr/>
        </p:nvSpPr>
        <p:spPr>
          <a:xfrm>
            <a:off x="480379" y="3668945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 like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irts.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14CB322-3847-42FA-A014-DCBF2F541DF9}"/>
              </a:ext>
            </a:extLst>
          </p:cNvPr>
          <p:cNvSpPr txBox="1"/>
          <p:nvPr/>
        </p:nvSpPr>
        <p:spPr>
          <a:xfrm>
            <a:off x="477146" y="4206385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Where are the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irts?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027F28F-A8C4-47ED-B979-E8FD53A0AE8A}"/>
              </a:ext>
            </a:extLst>
          </p:cNvPr>
          <p:cNvSpPr txBox="1"/>
          <p:nvPr/>
        </p:nvSpPr>
        <p:spPr>
          <a:xfrm>
            <a:off x="477146" y="4206385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Where are the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irts?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B2511D4-510B-4E52-84A9-4D7E3EAC7467}"/>
              </a:ext>
            </a:extLst>
          </p:cNvPr>
          <p:cNvSpPr txBox="1"/>
          <p:nvPr/>
        </p:nvSpPr>
        <p:spPr>
          <a:xfrm>
            <a:off x="477146" y="4206819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Where are the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irts?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02D8C1-B5F7-41C7-9696-4284C50634BC}"/>
              </a:ext>
            </a:extLst>
          </p:cNvPr>
          <p:cNvSpPr txBox="1"/>
          <p:nvPr/>
        </p:nvSpPr>
        <p:spPr>
          <a:xfrm>
            <a:off x="473158" y="4206318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Where are the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irts?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0E88FF6-45A5-4E0C-85A5-628FF8A8C3F1}"/>
              </a:ext>
            </a:extLst>
          </p:cNvPr>
          <p:cNvSpPr txBox="1"/>
          <p:nvPr/>
        </p:nvSpPr>
        <p:spPr>
          <a:xfrm>
            <a:off x="477148" y="4718441"/>
            <a:ext cx="4209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Over there. Over there.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C4ACF21-2DAA-47FB-B23F-1F93F0594B0F}"/>
              </a:ext>
            </a:extLst>
          </p:cNvPr>
          <p:cNvSpPr txBox="1"/>
          <p:nvPr/>
        </p:nvSpPr>
        <p:spPr>
          <a:xfrm>
            <a:off x="477146" y="4718441"/>
            <a:ext cx="4350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Over there. Over there.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EF215C-BD50-4AB4-B53F-0FD9DA505DCF}"/>
              </a:ext>
            </a:extLst>
          </p:cNvPr>
          <p:cNvSpPr txBox="1"/>
          <p:nvPr/>
        </p:nvSpPr>
        <p:spPr>
          <a:xfrm>
            <a:off x="477146" y="4718441"/>
            <a:ext cx="4209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Over there. Over there.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AFA4BFD-48AF-4510-9A6C-2183D7D028EC}"/>
              </a:ext>
            </a:extLst>
          </p:cNvPr>
          <p:cNvSpPr txBox="1"/>
          <p:nvPr/>
        </p:nvSpPr>
        <p:spPr>
          <a:xfrm>
            <a:off x="477146" y="4718581"/>
            <a:ext cx="4250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Over there. Over there.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FB11622D-01DC-4C81-992C-02BA6B8BD771}"/>
              </a:ext>
            </a:extLst>
          </p:cNvPr>
          <p:cNvSpPr/>
          <p:nvPr/>
        </p:nvSpPr>
        <p:spPr>
          <a:xfrm>
            <a:off x="4265902" y="6098857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rgbClr val="00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7CAC03BC-F4B4-498F-A65D-FC4C707C1521}"/>
              </a:ext>
            </a:extLst>
          </p:cNvPr>
          <p:cNvSpPr/>
          <p:nvPr/>
        </p:nvSpPr>
        <p:spPr>
          <a:xfrm rot="5400000">
            <a:off x="4450737" y="6262553"/>
            <a:ext cx="365760" cy="338953"/>
          </a:xfrm>
          <a:prstGeom prst="triangle">
            <a:avLst/>
          </a:prstGeom>
          <a:solidFill>
            <a:srgbClr val="008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8C1F77A-7995-4488-9C11-FB2412251236}"/>
              </a:ext>
            </a:extLst>
          </p:cNvPr>
          <p:cNvGrpSpPr/>
          <p:nvPr/>
        </p:nvGrpSpPr>
        <p:grpSpPr>
          <a:xfrm rot="5400000">
            <a:off x="4377119" y="6244157"/>
            <a:ext cx="417647" cy="349480"/>
            <a:chOff x="4333009" y="4935682"/>
            <a:chExt cx="417647" cy="349480"/>
          </a:xfrm>
        </p:grpSpPr>
        <p:sp>
          <p:nvSpPr>
            <p:cNvPr id="55" name="Minus Sign 54">
              <a:extLst>
                <a:ext uri="{FF2B5EF4-FFF2-40B4-BE49-F238E27FC236}">
                  <a16:creationId xmlns:a16="http://schemas.microsoft.com/office/drawing/2014/main" id="{FAF46E05-C2C4-45A3-ACF8-3A621E98D608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Minus Sign 55">
              <a:extLst>
                <a:ext uri="{FF2B5EF4-FFF2-40B4-BE49-F238E27FC236}">
                  <a16:creationId xmlns:a16="http://schemas.microsoft.com/office/drawing/2014/main" id="{B8B5555C-2844-465B-BF65-9C7CC446B384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28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3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59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9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5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3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260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6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60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1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45282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Abs val="55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1080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212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2400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2660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5282"/>
                            </p:stCondLst>
                            <p:childTnLst>
                              <p:par>
                                <p:cTn id="1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0" grpId="0"/>
      <p:bldP spid="30" grpId="1"/>
      <p:bldP spid="30" grpId="2"/>
      <p:bldP spid="30" grpId="3"/>
      <p:bldP spid="33" grpId="0"/>
      <p:bldP spid="33" grpId="1"/>
      <p:bldP spid="34" grpId="0"/>
      <p:bldP spid="34" grpId="1"/>
      <p:bldP spid="35" grpId="0"/>
      <p:bldP spid="35" grpId="1"/>
      <p:bldP spid="35" grpId="2"/>
      <p:bldP spid="35" grpId="3"/>
      <p:bldP spid="37" grpId="0"/>
      <p:bldP spid="37" grpId="1"/>
      <p:bldP spid="38" grpId="0"/>
      <p:bldP spid="38" grpId="1"/>
      <p:bldP spid="39" grpId="0"/>
      <p:bldP spid="39" grpId="1"/>
      <p:bldP spid="39" grpId="2"/>
      <p:bldP spid="39" grpId="3"/>
      <p:bldP spid="41" grpId="0"/>
      <p:bldP spid="41" grpId="1"/>
      <p:bldP spid="42" grpId="0"/>
      <p:bldP spid="42" grpId="1"/>
      <p:bldP spid="43" grpId="0"/>
      <p:bldP spid="43" grpId="1"/>
      <p:bldP spid="43" grpId="2"/>
      <p:bldP spid="43" grpId="3"/>
      <p:bldP spid="45" grpId="0"/>
      <p:bldP spid="45" grpId="1"/>
      <p:bldP spid="46" grpId="0"/>
      <p:bldP spid="46" grpId="1"/>
      <p:bldP spid="47" grpId="0"/>
      <p:bldP spid="47" grpId="1"/>
      <p:bldP spid="47" grpId="2"/>
      <p:bldP spid="47" grpId="3"/>
      <p:bldP spid="49" grpId="0"/>
      <p:bldP spid="49" grpId="1"/>
      <p:bldP spid="50" grpId="0"/>
      <p:bldP spid="50" grpId="1"/>
      <p:bldP spid="51" grpId="0"/>
      <p:bldP spid="51" grpId="1"/>
      <p:bldP spid="51" grpId="2"/>
      <p:bldP spid="51" grpId="3"/>
      <p:bldP spid="53" grpId="0" animBg="1"/>
      <p:bldP spid="53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1116</TotalTime>
  <Words>214</Words>
  <Application>Microsoft Office PowerPoint</Application>
  <PresentationFormat>On-screen Show (4:3)</PresentationFormat>
  <Paragraphs>56</Paragraphs>
  <Slides>10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90</cp:revision>
  <dcterms:created xsi:type="dcterms:W3CDTF">2020-12-03T01:35:36Z</dcterms:created>
  <dcterms:modified xsi:type="dcterms:W3CDTF">2023-04-12T10:27:46Z</dcterms:modified>
</cp:coreProperties>
</file>