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6" r:id="rId2"/>
    <p:sldId id="257" r:id="rId3"/>
    <p:sldId id="260" r:id="rId4"/>
    <p:sldId id="258" r:id="rId5"/>
    <p:sldId id="263" r:id="rId6"/>
    <p:sldId id="259" r:id="rId7"/>
    <p:sldId id="265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9F76B4"/>
    <a:srgbClr val="825F94"/>
    <a:srgbClr val="92278F"/>
    <a:srgbClr val="F28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83019" autoAdjust="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1DCE2-C0F6-45EF-8A09-A34E7B12D8A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29523-64EF-4389-B3C5-6AFDBF5BE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9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29523-64EF-4389-B3C5-6AFDBF5BED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27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10CEA-8FFB-43C6-89A3-B324EEF3D07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245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29523-64EF-4389-B3C5-6AFDBF5BED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30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7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375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9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09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1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0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789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96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62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4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93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17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audio" Target="../media/audio2.wav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2.wav"/><Relationship Id="rId7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59184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9227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255" y="649293"/>
            <a:ext cx="983319" cy="10369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391" y="783769"/>
            <a:ext cx="4913964" cy="9607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6310"/>
            <a:ext cx="2967154" cy="135367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83070" y="3298269"/>
            <a:ext cx="4708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Comic Sans MS" panose="030F0702030302020204" pitchFamily="66" charset="0"/>
              </a:rPr>
              <a:t>1. Listen and repeat.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57" y="3833652"/>
            <a:ext cx="1290657" cy="6960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683069" y="4705871"/>
            <a:ext cx="3848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Comic Sans MS" panose="030F0702030302020204" pitchFamily="66" charset="0"/>
              </a:rPr>
              <a:t>2. Point and say.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334" y="5259869"/>
            <a:ext cx="1336036" cy="65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75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3" y="489857"/>
            <a:ext cx="7972335" cy="5649686"/>
          </a:xfrm>
          <a:prstGeom prst="irregularSeal1">
            <a:avLst/>
          </a:prstGeom>
          <a:solidFill>
            <a:srgbClr val="825F94"/>
          </a:solidFill>
          <a:ln>
            <a:solidFill>
              <a:srgbClr val="825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4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660" y="934925"/>
            <a:ext cx="1107817" cy="120290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63" y="381667"/>
            <a:ext cx="791935" cy="74191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36698" y="37244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45" y="834105"/>
            <a:ext cx="950039" cy="51234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362818" y="1814668"/>
            <a:ext cx="2183588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ten</a:t>
            </a:r>
            <a:r>
              <a:rPr lang="en-US" sz="3600" b="1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62818" y="4463563"/>
            <a:ext cx="1828682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blanke</a:t>
            </a:r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80161" y="2658038"/>
            <a:ext cx="2393996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teapo</a:t>
            </a:r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</a:p>
        </p:txBody>
      </p:sp>
      <p:pic>
        <p:nvPicPr>
          <p:cNvPr id="12" name="Picture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2" name="Track 086">
            <a:hlinkClick r:id="" action="ppaction://media"/>
            <a:extLst>
              <a:ext uri="{FF2B5EF4-FFF2-40B4-BE49-F238E27FC236}">
                <a16:creationId xmlns:a16="http://schemas.microsoft.com/office/drawing/2014/main" id="{44FA7B9E-6FA1-4222-B417-EB949F6799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800" end="11315.1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32034" y="-6927"/>
            <a:ext cx="487363" cy="487363"/>
          </a:xfrm>
          <a:prstGeom prst="rect">
            <a:avLst/>
          </a:prstGeom>
        </p:spPr>
      </p:pic>
      <p:pic>
        <p:nvPicPr>
          <p:cNvPr id="13" name="Track 086">
            <a:hlinkClick r:id="" action="ppaction://media"/>
            <a:extLst>
              <a:ext uri="{FF2B5EF4-FFF2-40B4-BE49-F238E27FC236}">
                <a16:creationId xmlns:a16="http://schemas.microsoft.com/office/drawing/2014/main" id="{A07AC761-08B7-48A8-A9D1-C9D390383FA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800" end="8728.1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32033" y="590423"/>
            <a:ext cx="487363" cy="487363"/>
          </a:xfrm>
          <a:prstGeom prst="rect">
            <a:avLst/>
          </a:prstGeom>
        </p:spPr>
      </p:pic>
      <p:pic>
        <p:nvPicPr>
          <p:cNvPr id="14" name="Track 086">
            <a:hlinkClick r:id="" action="ppaction://media"/>
            <a:extLst>
              <a:ext uri="{FF2B5EF4-FFF2-40B4-BE49-F238E27FC236}">
                <a16:creationId xmlns:a16="http://schemas.microsoft.com/office/drawing/2014/main" id="{812ABF15-9F46-45AD-9D2D-99329E6C61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400" end="5828.1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70547" y="1292697"/>
            <a:ext cx="487363" cy="487363"/>
          </a:xfrm>
          <a:prstGeom prst="rect">
            <a:avLst/>
          </a:prstGeom>
        </p:spPr>
      </p:pic>
      <p:pic>
        <p:nvPicPr>
          <p:cNvPr id="15" name="Track 086">
            <a:hlinkClick r:id="" action="ppaction://media"/>
            <a:extLst>
              <a:ext uri="{FF2B5EF4-FFF2-40B4-BE49-F238E27FC236}">
                <a16:creationId xmlns:a16="http://schemas.microsoft.com/office/drawing/2014/main" id="{6DA26C95-13CB-4F08-92AA-4735B7D2D28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200" end="2928.1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70547" y="1994971"/>
            <a:ext cx="487363" cy="487363"/>
          </a:xfrm>
          <a:prstGeom prst="rect">
            <a:avLst/>
          </a:prstGeom>
        </p:spPr>
      </p:pic>
      <p:pic>
        <p:nvPicPr>
          <p:cNvPr id="16" name="Track 086">
            <a:hlinkClick r:id="" action="ppaction://media"/>
            <a:extLst>
              <a:ext uri="{FF2B5EF4-FFF2-40B4-BE49-F238E27FC236}">
                <a16:creationId xmlns:a16="http://schemas.microsoft.com/office/drawing/2014/main" id="{A273F7BD-A13D-437F-BB48-35B53F6B810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900" end="3028.1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58947" y="2697245"/>
            <a:ext cx="487363" cy="487363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1CEFE457-D15C-4166-B9A4-FE05C672B737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483072B-016F-421C-BB7F-EA952BD90D6C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21" name="Minus Sign 20">
              <a:extLst>
                <a:ext uri="{FF2B5EF4-FFF2-40B4-BE49-F238E27FC236}">
                  <a16:creationId xmlns:a16="http://schemas.microsoft.com/office/drawing/2014/main" id="{5157C805-6F4A-4997-8081-8D0B233080B1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Minus Sign 21">
              <a:extLst>
                <a:ext uri="{FF2B5EF4-FFF2-40B4-BE49-F238E27FC236}">
                  <a16:creationId xmlns:a16="http://schemas.microsoft.com/office/drawing/2014/main" id="{49A9D432-4EFE-46C7-843B-BCA4F137F3A3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36E797A6-E5F4-4E57-B8A8-05D564C0562C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95503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4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2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Rot by="120000">
                                      <p:cBhvr>
                                        <p:cTn id="2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2000" fill="hold" grpId="1" nodeType="withEffect">
                                  <p:stCondLst>
                                    <p:cond delay="10750"/>
                                  </p:stCondLst>
                                  <p:childTnLst>
                                    <p:animRot by="120000">
                                      <p:cBhvr>
                                        <p:cTn id="3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25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2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8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1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2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4" grpId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849" y="1197811"/>
            <a:ext cx="2166818" cy="16215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6" y="934706"/>
            <a:ext cx="3758405" cy="18913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102" y="1376342"/>
            <a:ext cx="2692459" cy="1567704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61332" y="3108204"/>
            <a:ext cx="1696912" cy="641592"/>
            <a:chOff x="1368877" y="3691352"/>
            <a:chExt cx="1696912" cy="641592"/>
          </a:xfrm>
        </p:grpSpPr>
        <p:sp>
          <p:nvSpPr>
            <p:cNvPr id="10" name="Rounded Rectangle 9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368877" y="3735149"/>
              <a:ext cx="16969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ten</a:t>
              </a:r>
              <a:r>
                <a:rPr lang="en-US" sz="3200" b="1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89587" y="3108204"/>
            <a:ext cx="1904010" cy="651571"/>
            <a:chOff x="1406977" y="3691352"/>
            <a:chExt cx="1904010" cy="651571"/>
          </a:xfrm>
        </p:grpSpPr>
        <p:sp>
          <p:nvSpPr>
            <p:cNvPr id="13" name="Rounded Rectangle 12"/>
            <p:cNvSpPr/>
            <p:nvPr/>
          </p:nvSpPr>
          <p:spPr>
            <a:xfrm>
              <a:off x="1406977" y="3691352"/>
              <a:ext cx="1904010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446642" y="3758148"/>
              <a:ext cx="18643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teapo</a:t>
              </a:r>
              <a:r>
                <a:rPr lang="en-US" sz="3200" b="1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t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777984" y="3108204"/>
            <a:ext cx="1671724" cy="651571"/>
            <a:chOff x="1387382" y="3691352"/>
            <a:chExt cx="1671724" cy="651571"/>
          </a:xfrm>
        </p:grpSpPr>
        <p:sp>
          <p:nvSpPr>
            <p:cNvPr id="16" name="Rounded Rectangle 15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387382" y="3758148"/>
              <a:ext cx="167172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blanke</a:t>
              </a:r>
              <a:r>
                <a:rPr lang="en-US" sz="3200" b="1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t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993699" y="3749796"/>
            <a:ext cx="13607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</a:p>
        </p:txBody>
      </p:sp>
      <p:pic>
        <p:nvPicPr>
          <p:cNvPr id="18" name="Picture 1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34" y="335106"/>
            <a:ext cx="748108" cy="7603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83156" y="33510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Point and say.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3" y="818708"/>
            <a:ext cx="950039" cy="468467"/>
          </a:xfrm>
          <a:prstGeom prst="rect">
            <a:avLst/>
          </a:prstGeom>
        </p:spPr>
      </p:pic>
      <p:pic>
        <p:nvPicPr>
          <p:cNvPr id="12" name="Picture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660" y="934925"/>
            <a:ext cx="1107817" cy="120290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362818" y="1814668"/>
            <a:ext cx="2183588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ten</a:t>
            </a:r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62818" y="4463563"/>
            <a:ext cx="1828682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blanke</a:t>
            </a:r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80161" y="2658038"/>
            <a:ext cx="2393996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teapo</a:t>
            </a:r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23422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458" y="2491866"/>
            <a:ext cx="6319397" cy="367951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361718" y="1566885"/>
            <a:ext cx="2377440" cy="4708981"/>
            <a:chOff x="6830561" y="1288575"/>
            <a:chExt cx="2377440" cy="4708981"/>
          </a:xfrm>
        </p:grpSpPr>
        <p:sp>
          <p:nvSpPr>
            <p:cNvPr id="10" name="Rounded Rectangle 9"/>
            <p:cNvSpPr/>
            <p:nvPr/>
          </p:nvSpPr>
          <p:spPr>
            <a:xfrm>
              <a:off x="6830561" y="1802752"/>
              <a:ext cx="2377440" cy="3452227"/>
            </a:xfrm>
            <a:prstGeom prst="roundRect">
              <a:avLst/>
            </a:prstGeom>
            <a:solidFill>
              <a:srgbClr val="9F76B4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chemeClr val="bg1"/>
                  </a:solidFill>
                  <a:latin typeface="Comic Sans MS" panose="030F0702030302020204" pitchFamily="66" charset="0"/>
                </a:rPr>
                <a:t>t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" y="2055476"/>
            <a:ext cx="7737410" cy="3893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643" y="2667631"/>
            <a:ext cx="4533341" cy="33926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5840" y="633047"/>
            <a:ext cx="7054948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3" name="Picture 1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263" y="2885448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8" y="2850090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56" y="2869244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C04FC4-FF94-3357-6AD4-5AE5AF52535B}"/>
              </a:ext>
            </a:extLst>
          </p:cNvPr>
          <p:cNvSpPr txBox="1"/>
          <p:nvPr/>
        </p:nvSpPr>
        <p:spPr>
          <a:xfrm>
            <a:off x="800275" y="5808133"/>
            <a:ext cx="8018584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118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638</TotalTime>
  <Words>57</Words>
  <Application>Microsoft Office PowerPoint</Application>
  <PresentationFormat>On-screen Show (4:3)</PresentationFormat>
  <Paragraphs>23</Paragraphs>
  <Slides>8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27</cp:revision>
  <dcterms:created xsi:type="dcterms:W3CDTF">2020-12-18T07:28:51Z</dcterms:created>
  <dcterms:modified xsi:type="dcterms:W3CDTF">2023-04-12T10:29:05Z</dcterms:modified>
</cp:coreProperties>
</file>