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81" r:id="rId2"/>
    <p:sldId id="256" r:id="rId3"/>
    <p:sldId id="284" r:id="rId4"/>
    <p:sldId id="275" r:id="rId5"/>
    <p:sldId id="260" r:id="rId6"/>
    <p:sldId id="290" r:id="rId7"/>
    <p:sldId id="291" r:id="rId8"/>
    <p:sldId id="263" r:id="rId9"/>
    <p:sldId id="289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76B3"/>
    <a:srgbClr val="D9C9E1"/>
    <a:srgbClr val="FFFFFF"/>
    <a:srgbClr val="C6AED2"/>
    <a:srgbClr val="B99CC8"/>
    <a:srgbClr val="DA0000"/>
    <a:srgbClr val="008DCF"/>
    <a:srgbClr val="F172AC"/>
    <a:srgbClr val="0F398D"/>
    <a:srgbClr val="EB9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60"/>
        <p:guide pos="2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122A3-C78B-4EAA-8F05-A000B287556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14DB0-2D63-46A0-966A-01014A061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9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E14DB0-2D63-46A0-966A-01014A06137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39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29523-64EF-4389-B3C5-6AFDBF5BED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807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12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12" Type="http://schemas.openxmlformats.org/officeDocument/2006/relationships/image" Target="../media/image1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openxmlformats.org/officeDocument/2006/relationships/audio" Target="../media/audio2.wav"/><Relationship Id="rId10" Type="http://schemas.openxmlformats.org/officeDocument/2006/relationships/image" Target="../media/image15.png"/><Relationship Id="rId4" Type="http://schemas.openxmlformats.org/officeDocument/2006/relationships/audio" Target="../media/audio1.wav"/><Relationship Id="rId9" Type="http://schemas.openxmlformats.org/officeDocument/2006/relationships/image" Target="../media/image11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12" Type="http://schemas.openxmlformats.org/officeDocument/2006/relationships/image" Target="../media/image1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openxmlformats.org/officeDocument/2006/relationships/audio" Target="../media/audio1.wav"/><Relationship Id="rId10" Type="http://schemas.openxmlformats.org/officeDocument/2006/relationships/image" Target="../media/image15.png"/><Relationship Id="rId4" Type="http://schemas.openxmlformats.org/officeDocument/2006/relationships/audio" Target="../media/audio2.wav"/><Relationship Id="rId9" Type="http://schemas.openxmlformats.org/officeDocument/2006/relationships/image" Target="../media/image11.pn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4.wav"/><Relationship Id="rId7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44775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263" y="2885448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8" y="2850090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56" y="2869244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C04FC4-FF94-3357-6AD4-5AE5AF52535B}"/>
              </a:ext>
            </a:extLst>
          </p:cNvPr>
          <p:cNvSpPr txBox="1"/>
          <p:nvPr/>
        </p:nvSpPr>
        <p:spPr>
          <a:xfrm>
            <a:off x="800275" y="5808133"/>
            <a:ext cx="8018584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475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3" y="2194203"/>
            <a:ext cx="2920453" cy="137898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3. Listen and chant.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669" y="3658574"/>
            <a:ext cx="1156357" cy="60882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4.Listen and circle.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26" y="4729296"/>
            <a:ext cx="1037842" cy="55326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5. Write and say.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9227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077" y="5962541"/>
            <a:ext cx="360886" cy="3634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47" y="5962541"/>
            <a:ext cx="360886" cy="36346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255" y="649293"/>
            <a:ext cx="983319" cy="103695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391" y="783769"/>
            <a:ext cx="4913964" cy="96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2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3" y="489857"/>
            <a:ext cx="7972335" cy="5649686"/>
          </a:xfrm>
          <a:prstGeom prst="irregularSeal1">
            <a:avLst/>
          </a:prstGeom>
          <a:solidFill>
            <a:srgbClr val="825F94"/>
          </a:solidFill>
          <a:ln>
            <a:solidFill>
              <a:srgbClr val="825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55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62" y="410551"/>
            <a:ext cx="722772" cy="7603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20717" y="410551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chant.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397" y="894153"/>
            <a:ext cx="889772" cy="46846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2" name="Track 087">
            <a:hlinkClick r:id="" action="ppaction://media"/>
            <a:extLst>
              <a:ext uri="{FF2B5EF4-FFF2-40B4-BE49-F238E27FC236}">
                <a16:creationId xmlns:a16="http://schemas.microsoft.com/office/drawing/2014/main" id="{A1124578-3391-464B-9337-DF42B819067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400" end="30437.5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62973" y="0"/>
            <a:ext cx="487363" cy="487363"/>
          </a:xfrm>
          <a:prstGeom prst="rect">
            <a:avLst/>
          </a:prstGeom>
        </p:spPr>
      </p:pic>
      <p:pic>
        <p:nvPicPr>
          <p:cNvPr id="22" name="Track 087">
            <a:hlinkClick r:id="" action="ppaction://media"/>
            <a:extLst>
              <a:ext uri="{FF2B5EF4-FFF2-40B4-BE49-F238E27FC236}">
                <a16:creationId xmlns:a16="http://schemas.microsoft.com/office/drawing/2014/main" id="{EC9DB069-50C7-4A29-8244-8FBBA53CD00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500" end="26237.5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99155" y="615684"/>
            <a:ext cx="487363" cy="487363"/>
          </a:xfrm>
          <a:prstGeom prst="rect">
            <a:avLst/>
          </a:prstGeom>
        </p:spPr>
      </p:pic>
      <p:pic>
        <p:nvPicPr>
          <p:cNvPr id="23" name="Track 087">
            <a:hlinkClick r:id="" action="ppaction://media"/>
            <a:extLst>
              <a:ext uri="{FF2B5EF4-FFF2-40B4-BE49-F238E27FC236}">
                <a16:creationId xmlns:a16="http://schemas.microsoft.com/office/drawing/2014/main" id="{E707EDCB-B018-44E3-A0F6-0EC464DA2E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100" end="21437.5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07119" y="1231368"/>
            <a:ext cx="487363" cy="487363"/>
          </a:xfrm>
          <a:prstGeom prst="rect">
            <a:avLst/>
          </a:prstGeom>
        </p:spPr>
      </p:pic>
      <p:pic>
        <p:nvPicPr>
          <p:cNvPr id="30" name="Track 087">
            <a:hlinkClick r:id="" action="ppaction://media"/>
            <a:extLst>
              <a:ext uri="{FF2B5EF4-FFF2-40B4-BE49-F238E27FC236}">
                <a16:creationId xmlns:a16="http://schemas.microsoft.com/office/drawing/2014/main" id="{EA577CD2-6B72-465D-ACDC-AFE6DAB8BEF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200" end="17437.5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43301" y="1847052"/>
            <a:ext cx="487363" cy="487363"/>
          </a:xfrm>
          <a:prstGeom prst="rect">
            <a:avLst/>
          </a:prstGeom>
        </p:spPr>
      </p:pic>
      <p:pic>
        <p:nvPicPr>
          <p:cNvPr id="31" name="Track 087">
            <a:hlinkClick r:id="" action="ppaction://media"/>
            <a:extLst>
              <a:ext uri="{FF2B5EF4-FFF2-40B4-BE49-F238E27FC236}">
                <a16:creationId xmlns:a16="http://schemas.microsoft.com/office/drawing/2014/main" id="{DDCA6104-D939-4F15-B576-CEDD62EAA8F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6800" end="12637.5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43301" y="2424415"/>
            <a:ext cx="487363" cy="487363"/>
          </a:xfrm>
          <a:prstGeom prst="rect">
            <a:avLst/>
          </a:prstGeom>
        </p:spPr>
      </p:pic>
      <p:pic>
        <p:nvPicPr>
          <p:cNvPr id="32" name="Track 087">
            <a:hlinkClick r:id="" action="ppaction://media"/>
            <a:extLst>
              <a:ext uri="{FF2B5EF4-FFF2-40B4-BE49-F238E27FC236}">
                <a16:creationId xmlns:a16="http://schemas.microsoft.com/office/drawing/2014/main" id="{CCBA25A2-2A67-4FB9-BAFD-B98CF6C0015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900" end="8437.5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79483" y="3040099"/>
            <a:ext cx="487363" cy="487363"/>
          </a:xfrm>
          <a:prstGeom prst="rect">
            <a:avLst/>
          </a:prstGeom>
        </p:spPr>
      </p:pic>
      <p:pic>
        <p:nvPicPr>
          <p:cNvPr id="33" name="Track 087">
            <a:hlinkClick r:id="" action="ppaction://media"/>
            <a:extLst>
              <a:ext uri="{FF2B5EF4-FFF2-40B4-BE49-F238E27FC236}">
                <a16:creationId xmlns:a16="http://schemas.microsoft.com/office/drawing/2014/main" id="{0C3A2C87-CE22-428F-8E1C-1DCEB744023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3" end="6037.5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43300" y="3650043"/>
            <a:ext cx="487363" cy="48736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07CCE31-AB85-481A-BFD2-BF5803B4C2CD}"/>
              </a:ext>
            </a:extLst>
          </p:cNvPr>
          <p:cNvSpPr txBox="1"/>
          <p:nvPr/>
        </p:nvSpPr>
        <p:spPr>
          <a:xfrm>
            <a:off x="643168" y="1759580"/>
            <a:ext cx="255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5A2305-120B-406E-9D6F-0CBD5E5ABDAF}"/>
              </a:ext>
            </a:extLst>
          </p:cNvPr>
          <p:cNvSpPr txBox="1"/>
          <p:nvPr/>
        </p:nvSpPr>
        <p:spPr>
          <a:xfrm>
            <a:off x="643168" y="1761641"/>
            <a:ext cx="246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868E3CC-DBBE-4010-8933-52154AF744CF}"/>
              </a:ext>
            </a:extLst>
          </p:cNvPr>
          <p:cNvSpPr txBox="1"/>
          <p:nvPr/>
        </p:nvSpPr>
        <p:spPr>
          <a:xfrm>
            <a:off x="643168" y="1759580"/>
            <a:ext cx="2465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99B0805-AC68-4CAD-8951-AC01EAEAD920}"/>
              </a:ext>
            </a:extLst>
          </p:cNvPr>
          <p:cNvSpPr txBox="1"/>
          <p:nvPr/>
        </p:nvSpPr>
        <p:spPr>
          <a:xfrm>
            <a:off x="643169" y="1760215"/>
            <a:ext cx="2465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CC83AF8-4DF1-4190-B10D-7DC3062F2780}"/>
              </a:ext>
            </a:extLst>
          </p:cNvPr>
          <p:cNvSpPr txBox="1"/>
          <p:nvPr/>
        </p:nvSpPr>
        <p:spPr>
          <a:xfrm>
            <a:off x="643169" y="2253688"/>
            <a:ext cx="4766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is near the fence.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E27A88-2691-4155-BE6D-931B62AC601D}"/>
              </a:ext>
            </a:extLst>
          </p:cNvPr>
          <p:cNvSpPr txBox="1"/>
          <p:nvPr/>
        </p:nvSpPr>
        <p:spPr>
          <a:xfrm>
            <a:off x="643167" y="2253688"/>
            <a:ext cx="4766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 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is near the fence.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75C8AE5-3A4A-4EF5-AB63-A95C7CB1B185}"/>
              </a:ext>
            </a:extLst>
          </p:cNvPr>
          <p:cNvSpPr txBox="1"/>
          <p:nvPr/>
        </p:nvSpPr>
        <p:spPr>
          <a:xfrm>
            <a:off x="643167" y="2253688"/>
            <a:ext cx="4685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is near the fence.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3BD7057-A3A1-4F51-B2BE-EFF63F5B8E85}"/>
              </a:ext>
            </a:extLst>
          </p:cNvPr>
          <p:cNvSpPr txBox="1"/>
          <p:nvPr/>
        </p:nvSpPr>
        <p:spPr>
          <a:xfrm>
            <a:off x="643168" y="2255213"/>
            <a:ext cx="4766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 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is near the fence.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6C89B67-729D-4108-BC69-FBA8AF7D73F0}"/>
              </a:ext>
            </a:extLst>
          </p:cNvPr>
          <p:cNvSpPr txBox="1"/>
          <p:nvPr/>
        </p:nvSpPr>
        <p:spPr>
          <a:xfrm>
            <a:off x="628792" y="3012427"/>
            <a:ext cx="330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blanke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E44FA3-1A2B-41C1-955E-2C1E80B543F5}"/>
              </a:ext>
            </a:extLst>
          </p:cNvPr>
          <p:cNvSpPr txBox="1"/>
          <p:nvPr/>
        </p:nvSpPr>
        <p:spPr>
          <a:xfrm>
            <a:off x="629930" y="3009704"/>
            <a:ext cx="3290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blanke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2FCEC2E-F4B7-42DD-AFE6-8A4FEC55EC98}"/>
              </a:ext>
            </a:extLst>
          </p:cNvPr>
          <p:cNvSpPr txBox="1"/>
          <p:nvPr/>
        </p:nvSpPr>
        <p:spPr>
          <a:xfrm>
            <a:off x="628792" y="3009148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blanke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9846E16-584A-4FBD-A765-D1F02590DC5E}"/>
              </a:ext>
            </a:extLst>
          </p:cNvPr>
          <p:cNvSpPr txBox="1"/>
          <p:nvPr/>
        </p:nvSpPr>
        <p:spPr>
          <a:xfrm>
            <a:off x="628792" y="3011485"/>
            <a:ext cx="32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blanke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DBC664E-ECBF-4DC6-8C6F-71C3D69F26BB}"/>
              </a:ext>
            </a:extLst>
          </p:cNvPr>
          <p:cNvSpPr txBox="1"/>
          <p:nvPr/>
        </p:nvSpPr>
        <p:spPr>
          <a:xfrm>
            <a:off x="628791" y="3511003"/>
            <a:ext cx="528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 blanke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is in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5F335D5-41C3-4D03-824F-B2E63D5B8F66}"/>
              </a:ext>
            </a:extLst>
          </p:cNvPr>
          <p:cNvSpPr txBox="1"/>
          <p:nvPr/>
        </p:nvSpPr>
        <p:spPr>
          <a:xfrm>
            <a:off x="628791" y="3511714"/>
            <a:ext cx="5150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 blanke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is in the 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C138970-CEA6-48B3-A0B0-63E39470FFB8}"/>
              </a:ext>
            </a:extLst>
          </p:cNvPr>
          <p:cNvSpPr txBox="1"/>
          <p:nvPr/>
        </p:nvSpPr>
        <p:spPr>
          <a:xfrm>
            <a:off x="628791" y="3512414"/>
            <a:ext cx="5034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 blanke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is in the ten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29B6D55-5AB7-4915-B6C8-3357FB5824F3}"/>
              </a:ext>
            </a:extLst>
          </p:cNvPr>
          <p:cNvSpPr txBox="1"/>
          <p:nvPr/>
        </p:nvSpPr>
        <p:spPr>
          <a:xfrm>
            <a:off x="628792" y="3513536"/>
            <a:ext cx="5150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 blanke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is in the ten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B394060-22AA-4788-AE25-885855910832}"/>
              </a:ext>
            </a:extLst>
          </p:cNvPr>
          <p:cNvSpPr txBox="1"/>
          <p:nvPr/>
        </p:nvSpPr>
        <p:spPr>
          <a:xfrm>
            <a:off x="643168" y="4224902"/>
            <a:ext cx="3026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teapo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784301C-DC5A-4303-9D42-0EB35EAD8988}"/>
              </a:ext>
            </a:extLst>
          </p:cNvPr>
          <p:cNvSpPr txBox="1"/>
          <p:nvPr/>
        </p:nvSpPr>
        <p:spPr>
          <a:xfrm>
            <a:off x="643167" y="4224909"/>
            <a:ext cx="2859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teapo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DD6B409-C802-4611-AA3D-7D23DBB7F4E3}"/>
              </a:ext>
            </a:extLst>
          </p:cNvPr>
          <p:cNvSpPr txBox="1"/>
          <p:nvPr/>
        </p:nvSpPr>
        <p:spPr>
          <a:xfrm>
            <a:off x="643167" y="4224902"/>
            <a:ext cx="2997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, teapo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0475854-244D-4F91-A34B-AF459F2C8BD4}"/>
              </a:ext>
            </a:extLst>
          </p:cNvPr>
          <p:cNvSpPr txBox="1"/>
          <p:nvPr/>
        </p:nvSpPr>
        <p:spPr>
          <a:xfrm>
            <a:off x="643168" y="4224909"/>
            <a:ext cx="2997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teapo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93F120C-4121-43EC-BD1B-19960AAF2B13}"/>
              </a:ext>
            </a:extLst>
          </p:cNvPr>
          <p:cNvSpPr txBox="1"/>
          <p:nvPr/>
        </p:nvSpPr>
        <p:spPr>
          <a:xfrm>
            <a:off x="628791" y="4739053"/>
            <a:ext cx="4685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 teapo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is on the table.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BDAACAB-815E-42B9-94AE-9C5E37EEE0C8}"/>
              </a:ext>
            </a:extLst>
          </p:cNvPr>
          <p:cNvSpPr txBox="1"/>
          <p:nvPr/>
        </p:nvSpPr>
        <p:spPr>
          <a:xfrm>
            <a:off x="627925" y="4739417"/>
            <a:ext cx="4701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 teapo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is on the table.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4C3D42-0FCA-45E9-B659-FCDFD5D6E294}"/>
              </a:ext>
            </a:extLst>
          </p:cNvPr>
          <p:cNvSpPr txBox="1"/>
          <p:nvPr/>
        </p:nvSpPr>
        <p:spPr>
          <a:xfrm>
            <a:off x="628790" y="4738924"/>
            <a:ext cx="4685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 teapo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en-US" sz="2800" dirty="0">
                <a:latin typeface="Comic Sans MS" panose="030F0702030302020204" pitchFamily="66" charset="0"/>
              </a:rPr>
              <a:t> is on the table.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FD982F7-D329-4ADA-B34C-A7B2C1AFB4B4}"/>
              </a:ext>
            </a:extLst>
          </p:cNvPr>
          <p:cNvSpPr txBox="1"/>
          <p:nvPr/>
        </p:nvSpPr>
        <p:spPr>
          <a:xfrm>
            <a:off x="627926" y="4738924"/>
            <a:ext cx="4730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 teapo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is on the table.</a:t>
            </a:r>
          </a:p>
        </p:txBody>
      </p:sp>
    </p:spTree>
    <p:extLst>
      <p:ext uri="{BB962C8B-B14F-4D97-AF65-F5344CB8AC3E}">
        <p14:creationId xmlns:p14="http://schemas.microsoft.com/office/powerpoint/2010/main" val="318817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2197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325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75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2175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625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197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3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40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400"/>
                            </p:stCondLst>
                            <p:childTnLst>
                              <p:par>
                                <p:cTn id="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35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37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7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360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6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38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800"/>
                            </p:stCondLst>
                            <p:childTnLst>
                              <p:par>
                                <p:cTn id="1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3" dur="390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900"/>
                            </p:stCondLst>
                            <p:childTnLst>
                              <p:par>
                                <p:cTn id="15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5" grpId="0"/>
      <p:bldP spid="35" grpId="1"/>
      <p:bldP spid="36" grpId="0"/>
      <p:bldP spid="36" grpId="1"/>
      <p:bldP spid="37" grpId="0"/>
      <p:bldP spid="37" grpId="1"/>
      <p:bldP spid="37" grpId="2"/>
      <p:bldP spid="37" grpId="3"/>
      <p:bldP spid="39" grpId="0"/>
      <p:bldP spid="39" grpId="1"/>
      <p:bldP spid="40" grpId="0"/>
      <p:bldP spid="40" grpId="1"/>
      <p:bldP spid="42" grpId="0"/>
      <p:bldP spid="42" grpId="1"/>
      <p:bldP spid="42" grpId="2"/>
      <p:bldP spid="42" grpId="3"/>
      <p:bldP spid="44" grpId="0"/>
      <p:bldP spid="44" grpId="1"/>
      <p:bldP spid="45" grpId="0"/>
      <p:bldP spid="45" grpId="1"/>
      <p:bldP spid="46" grpId="0"/>
      <p:bldP spid="46" grpId="1"/>
      <p:bldP spid="46" grpId="2"/>
      <p:bldP spid="46" grpId="3"/>
      <p:bldP spid="48" grpId="0"/>
      <p:bldP spid="48" grpId="1"/>
      <p:bldP spid="49" grpId="0"/>
      <p:bldP spid="49" grpId="1"/>
      <p:bldP spid="50" grpId="0"/>
      <p:bldP spid="50" grpId="1"/>
      <p:bldP spid="50" grpId="2"/>
      <p:bldP spid="50" grpId="3"/>
      <p:bldP spid="52" grpId="0"/>
      <p:bldP spid="52" grpId="1"/>
      <p:bldP spid="53" grpId="0"/>
      <p:bldP spid="53" grpId="1"/>
      <p:bldP spid="54" grpId="0"/>
      <p:bldP spid="54" grpId="1"/>
      <p:bldP spid="54" grpId="2"/>
      <p:bldP spid="54" grpId="3"/>
      <p:bldP spid="56" grpId="0"/>
      <p:bldP spid="56" grpId="1"/>
      <p:bldP spid="57" grpId="0"/>
      <p:bldP spid="57" grpId="1"/>
      <p:bldP spid="58" grpId="0"/>
      <p:bldP spid="58" grpId="1"/>
      <p:bldP spid="58" grpId="2"/>
      <p:bldP spid="58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67" y="420874"/>
            <a:ext cx="720489" cy="745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13280" y="413573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57" y="897175"/>
            <a:ext cx="878779" cy="4684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B26EC9-C51D-4B9D-A64E-FDBB0188B898}"/>
              </a:ext>
            </a:extLst>
          </p:cNvPr>
          <p:cNvGrpSpPr/>
          <p:nvPr/>
        </p:nvGrpSpPr>
        <p:grpSpPr>
          <a:xfrm>
            <a:off x="234106" y="1938622"/>
            <a:ext cx="4310743" cy="2362200"/>
            <a:chOff x="234106" y="1938622"/>
            <a:chExt cx="4310743" cy="2362200"/>
          </a:xfrm>
        </p:grpSpPr>
        <p:sp>
          <p:nvSpPr>
            <p:cNvPr id="6" name="Rounded Rectangle 5">
              <a:hlinkClick r:id="" action="ppaction://noaction"/>
            </p:cNvPr>
            <p:cNvSpPr/>
            <p:nvPr/>
          </p:nvSpPr>
          <p:spPr>
            <a:xfrm>
              <a:off x="234106" y="1938622"/>
              <a:ext cx="4310743" cy="2362200"/>
            </a:xfrm>
            <a:prstGeom prst="roundRect">
              <a:avLst/>
            </a:prstGeom>
            <a:noFill/>
            <a:ln w="28575">
              <a:solidFill>
                <a:srgbClr val="C6AE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3954" y="203659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B0F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475" y="3799238"/>
              <a:ext cx="437603" cy="36175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6547" y="3732763"/>
              <a:ext cx="318276" cy="42822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666" y="2499803"/>
              <a:ext cx="1611611" cy="1299434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7339" y="2263953"/>
              <a:ext cx="1614609" cy="1754488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8491F3B-FDAF-43EC-B36A-1E3EE2AD7D98}"/>
              </a:ext>
            </a:extLst>
          </p:cNvPr>
          <p:cNvGrpSpPr/>
          <p:nvPr/>
        </p:nvGrpSpPr>
        <p:grpSpPr>
          <a:xfrm>
            <a:off x="4606725" y="1938622"/>
            <a:ext cx="4310743" cy="2362200"/>
            <a:chOff x="4606725" y="1938622"/>
            <a:chExt cx="4310743" cy="2362200"/>
          </a:xfrm>
        </p:grpSpPr>
        <p:sp>
          <p:nvSpPr>
            <p:cNvPr id="7" name="Rounded Rectangle 6">
              <a:hlinkClick r:id="" action="ppaction://noaction"/>
            </p:cNvPr>
            <p:cNvSpPr/>
            <p:nvPr/>
          </p:nvSpPr>
          <p:spPr>
            <a:xfrm>
              <a:off x="4606725" y="1938622"/>
              <a:ext cx="4310743" cy="2362200"/>
            </a:xfrm>
            <a:prstGeom prst="roundRect">
              <a:avLst/>
            </a:prstGeom>
            <a:noFill/>
            <a:ln w="28575">
              <a:solidFill>
                <a:srgbClr val="C6AED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46211" y="203659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B0F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2758" y="3799237"/>
              <a:ext cx="437603" cy="36175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8794" y="3743154"/>
              <a:ext cx="318276" cy="42822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877" y="2463173"/>
              <a:ext cx="2095840" cy="135637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1516" y="2518512"/>
              <a:ext cx="1905952" cy="1314040"/>
            </a:xfrm>
            <a:prstGeom prst="rect">
              <a:avLst/>
            </a:prstGeom>
          </p:spPr>
        </p:pic>
      </p:grpSp>
      <p:pic>
        <p:nvPicPr>
          <p:cNvPr id="24" name="Picture 2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32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Track 088">
            <a:hlinkClick r:id="" action="ppaction://media"/>
            <a:extLst>
              <a:ext uri="{FF2B5EF4-FFF2-40B4-BE49-F238E27FC236}">
                <a16:creationId xmlns:a16="http://schemas.microsoft.com/office/drawing/2014/main" id="{5018C0B8-1D33-4D05-9595-3480B6BE184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78" end="2816.5312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74087" y="-664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79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792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5" grpId="0" animBg="1"/>
      <p:bldP spid="3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67" y="420874"/>
            <a:ext cx="720489" cy="745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13280" y="413573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57" y="897175"/>
            <a:ext cx="878779" cy="468467"/>
          </a:xfrm>
          <a:prstGeom prst="rect">
            <a:avLst/>
          </a:prstGeom>
        </p:spPr>
      </p:pic>
      <p:pic>
        <p:nvPicPr>
          <p:cNvPr id="24" name="Picture 2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32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Track 088">
            <a:hlinkClick r:id="" action="ppaction://media"/>
            <a:extLst>
              <a:ext uri="{FF2B5EF4-FFF2-40B4-BE49-F238E27FC236}">
                <a16:creationId xmlns:a16="http://schemas.microsoft.com/office/drawing/2014/main" id="{73B6869E-1755-4501-8CA9-55897F0635B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78" end="10583.531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74087" y="-66489"/>
            <a:ext cx="487363" cy="487363"/>
          </a:xfrm>
          <a:prstGeom prst="rect">
            <a:avLst/>
          </a:prstGeom>
        </p:spPr>
      </p:pic>
      <p:sp>
        <p:nvSpPr>
          <p:cNvPr id="25" name="Rounded Rectangle 5">
            <a:hlinkClick r:id="" action="ppaction://noaction"/>
            <a:extLst>
              <a:ext uri="{FF2B5EF4-FFF2-40B4-BE49-F238E27FC236}">
                <a16:creationId xmlns:a16="http://schemas.microsoft.com/office/drawing/2014/main" id="{2041410F-D46E-4C3A-80B0-A4ED3936D909}"/>
              </a:ext>
            </a:extLst>
          </p:cNvPr>
          <p:cNvSpPr/>
          <p:nvPr/>
        </p:nvSpPr>
        <p:spPr>
          <a:xfrm>
            <a:off x="376782" y="1695404"/>
            <a:ext cx="8390437" cy="3648359"/>
          </a:xfrm>
          <a:prstGeom prst="roundRect">
            <a:avLst/>
          </a:prstGeom>
          <a:noFill/>
          <a:ln w="38100">
            <a:solidFill>
              <a:srgbClr val="9E76B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E76BEB0-9A6A-4DC5-9DE9-F210D685E265}"/>
              </a:ext>
            </a:extLst>
          </p:cNvPr>
          <p:cNvSpPr txBox="1"/>
          <p:nvPr/>
        </p:nvSpPr>
        <p:spPr>
          <a:xfrm>
            <a:off x="677454" y="1894937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00B0F0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CF0B464-B34B-4C4D-97F4-DF1F5D73B6C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086" y="4520962"/>
            <a:ext cx="663679" cy="54864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F9811D1-EED2-4354-98A6-CB34D3C72E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03" y="4420931"/>
            <a:ext cx="475735" cy="64008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62031A7-80DF-4989-9601-609815459E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1196" y="1782497"/>
            <a:ext cx="2589950" cy="280985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B697245-E5B6-4A31-BB00-571FCB27022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9246" y="2093155"/>
            <a:ext cx="2460114" cy="1983202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AAC3BD69-23D0-476A-BC44-2FA8B4F6D0A7}"/>
              </a:ext>
            </a:extLst>
          </p:cNvPr>
          <p:cNvSpPr/>
          <p:nvPr/>
        </p:nvSpPr>
        <p:spPr>
          <a:xfrm>
            <a:off x="2495086" y="4401808"/>
            <a:ext cx="731520" cy="73152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94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2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25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0.00278 -0.10208 " pathEditMode="relative" rAng="0" ptsTypes="AA">
                                      <p:cBhvr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67" y="420874"/>
            <a:ext cx="720489" cy="745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13280" y="413573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57" y="897175"/>
            <a:ext cx="878779" cy="468467"/>
          </a:xfrm>
          <a:prstGeom prst="rect">
            <a:avLst/>
          </a:prstGeom>
        </p:spPr>
      </p:pic>
      <p:pic>
        <p:nvPicPr>
          <p:cNvPr id="24" name="Picture 2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32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Track 088">
            <a:hlinkClick r:id="" action="ppaction://media"/>
            <a:extLst>
              <a:ext uri="{FF2B5EF4-FFF2-40B4-BE49-F238E27FC236}">
                <a16:creationId xmlns:a16="http://schemas.microsoft.com/office/drawing/2014/main" id="{14231BEC-78E3-4BF5-98E1-942CABD36A5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798" end="2816.531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74087" y="-66489"/>
            <a:ext cx="487363" cy="487363"/>
          </a:xfrm>
          <a:prstGeom prst="rect">
            <a:avLst/>
          </a:prstGeom>
        </p:spPr>
      </p:pic>
      <p:sp>
        <p:nvSpPr>
          <p:cNvPr id="25" name="Rounded Rectangle 5">
            <a:hlinkClick r:id="" action="ppaction://noaction"/>
            <a:extLst>
              <a:ext uri="{FF2B5EF4-FFF2-40B4-BE49-F238E27FC236}">
                <a16:creationId xmlns:a16="http://schemas.microsoft.com/office/drawing/2014/main" id="{85C68D67-3B57-4170-A80C-6B8E92F6EF89}"/>
              </a:ext>
            </a:extLst>
          </p:cNvPr>
          <p:cNvSpPr/>
          <p:nvPr/>
        </p:nvSpPr>
        <p:spPr>
          <a:xfrm>
            <a:off x="376782" y="1753279"/>
            <a:ext cx="8390437" cy="3495629"/>
          </a:xfrm>
          <a:prstGeom prst="roundRect">
            <a:avLst/>
          </a:prstGeom>
          <a:noFill/>
          <a:ln w="38100">
            <a:solidFill>
              <a:srgbClr val="9E76B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E7F5CE-428B-4C8B-88DC-68084B2845C4}"/>
              </a:ext>
            </a:extLst>
          </p:cNvPr>
          <p:cNvSpPr txBox="1"/>
          <p:nvPr/>
        </p:nvSpPr>
        <p:spPr>
          <a:xfrm>
            <a:off x="677454" y="1952812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B0F0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9689EEC-2359-4423-8B46-DA9CE21DD7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950" y="4397342"/>
            <a:ext cx="663679" cy="54864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B948F22-3962-41FF-BE87-E403B0259D6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372" y="4239763"/>
            <a:ext cx="475735" cy="64008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98737A5-7BBE-4E59-BC49-D90B66DCB56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0147" y="2099909"/>
            <a:ext cx="3197113" cy="206325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FA99D7-6C6D-4414-A062-5CAFE6F7BFA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3166" y="2179960"/>
            <a:ext cx="3218147" cy="2217382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6C1A3858-BD35-4F2C-BB04-5A6FFF2A025A}"/>
              </a:ext>
            </a:extLst>
          </p:cNvPr>
          <p:cNvSpPr/>
          <p:nvPr/>
        </p:nvSpPr>
        <p:spPr>
          <a:xfrm>
            <a:off x="6216071" y="4218343"/>
            <a:ext cx="731520" cy="73152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19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7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72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0.00278 -0.10209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83" y="426079"/>
            <a:ext cx="697655" cy="7457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3280" y="418778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Look and write.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57" y="916131"/>
            <a:ext cx="878779" cy="4409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82" y="2564328"/>
            <a:ext cx="3852217" cy="19385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2849051"/>
            <a:ext cx="1829419" cy="13690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887" y="2757189"/>
            <a:ext cx="2998113" cy="174567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18464" y="4603185"/>
            <a:ext cx="1753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ten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015353" y="5075600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19277" y="4591506"/>
            <a:ext cx="1954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002D86"/>
                </a:solidFill>
                <a:latin typeface="Comic Sans MS" panose="030F0702030302020204" pitchFamily="66" charset="0"/>
              </a:rPr>
              <a:t>teapo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5370192" y="5075600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741050" y="4552049"/>
            <a:ext cx="1713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002D86"/>
                </a:solidFill>
                <a:latin typeface="Comic Sans MS" panose="030F0702030302020204" pitchFamily="66" charset="0"/>
              </a:rPr>
              <a:t>blanke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8210179" y="5036143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BDEC61-F850-4425-922C-77A0AFB9B058}"/>
              </a:ext>
            </a:extLst>
          </p:cNvPr>
          <p:cNvSpPr txBox="1"/>
          <p:nvPr/>
        </p:nvSpPr>
        <p:spPr>
          <a:xfrm>
            <a:off x="1923001" y="4603848"/>
            <a:ext cx="4026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E8420A-AE21-46D0-A26E-FDA22E6CD6C9}"/>
              </a:ext>
            </a:extLst>
          </p:cNvPr>
          <p:cNvSpPr txBox="1"/>
          <p:nvPr/>
        </p:nvSpPr>
        <p:spPr>
          <a:xfrm>
            <a:off x="5292551" y="4587085"/>
            <a:ext cx="4026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66363B3-FF15-487D-834C-BCF4878EF8E5}"/>
              </a:ext>
            </a:extLst>
          </p:cNvPr>
          <p:cNvSpPr txBox="1"/>
          <p:nvPr/>
        </p:nvSpPr>
        <p:spPr>
          <a:xfrm>
            <a:off x="8101937" y="4552048"/>
            <a:ext cx="4026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95413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458" y="2491866"/>
            <a:ext cx="6319397" cy="367951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361718" y="1566885"/>
            <a:ext cx="2377440" cy="4708981"/>
            <a:chOff x="6830561" y="1288575"/>
            <a:chExt cx="2377440" cy="4708981"/>
          </a:xfrm>
        </p:grpSpPr>
        <p:sp>
          <p:nvSpPr>
            <p:cNvPr id="10" name="Rounded Rectangle 9"/>
            <p:cNvSpPr/>
            <p:nvPr/>
          </p:nvSpPr>
          <p:spPr>
            <a:xfrm>
              <a:off x="6830561" y="1802752"/>
              <a:ext cx="2377440" cy="3452227"/>
            </a:xfrm>
            <a:prstGeom prst="roundRect">
              <a:avLst/>
            </a:prstGeom>
            <a:solidFill>
              <a:srgbClr val="9F76B4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chemeClr val="bg1"/>
                  </a:solidFill>
                  <a:latin typeface="Comic Sans MS" panose="030F0702030302020204" pitchFamily="66" charset="0"/>
                </a:rPr>
                <a:t>t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" y="2055476"/>
            <a:ext cx="7737410" cy="3893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643" y="2667631"/>
            <a:ext cx="4533341" cy="33926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5840" y="633047"/>
            <a:ext cx="7054948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3" name="Picture 1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24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1931</TotalTime>
  <Words>230</Words>
  <Application>Microsoft Office PowerPoint</Application>
  <PresentationFormat>On-screen Show (4:3)</PresentationFormat>
  <Paragraphs>50</Paragraphs>
  <Slides>10</Slides>
  <Notes>2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92</cp:revision>
  <dcterms:created xsi:type="dcterms:W3CDTF">2020-12-03T01:35:36Z</dcterms:created>
  <dcterms:modified xsi:type="dcterms:W3CDTF">2023-04-12T10:29:11Z</dcterms:modified>
</cp:coreProperties>
</file>