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327" r:id="rId5"/>
    <p:sldId id="336" r:id="rId6"/>
    <p:sldId id="267" r:id="rId7"/>
    <p:sldId id="308" r:id="rId8"/>
    <p:sldId id="330" r:id="rId9"/>
    <p:sldId id="310" r:id="rId10"/>
    <p:sldId id="268" r:id="rId11"/>
    <p:sldId id="269" r:id="rId12"/>
    <p:sldId id="273" r:id="rId13"/>
    <p:sldId id="278" r:id="rId14"/>
    <p:sldId id="279" r:id="rId15"/>
    <p:sldId id="280" r:id="rId16"/>
    <p:sldId id="283" r:id="rId17"/>
    <p:sldId id="285" r:id="rId18"/>
    <p:sldId id="287" r:id="rId19"/>
    <p:sldId id="292" r:id="rId20"/>
    <p:sldId id="294" r:id="rId21"/>
    <p:sldId id="295" r:id="rId22"/>
    <p:sldId id="320" r:id="rId23"/>
    <p:sldId id="297" r:id="rId24"/>
    <p:sldId id="298" r:id="rId25"/>
    <p:sldId id="319" r:id="rId26"/>
    <p:sldId id="300" r:id="rId27"/>
    <p:sldId id="302" r:id="rId28"/>
    <p:sldId id="311" r:id="rId29"/>
    <p:sldId id="322" r:id="rId30"/>
    <p:sldId id="323" r:id="rId31"/>
    <p:sldId id="324" r:id="rId32"/>
    <p:sldId id="325" r:id="rId33"/>
    <p:sldId id="326" r:id="rId34"/>
    <p:sldId id="329" r:id="rId35"/>
    <p:sldId id="303" r:id="rId36"/>
    <p:sldId id="305" r:id="rId37"/>
    <p:sldId id="309" r:id="rId38"/>
    <p:sldId id="328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F375D-1024-29BD-0541-3CBB41B2A9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E7188A-2806-6E54-C1A5-7C4CBD59FD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4DB24A-C71D-7DE9-3497-0DF7461F6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19E63-2A39-4729-880C-0BCF2A4501B3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AA07C-1753-1DF4-4DDB-F6DBCD7C2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E9C688-4267-43CA-958D-D6DA0290D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A04A9-083A-485C-BE88-4C80068BF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894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C883B-21C4-8DD4-C15A-A138C8716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75D1B0-4B1A-D446-ED57-0FD3F4B81B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C986FA-BBA1-590D-0C02-57830F470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19E63-2A39-4729-880C-0BCF2A4501B3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93F84C-F295-AE30-53C0-0768574FF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5AC2B7-0C9D-B5E9-E129-F32550BF0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A04A9-083A-485C-BE88-4C80068BF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103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AF62A0-14CA-6EE5-1811-4723B7482E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01E445-BA24-B9CF-6B1F-0834951A13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DEC6F1-5215-5996-F199-A40030942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19E63-2A39-4729-880C-0BCF2A4501B3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EAA2B4-83F4-AE1C-0506-F289B59A4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49387-3E2C-7D11-0DE8-CB096381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A04A9-083A-485C-BE88-4C80068BF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7335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1955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997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867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061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2328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7536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214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913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81A31-3827-3B9D-CE76-5A8BB378F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FD8021-F204-2953-4606-66E31B8CC6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4725C0-39C2-A6D2-FA06-8362AAE8B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19E63-2A39-4729-880C-0BCF2A4501B3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EB24DC-BC48-3B14-B393-DC7028B87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561C1B-D464-B761-78A2-CDDC1A259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A04A9-083A-485C-BE88-4C80068BF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5310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9142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0981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6185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6501" y="1366306"/>
            <a:ext cx="12540343" cy="9427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3002" y="2492337"/>
            <a:ext cx="10327341" cy="112399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93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86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796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728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66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592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52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345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7404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7764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5413" y="2826278"/>
            <a:ext cx="12540343" cy="873540"/>
          </a:xfrm>
        </p:spPr>
        <p:txBody>
          <a:bodyPr anchor="t"/>
          <a:lstStyle>
            <a:lvl1pPr algn="l">
              <a:defRPr sz="256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5413" y="1864163"/>
            <a:ext cx="12540343" cy="962115"/>
          </a:xfrm>
        </p:spPr>
        <p:txBody>
          <a:bodyPr anchor="b"/>
          <a:lstStyle>
            <a:lvl1pPr marL="0" indent="0">
              <a:buNone/>
              <a:defRPr sz="1283">
                <a:solidFill>
                  <a:schemeClr val="tx1">
                    <a:tint val="75000"/>
                  </a:schemeClr>
                </a:solidFill>
              </a:defRPr>
            </a:lvl1pPr>
            <a:lvl2pPr marL="293202" indent="0">
              <a:buNone/>
              <a:defRPr sz="1154">
                <a:solidFill>
                  <a:schemeClr val="tx1">
                    <a:tint val="75000"/>
                  </a:schemeClr>
                </a:solidFill>
              </a:defRPr>
            </a:lvl2pPr>
            <a:lvl3pPr marL="586405" indent="0">
              <a:buNone/>
              <a:defRPr sz="1026">
                <a:solidFill>
                  <a:schemeClr val="tx1">
                    <a:tint val="75000"/>
                  </a:schemeClr>
                </a:solidFill>
              </a:defRPr>
            </a:lvl3pPr>
            <a:lvl4pPr marL="879607" indent="0">
              <a:buNone/>
              <a:defRPr sz="898">
                <a:solidFill>
                  <a:schemeClr val="tx1">
                    <a:tint val="75000"/>
                  </a:schemeClr>
                </a:solidFill>
              </a:defRPr>
            </a:lvl4pPr>
            <a:lvl5pPr marL="1172809" indent="0">
              <a:buNone/>
              <a:defRPr sz="898">
                <a:solidFill>
                  <a:schemeClr val="tx1">
                    <a:tint val="75000"/>
                  </a:schemeClr>
                </a:solidFill>
              </a:defRPr>
            </a:lvl5pPr>
            <a:lvl6pPr marL="1466012" indent="0">
              <a:buNone/>
              <a:defRPr sz="898">
                <a:solidFill>
                  <a:schemeClr val="tx1">
                    <a:tint val="75000"/>
                  </a:schemeClr>
                </a:solidFill>
              </a:defRPr>
            </a:lvl6pPr>
            <a:lvl7pPr marL="1759214" indent="0">
              <a:buNone/>
              <a:defRPr sz="898">
                <a:solidFill>
                  <a:schemeClr val="tx1">
                    <a:tint val="75000"/>
                  </a:schemeClr>
                </a:solidFill>
              </a:defRPr>
            </a:lvl7pPr>
            <a:lvl8pPr marL="2052417" indent="0">
              <a:buNone/>
              <a:defRPr sz="898">
                <a:solidFill>
                  <a:schemeClr val="tx1">
                    <a:tint val="75000"/>
                  </a:schemeClr>
                </a:solidFill>
              </a:defRPr>
            </a:lvl8pPr>
            <a:lvl9pPr marL="2345619" indent="0">
              <a:buNone/>
              <a:defRPr sz="89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3963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7667" y="1026257"/>
            <a:ext cx="6516061" cy="2902637"/>
          </a:xfrm>
        </p:spPr>
        <p:txBody>
          <a:bodyPr/>
          <a:lstStyle>
            <a:lvl1pPr>
              <a:defRPr sz="1796"/>
            </a:lvl1pPr>
            <a:lvl2pPr>
              <a:defRPr sz="1539"/>
            </a:lvl2pPr>
            <a:lvl3pPr>
              <a:defRPr sz="1283"/>
            </a:lvl3pPr>
            <a:lvl4pPr>
              <a:defRPr sz="1154"/>
            </a:lvl4pPr>
            <a:lvl5pPr>
              <a:defRPr sz="1154"/>
            </a:lvl5pPr>
            <a:lvl6pPr>
              <a:defRPr sz="1154"/>
            </a:lvl6pPr>
            <a:lvl7pPr>
              <a:defRPr sz="1154"/>
            </a:lvl7pPr>
            <a:lvl8pPr>
              <a:defRPr sz="1154"/>
            </a:lvl8pPr>
            <a:lvl9pPr>
              <a:defRPr sz="115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99617" y="1026257"/>
            <a:ext cx="6516061" cy="2902637"/>
          </a:xfrm>
        </p:spPr>
        <p:txBody>
          <a:bodyPr/>
          <a:lstStyle>
            <a:lvl1pPr>
              <a:defRPr sz="1796"/>
            </a:lvl1pPr>
            <a:lvl2pPr>
              <a:defRPr sz="1539"/>
            </a:lvl2pPr>
            <a:lvl3pPr>
              <a:defRPr sz="1283"/>
            </a:lvl3pPr>
            <a:lvl4pPr>
              <a:defRPr sz="1154"/>
            </a:lvl4pPr>
            <a:lvl5pPr>
              <a:defRPr sz="1154"/>
            </a:lvl5pPr>
            <a:lvl6pPr>
              <a:defRPr sz="1154"/>
            </a:lvl6pPr>
            <a:lvl7pPr>
              <a:defRPr sz="1154"/>
            </a:lvl7pPr>
            <a:lvl8pPr>
              <a:defRPr sz="1154"/>
            </a:lvl8pPr>
            <a:lvl9pPr>
              <a:defRPr sz="115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316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7667" y="984514"/>
            <a:ext cx="6518623" cy="410299"/>
          </a:xfrm>
        </p:spPr>
        <p:txBody>
          <a:bodyPr anchor="b"/>
          <a:lstStyle>
            <a:lvl1pPr marL="0" indent="0">
              <a:buNone/>
              <a:defRPr sz="1539" b="1"/>
            </a:lvl1pPr>
            <a:lvl2pPr marL="293202" indent="0">
              <a:buNone/>
              <a:defRPr sz="1283" b="1"/>
            </a:lvl2pPr>
            <a:lvl3pPr marL="586405" indent="0">
              <a:buNone/>
              <a:defRPr sz="1154" b="1"/>
            </a:lvl3pPr>
            <a:lvl4pPr marL="879607" indent="0">
              <a:buNone/>
              <a:defRPr sz="1026" b="1"/>
            </a:lvl4pPr>
            <a:lvl5pPr marL="1172809" indent="0">
              <a:buNone/>
              <a:defRPr sz="1026" b="1"/>
            </a:lvl5pPr>
            <a:lvl6pPr marL="1466012" indent="0">
              <a:buNone/>
              <a:defRPr sz="1026" b="1"/>
            </a:lvl6pPr>
            <a:lvl7pPr marL="1759214" indent="0">
              <a:buNone/>
              <a:defRPr sz="1026" b="1"/>
            </a:lvl7pPr>
            <a:lvl8pPr marL="2052417" indent="0">
              <a:buNone/>
              <a:defRPr sz="1026" b="1"/>
            </a:lvl8pPr>
            <a:lvl9pPr marL="2345619" indent="0">
              <a:buNone/>
              <a:defRPr sz="102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7667" y="1394813"/>
            <a:ext cx="6518623" cy="2534080"/>
          </a:xfrm>
        </p:spPr>
        <p:txBody>
          <a:bodyPr/>
          <a:lstStyle>
            <a:lvl1pPr>
              <a:defRPr sz="1539"/>
            </a:lvl1pPr>
            <a:lvl2pPr>
              <a:defRPr sz="1283"/>
            </a:lvl2pPr>
            <a:lvl3pPr>
              <a:defRPr sz="1154"/>
            </a:lvl3pPr>
            <a:lvl4pPr>
              <a:defRPr sz="1026"/>
            </a:lvl4pPr>
            <a:lvl5pPr>
              <a:defRPr sz="1026"/>
            </a:lvl5pPr>
            <a:lvl6pPr>
              <a:defRPr sz="1026"/>
            </a:lvl6pPr>
            <a:lvl7pPr>
              <a:defRPr sz="1026"/>
            </a:lvl7pPr>
            <a:lvl8pPr>
              <a:defRPr sz="1026"/>
            </a:lvl8pPr>
            <a:lvl9pPr>
              <a:defRPr sz="102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94495" y="984514"/>
            <a:ext cx="6521183" cy="410299"/>
          </a:xfrm>
        </p:spPr>
        <p:txBody>
          <a:bodyPr anchor="b"/>
          <a:lstStyle>
            <a:lvl1pPr marL="0" indent="0">
              <a:buNone/>
              <a:defRPr sz="1539" b="1"/>
            </a:lvl1pPr>
            <a:lvl2pPr marL="293202" indent="0">
              <a:buNone/>
              <a:defRPr sz="1283" b="1"/>
            </a:lvl2pPr>
            <a:lvl3pPr marL="586405" indent="0">
              <a:buNone/>
              <a:defRPr sz="1154" b="1"/>
            </a:lvl3pPr>
            <a:lvl4pPr marL="879607" indent="0">
              <a:buNone/>
              <a:defRPr sz="1026" b="1"/>
            </a:lvl4pPr>
            <a:lvl5pPr marL="1172809" indent="0">
              <a:buNone/>
              <a:defRPr sz="1026" b="1"/>
            </a:lvl5pPr>
            <a:lvl6pPr marL="1466012" indent="0">
              <a:buNone/>
              <a:defRPr sz="1026" b="1"/>
            </a:lvl6pPr>
            <a:lvl7pPr marL="1759214" indent="0">
              <a:buNone/>
              <a:defRPr sz="1026" b="1"/>
            </a:lvl7pPr>
            <a:lvl8pPr marL="2052417" indent="0">
              <a:buNone/>
              <a:defRPr sz="1026" b="1"/>
            </a:lvl8pPr>
            <a:lvl9pPr marL="2345619" indent="0">
              <a:buNone/>
              <a:defRPr sz="102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94495" y="1394813"/>
            <a:ext cx="6521183" cy="2534080"/>
          </a:xfrm>
        </p:spPr>
        <p:txBody>
          <a:bodyPr/>
          <a:lstStyle>
            <a:lvl1pPr>
              <a:defRPr sz="1539"/>
            </a:lvl1pPr>
            <a:lvl2pPr>
              <a:defRPr sz="1283"/>
            </a:lvl2pPr>
            <a:lvl3pPr>
              <a:defRPr sz="1154"/>
            </a:lvl3pPr>
            <a:lvl4pPr>
              <a:defRPr sz="1026"/>
            </a:lvl4pPr>
            <a:lvl5pPr>
              <a:defRPr sz="1026"/>
            </a:lvl5pPr>
            <a:lvl6pPr>
              <a:defRPr sz="1026"/>
            </a:lvl6pPr>
            <a:lvl7pPr>
              <a:defRPr sz="1026"/>
            </a:lvl7pPr>
            <a:lvl8pPr>
              <a:defRPr sz="1026"/>
            </a:lvl8pPr>
            <a:lvl9pPr>
              <a:defRPr sz="102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4515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2946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458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6E06C-2611-D01A-00AE-AD7C3A5E7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D704B3-9BF8-D191-5770-0B2BBD88A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BC4BAB-45C4-C799-B48C-DBCF550D9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19E63-2A39-4729-880C-0BCF2A4501B3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BAB22-5A13-306F-63D3-25DB37060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03615C-96E6-B22E-B7A4-2E686B02F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A04A9-083A-485C-BE88-4C80068BF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9188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7668" y="175115"/>
            <a:ext cx="4853749" cy="745258"/>
          </a:xfrm>
        </p:spPr>
        <p:txBody>
          <a:bodyPr anchor="b"/>
          <a:lstStyle>
            <a:lvl1pPr algn="l">
              <a:defRPr sz="128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8148" y="175115"/>
            <a:ext cx="8247529" cy="3753778"/>
          </a:xfrm>
        </p:spPr>
        <p:txBody>
          <a:bodyPr/>
          <a:lstStyle>
            <a:lvl1pPr>
              <a:defRPr sz="2052"/>
            </a:lvl1pPr>
            <a:lvl2pPr>
              <a:defRPr sz="1796"/>
            </a:lvl2pPr>
            <a:lvl3pPr>
              <a:defRPr sz="1539"/>
            </a:lvl3pPr>
            <a:lvl4pPr>
              <a:defRPr sz="1283"/>
            </a:lvl4pPr>
            <a:lvl5pPr>
              <a:defRPr sz="1283"/>
            </a:lvl5pPr>
            <a:lvl6pPr>
              <a:defRPr sz="1283"/>
            </a:lvl6pPr>
            <a:lvl7pPr>
              <a:defRPr sz="1283"/>
            </a:lvl7pPr>
            <a:lvl8pPr>
              <a:defRPr sz="1283"/>
            </a:lvl8pPr>
            <a:lvl9pPr>
              <a:defRPr sz="128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7668" y="920373"/>
            <a:ext cx="4853749" cy="3008520"/>
          </a:xfrm>
        </p:spPr>
        <p:txBody>
          <a:bodyPr/>
          <a:lstStyle>
            <a:lvl1pPr marL="0" indent="0">
              <a:buNone/>
              <a:defRPr sz="898"/>
            </a:lvl1pPr>
            <a:lvl2pPr marL="293202" indent="0">
              <a:buNone/>
              <a:defRPr sz="770"/>
            </a:lvl2pPr>
            <a:lvl3pPr marL="586405" indent="0">
              <a:buNone/>
              <a:defRPr sz="641"/>
            </a:lvl3pPr>
            <a:lvl4pPr marL="879607" indent="0">
              <a:buNone/>
              <a:defRPr sz="577"/>
            </a:lvl4pPr>
            <a:lvl5pPr marL="1172809" indent="0">
              <a:buNone/>
              <a:defRPr sz="577"/>
            </a:lvl5pPr>
            <a:lvl6pPr marL="1466012" indent="0">
              <a:buNone/>
              <a:defRPr sz="577"/>
            </a:lvl6pPr>
            <a:lvl7pPr marL="1759214" indent="0">
              <a:buNone/>
              <a:defRPr sz="577"/>
            </a:lvl7pPr>
            <a:lvl8pPr marL="2052417" indent="0">
              <a:buNone/>
              <a:defRPr sz="577"/>
            </a:lvl8pPr>
            <a:lvl9pPr marL="2345619" indent="0">
              <a:buNone/>
              <a:defRPr sz="57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3288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1759" y="3078770"/>
            <a:ext cx="8852007" cy="363466"/>
          </a:xfrm>
        </p:spPr>
        <p:txBody>
          <a:bodyPr anchor="b"/>
          <a:lstStyle>
            <a:lvl1pPr algn="l">
              <a:defRPr sz="128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91759" y="392991"/>
            <a:ext cx="8852007" cy="2638945"/>
          </a:xfrm>
        </p:spPr>
        <p:txBody>
          <a:bodyPr/>
          <a:lstStyle>
            <a:lvl1pPr marL="0" indent="0">
              <a:buNone/>
              <a:defRPr sz="2052"/>
            </a:lvl1pPr>
            <a:lvl2pPr marL="293202" indent="0">
              <a:buNone/>
              <a:defRPr sz="1796"/>
            </a:lvl2pPr>
            <a:lvl3pPr marL="586405" indent="0">
              <a:buNone/>
              <a:defRPr sz="1539"/>
            </a:lvl3pPr>
            <a:lvl4pPr marL="879607" indent="0">
              <a:buNone/>
              <a:defRPr sz="1283"/>
            </a:lvl4pPr>
            <a:lvl5pPr marL="1172809" indent="0">
              <a:buNone/>
              <a:defRPr sz="1283"/>
            </a:lvl5pPr>
            <a:lvl6pPr marL="1466012" indent="0">
              <a:buNone/>
              <a:defRPr sz="1283"/>
            </a:lvl6pPr>
            <a:lvl7pPr marL="1759214" indent="0">
              <a:buNone/>
              <a:defRPr sz="1283"/>
            </a:lvl7pPr>
            <a:lvl8pPr marL="2052417" indent="0">
              <a:buNone/>
              <a:defRPr sz="1283"/>
            </a:lvl8pPr>
            <a:lvl9pPr marL="2345619" indent="0">
              <a:buNone/>
              <a:defRPr sz="128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91759" y="3442236"/>
            <a:ext cx="8852007" cy="516182"/>
          </a:xfrm>
        </p:spPr>
        <p:txBody>
          <a:bodyPr/>
          <a:lstStyle>
            <a:lvl1pPr marL="0" indent="0">
              <a:buNone/>
              <a:defRPr sz="898"/>
            </a:lvl1pPr>
            <a:lvl2pPr marL="293202" indent="0">
              <a:buNone/>
              <a:defRPr sz="770"/>
            </a:lvl2pPr>
            <a:lvl3pPr marL="586405" indent="0">
              <a:buNone/>
              <a:defRPr sz="641"/>
            </a:lvl3pPr>
            <a:lvl4pPr marL="879607" indent="0">
              <a:buNone/>
              <a:defRPr sz="577"/>
            </a:lvl4pPr>
            <a:lvl5pPr marL="1172809" indent="0">
              <a:buNone/>
              <a:defRPr sz="577"/>
            </a:lvl5pPr>
            <a:lvl6pPr marL="1466012" indent="0">
              <a:buNone/>
              <a:defRPr sz="577"/>
            </a:lvl6pPr>
            <a:lvl7pPr marL="1759214" indent="0">
              <a:buNone/>
              <a:defRPr sz="577"/>
            </a:lvl7pPr>
            <a:lvl8pPr marL="2052417" indent="0">
              <a:buNone/>
              <a:defRPr sz="577"/>
            </a:lvl8pPr>
            <a:lvl9pPr marL="2345619" indent="0">
              <a:buNone/>
              <a:defRPr sz="57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2916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246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6175" y="176134"/>
            <a:ext cx="3319503" cy="3752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7667" y="176134"/>
            <a:ext cx="9712618" cy="375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2941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365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6175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784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853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6033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029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719EB-BE68-DFAF-2ACE-345673E85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001B96-A3D2-EA86-6EE5-E8DAA9C91C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896BE4-5578-A10A-48F0-EB26BCA17F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04D512-6750-5CB8-2E4D-5E080B821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19E63-2A39-4729-880C-0BCF2A4501B3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ECE995-0C56-7E6F-98F4-7C40386EC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D2AB90-B5E5-8BDF-D4AD-8EFCDF8A5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A04A9-083A-485C-BE88-4C80068BF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1533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6135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9256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8415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17838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740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484A7-DAF1-F06E-EBA1-318CD92A6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484F76-4D57-4A8C-733E-037699F541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24EBD8-9CD1-8237-6017-093ED44740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DD5F41-70D9-068B-8248-886DBCA8A2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0613B9-211C-7DF9-43DE-396C86FB3C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07C981-D314-BD21-F912-4F087CFA1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19E63-2A39-4729-880C-0BCF2A4501B3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433C38-A046-B9EE-2016-3CC113761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6A5E859-FC5F-6DDE-6445-9560EA3FD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A04A9-083A-485C-BE88-4C80068BF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78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6C0E3-6E1F-B2DE-FDD2-4BCA9F807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656442-7BAD-26FF-D6E0-801112240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19E63-2A39-4729-880C-0BCF2A4501B3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4FAF15-F28D-57DB-EE50-F0E628161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ADDA03-D3C9-53C8-DA76-DFFE461DE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A04A9-083A-485C-BE88-4C80068BF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692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B69A25C-234D-9857-4224-304542D4B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19E63-2A39-4729-880C-0BCF2A4501B3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0CC995-2AD2-F12A-175D-8CF6463F5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20291F-86AB-4D8F-13AB-17F2CB5FF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A04A9-083A-485C-BE88-4C80068BF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277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C9F5-A584-5FDE-2CAA-9DD1A26AF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E63F5-2EBF-CA75-29E6-F818A0070E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DB4301-D566-2510-AFE4-FFC29CC07B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8C9D0A-53E8-123A-A529-35D0281E3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19E63-2A39-4729-880C-0BCF2A4501B3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C96DFE-0A70-A248-58AC-0BE53A680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57A866-9236-38E4-29D5-4302C1D13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A04A9-083A-485C-BE88-4C80068BF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915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43D5B-FF4F-29CE-0B16-6D99388D2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746367-43FE-8DC1-594E-71681B4E1E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FB72EE-D6BF-DD5E-0DF6-AFE1910475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6E550C-1BEC-3025-75C8-225E1A070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19E63-2A39-4729-880C-0BCF2A4501B3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E96D1-05D7-9BF3-6826-B2913E725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B60468-0331-CA6C-201F-8310CCF33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A04A9-083A-485C-BE88-4C80068BF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163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20E0EA-FE3B-9132-4D54-89F74631B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A38297-DD66-4BE3-878E-3C2095EA4A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99FE01-33ED-ABCF-E1E3-D87FBC42F9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19E63-2A39-4729-880C-0BCF2A4501B3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F5418F-A590-7556-62FB-E708C8062B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6614C9-067C-7DDF-9E71-F220DABDA5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A04A9-083A-485C-BE88-4C80068BF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302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670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7667" y="176134"/>
            <a:ext cx="13278010" cy="733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7667" y="1026257"/>
            <a:ext cx="13278010" cy="29026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7667" y="4076519"/>
            <a:ext cx="3442447" cy="2341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0726" y="4076519"/>
            <a:ext cx="4671892" cy="2341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73230" y="4076519"/>
            <a:ext cx="3442447" cy="2341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579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586405" rtl="0" eaLnBrk="1" latinLnBrk="0" hangingPunct="1">
        <a:spcBef>
          <a:spcPct val="0"/>
        </a:spcBef>
        <a:buNone/>
        <a:defRPr sz="28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9902" indent="-219902" algn="l" defTabSz="586405" rtl="0" eaLnBrk="1" latinLnBrk="0" hangingPunct="1">
        <a:spcBef>
          <a:spcPct val="20000"/>
        </a:spcBef>
        <a:buFont typeface="Arial" pitchFamily="34" charset="0"/>
        <a:buChar char="•"/>
        <a:defRPr sz="2052" kern="1200">
          <a:solidFill>
            <a:schemeClr val="tx1"/>
          </a:solidFill>
          <a:latin typeface="+mn-lt"/>
          <a:ea typeface="+mn-ea"/>
          <a:cs typeface="+mn-cs"/>
        </a:defRPr>
      </a:lvl1pPr>
      <a:lvl2pPr marL="476454" indent="-183251" algn="l" defTabSz="586405" rtl="0" eaLnBrk="1" latinLnBrk="0" hangingPunct="1">
        <a:spcBef>
          <a:spcPct val="20000"/>
        </a:spcBef>
        <a:buFont typeface="Arial" pitchFamily="34" charset="0"/>
        <a:buChar char="–"/>
        <a:defRPr sz="1796" kern="1200">
          <a:solidFill>
            <a:schemeClr val="tx1"/>
          </a:solidFill>
          <a:latin typeface="+mn-lt"/>
          <a:ea typeface="+mn-ea"/>
          <a:cs typeface="+mn-cs"/>
        </a:defRPr>
      </a:lvl2pPr>
      <a:lvl3pPr marL="733006" indent="-146601" algn="l" defTabSz="586405" rtl="0" eaLnBrk="1" latinLnBrk="0" hangingPunct="1">
        <a:spcBef>
          <a:spcPct val="20000"/>
        </a:spcBef>
        <a:buFont typeface="Arial" pitchFamily="34" charset="0"/>
        <a:buChar char="•"/>
        <a:defRPr sz="1539" kern="1200">
          <a:solidFill>
            <a:schemeClr val="tx1"/>
          </a:solidFill>
          <a:latin typeface="+mn-lt"/>
          <a:ea typeface="+mn-ea"/>
          <a:cs typeface="+mn-cs"/>
        </a:defRPr>
      </a:lvl3pPr>
      <a:lvl4pPr marL="1026208" indent="-146601" algn="l" defTabSz="586405" rtl="0" eaLnBrk="1" latinLnBrk="0" hangingPunct="1">
        <a:spcBef>
          <a:spcPct val="20000"/>
        </a:spcBef>
        <a:buFont typeface="Arial" pitchFamily="34" charset="0"/>
        <a:buChar char="–"/>
        <a:defRPr sz="1283" kern="1200">
          <a:solidFill>
            <a:schemeClr val="tx1"/>
          </a:solidFill>
          <a:latin typeface="+mn-lt"/>
          <a:ea typeface="+mn-ea"/>
          <a:cs typeface="+mn-cs"/>
        </a:defRPr>
      </a:lvl4pPr>
      <a:lvl5pPr marL="1319411" indent="-146601" algn="l" defTabSz="586405" rtl="0" eaLnBrk="1" latinLnBrk="0" hangingPunct="1">
        <a:spcBef>
          <a:spcPct val="20000"/>
        </a:spcBef>
        <a:buFont typeface="Arial" pitchFamily="34" charset="0"/>
        <a:buChar char="»"/>
        <a:defRPr sz="1283" kern="1200">
          <a:solidFill>
            <a:schemeClr val="tx1"/>
          </a:solidFill>
          <a:latin typeface="+mn-lt"/>
          <a:ea typeface="+mn-ea"/>
          <a:cs typeface="+mn-cs"/>
        </a:defRPr>
      </a:lvl5pPr>
      <a:lvl6pPr marL="1612613" indent="-146601" algn="l" defTabSz="586405" rtl="0" eaLnBrk="1" latinLnBrk="0" hangingPunct="1">
        <a:spcBef>
          <a:spcPct val="20000"/>
        </a:spcBef>
        <a:buFont typeface="Arial" pitchFamily="34" charset="0"/>
        <a:buChar char="•"/>
        <a:defRPr sz="1283" kern="1200">
          <a:solidFill>
            <a:schemeClr val="tx1"/>
          </a:solidFill>
          <a:latin typeface="+mn-lt"/>
          <a:ea typeface="+mn-ea"/>
          <a:cs typeface="+mn-cs"/>
        </a:defRPr>
      </a:lvl6pPr>
      <a:lvl7pPr marL="1905815" indent="-146601" algn="l" defTabSz="586405" rtl="0" eaLnBrk="1" latinLnBrk="0" hangingPunct="1">
        <a:spcBef>
          <a:spcPct val="20000"/>
        </a:spcBef>
        <a:buFont typeface="Arial" pitchFamily="34" charset="0"/>
        <a:buChar char="•"/>
        <a:defRPr sz="1283" kern="1200">
          <a:solidFill>
            <a:schemeClr val="tx1"/>
          </a:solidFill>
          <a:latin typeface="+mn-lt"/>
          <a:ea typeface="+mn-ea"/>
          <a:cs typeface="+mn-cs"/>
        </a:defRPr>
      </a:lvl7pPr>
      <a:lvl8pPr marL="2199018" indent="-146601" algn="l" defTabSz="586405" rtl="0" eaLnBrk="1" latinLnBrk="0" hangingPunct="1">
        <a:spcBef>
          <a:spcPct val="20000"/>
        </a:spcBef>
        <a:buFont typeface="Arial" pitchFamily="34" charset="0"/>
        <a:buChar char="•"/>
        <a:defRPr sz="1283" kern="1200">
          <a:solidFill>
            <a:schemeClr val="tx1"/>
          </a:solidFill>
          <a:latin typeface="+mn-lt"/>
          <a:ea typeface="+mn-ea"/>
          <a:cs typeface="+mn-cs"/>
        </a:defRPr>
      </a:lvl8pPr>
      <a:lvl9pPr marL="2492220" indent="-146601" algn="l" defTabSz="586405" rtl="0" eaLnBrk="1" latinLnBrk="0" hangingPunct="1">
        <a:spcBef>
          <a:spcPct val="20000"/>
        </a:spcBef>
        <a:buFont typeface="Arial" pitchFamily="34" charset="0"/>
        <a:buChar char="•"/>
        <a:defRPr sz="12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6405" rtl="0" eaLnBrk="1" latinLnBrk="0" hangingPunct="1">
        <a:defRPr sz="1154" kern="1200">
          <a:solidFill>
            <a:schemeClr val="tx1"/>
          </a:solidFill>
          <a:latin typeface="+mn-lt"/>
          <a:ea typeface="+mn-ea"/>
          <a:cs typeface="+mn-cs"/>
        </a:defRPr>
      </a:lvl1pPr>
      <a:lvl2pPr marL="293202" algn="l" defTabSz="586405" rtl="0" eaLnBrk="1" latinLnBrk="0" hangingPunct="1">
        <a:defRPr sz="1154" kern="1200">
          <a:solidFill>
            <a:schemeClr val="tx1"/>
          </a:solidFill>
          <a:latin typeface="+mn-lt"/>
          <a:ea typeface="+mn-ea"/>
          <a:cs typeface="+mn-cs"/>
        </a:defRPr>
      </a:lvl2pPr>
      <a:lvl3pPr marL="586405" algn="l" defTabSz="586405" rtl="0" eaLnBrk="1" latinLnBrk="0" hangingPunct="1">
        <a:defRPr sz="1154" kern="1200">
          <a:solidFill>
            <a:schemeClr val="tx1"/>
          </a:solidFill>
          <a:latin typeface="+mn-lt"/>
          <a:ea typeface="+mn-ea"/>
          <a:cs typeface="+mn-cs"/>
        </a:defRPr>
      </a:lvl3pPr>
      <a:lvl4pPr marL="879607" algn="l" defTabSz="586405" rtl="0" eaLnBrk="1" latinLnBrk="0" hangingPunct="1">
        <a:defRPr sz="1154" kern="1200">
          <a:solidFill>
            <a:schemeClr val="tx1"/>
          </a:solidFill>
          <a:latin typeface="+mn-lt"/>
          <a:ea typeface="+mn-ea"/>
          <a:cs typeface="+mn-cs"/>
        </a:defRPr>
      </a:lvl4pPr>
      <a:lvl5pPr marL="1172809" algn="l" defTabSz="586405" rtl="0" eaLnBrk="1" latinLnBrk="0" hangingPunct="1">
        <a:defRPr sz="1154" kern="1200">
          <a:solidFill>
            <a:schemeClr val="tx1"/>
          </a:solidFill>
          <a:latin typeface="+mn-lt"/>
          <a:ea typeface="+mn-ea"/>
          <a:cs typeface="+mn-cs"/>
        </a:defRPr>
      </a:lvl5pPr>
      <a:lvl6pPr marL="1466012" algn="l" defTabSz="586405" rtl="0" eaLnBrk="1" latinLnBrk="0" hangingPunct="1">
        <a:defRPr sz="1154" kern="1200">
          <a:solidFill>
            <a:schemeClr val="tx1"/>
          </a:solidFill>
          <a:latin typeface="+mn-lt"/>
          <a:ea typeface="+mn-ea"/>
          <a:cs typeface="+mn-cs"/>
        </a:defRPr>
      </a:lvl6pPr>
      <a:lvl7pPr marL="1759214" algn="l" defTabSz="586405" rtl="0" eaLnBrk="1" latinLnBrk="0" hangingPunct="1">
        <a:defRPr sz="1154" kern="1200">
          <a:solidFill>
            <a:schemeClr val="tx1"/>
          </a:solidFill>
          <a:latin typeface="+mn-lt"/>
          <a:ea typeface="+mn-ea"/>
          <a:cs typeface="+mn-cs"/>
        </a:defRPr>
      </a:lvl7pPr>
      <a:lvl8pPr marL="2052417" algn="l" defTabSz="586405" rtl="0" eaLnBrk="1" latinLnBrk="0" hangingPunct="1">
        <a:defRPr sz="1154" kern="1200">
          <a:solidFill>
            <a:schemeClr val="tx1"/>
          </a:solidFill>
          <a:latin typeface="+mn-lt"/>
          <a:ea typeface="+mn-ea"/>
          <a:cs typeface="+mn-cs"/>
        </a:defRPr>
      </a:lvl8pPr>
      <a:lvl9pPr marL="2345619" algn="l" defTabSz="586405" rtl="0" eaLnBrk="1" latinLnBrk="0" hangingPunct="1">
        <a:defRPr sz="11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863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13" Type="http://schemas.openxmlformats.org/officeDocument/2006/relationships/image" Target="../media/image117.png"/><Relationship Id="rId18" Type="http://schemas.microsoft.com/office/2007/relationships/hdphoto" Target="../media/hdphoto2.wdp"/><Relationship Id="rId3" Type="http://schemas.openxmlformats.org/officeDocument/2006/relationships/slideLayout" Target="../slideLayouts/slideLayout18.xml"/><Relationship Id="rId21" Type="http://schemas.openxmlformats.org/officeDocument/2006/relationships/image" Target="../media/image123.png"/><Relationship Id="rId7" Type="http://schemas.openxmlformats.org/officeDocument/2006/relationships/image" Target="../media/image109.png"/><Relationship Id="rId12" Type="http://schemas.openxmlformats.org/officeDocument/2006/relationships/image" Target="../media/image116.svg"/><Relationship Id="rId17" Type="http://schemas.openxmlformats.org/officeDocument/2006/relationships/image" Target="../media/image121.png"/><Relationship Id="rId2" Type="http://schemas.microsoft.com/office/2007/relationships/media" Target="../media/media1.mp3"/><Relationship Id="rId16" Type="http://schemas.openxmlformats.org/officeDocument/2006/relationships/image" Target="../media/image100.svg"/><Relationship Id="rId20" Type="http://schemas.microsoft.com/office/2007/relationships/hdphoto" Target="../media/hdphoto3.wdp"/><Relationship Id="rId1" Type="http://schemas.openxmlformats.org/officeDocument/2006/relationships/audio" Target="NULL" TargetMode="External"/><Relationship Id="rId6" Type="http://schemas.openxmlformats.org/officeDocument/2006/relationships/image" Target="../media/image102.svg"/><Relationship Id="rId11" Type="http://schemas.openxmlformats.org/officeDocument/2006/relationships/image" Target="../media/image115.png"/><Relationship Id="rId5" Type="http://schemas.openxmlformats.org/officeDocument/2006/relationships/image" Target="../media/image101.png"/><Relationship Id="rId15" Type="http://schemas.openxmlformats.org/officeDocument/2006/relationships/image" Target="../media/image99.png"/><Relationship Id="rId23" Type="http://schemas.openxmlformats.org/officeDocument/2006/relationships/image" Target="../media/image124.png"/><Relationship Id="rId10" Type="http://schemas.openxmlformats.org/officeDocument/2006/relationships/image" Target="../media/image114.svg"/><Relationship Id="rId19" Type="http://schemas.openxmlformats.org/officeDocument/2006/relationships/image" Target="../media/image122.png"/><Relationship Id="rId4" Type="http://schemas.openxmlformats.org/officeDocument/2006/relationships/audio" Target="../media/audio1.wav"/><Relationship Id="rId9" Type="http://schemas.openxmlformats.org/officeDocument/2006/relationships/image" Target="../media/image113.png"/><Relationship Id="rId14" Type="http://schemas.openxmlformats.org/officeDocument/2006/relationships/image" Target="../media/image118.svg"/><Relationship Id="rId22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13" Type="http://schemas.openxmlformats.org/officeDocument/2006/relationships/image" Target="../media/image117.png"/><Relationship Id="rId18" Type="http://schemas.microsoft.com/office/2007/relationships/hdphoto" Target="../media/hdphoto2.wdp"/><Relationship Id="rId3" Type="http://schemas.openxmlformats.org/officeDocument/2006/relationships/slideLayout" Target="../slideLayouts/slideLayout18.xml"/><Relationship Id="rId21" Type="http://schemas.openxmlformats.org/officeDocument/2006/relationships/image" Target="../media/image123.png"/><Relationship Id="rId7" Type="http://schemas.openxmlformats.org/officeDocument/2006/relationships/image" Target="../media/image109.png"/><Relationship Id="rId12" Type="http://schemas.openxmlformats.org/officeDocument/2006/relationships/image" Target="../media/image116.svg"/><Relationship Id="rId17" Type="http://schemas.openxmlformats.org/officeDocument/2006/relationships/image" Target="../media/image121.png"/><Relationship Id="rId2" Type="http://schemas.microsoft.com/office/2007/relationships/media" Target="../media/media1.mp3"/><Relationship Id="rId16" Type="http://schemas.openxmlformats.org/officeDocument/2006/relationships/image" Target="../media/image100.svg"/><Relationship Id="rId20" Type="http://schemas.microsoft.com/office/2007/relationships/hdphoto" Target="../media/hdphoto3.wdp"/><Relationship Id="rId1" Type="http://schemas.openxmlformats.org/officeDocument/2006/relationships/audio" Target="NULL" TargetMode="External"/><Relationship Id="rId6" Type="http://schemas.openxmlformats.org/officeDocument/2006/relationships/image" Target="../media/image102.svg"/><Relationship Id="rId11" Type="http://schemas.openxmlformats.org/officeDocument/2006/relationships/image" Target="../media/image115.png"/><Relationship Id="rId5" Type="http://schemas.openxmlformats.org/officeDocument/2006/relationships/image" Target="../media/image101.png"/><Relationship Id="rId15" Type="http://schemas.openxmlformats.org/officeDocument/2006/relationships/image" Target="../media/image99.png"/><Relationship Id="rId23" Type="http://schemas.openxmlformats.org/officeDocument/2006/relationships/image" Target="../media/image124.png"/><Relationship Id="rId10" Type="http://schemas.openxmlformats.org/officeDocument/2006/relationships/image" Target="../media/image114.svg"/><Relationship Id="rId19" Type="http://schemas.openxmlformats.org/officeDocument/2006/relationships/image" Target="../media/image122.png"/><Relationship Id="rId4" Type="http://schemas.openxmlformats.org/officeDocument/2006/relationships/audio" Target="../media/audio1.wav"/><Relationship Id="rId9" Type="http://schemas.openxmlformats.org/officeDocument/2006/relationships/image" Target="../media/image113.png"/><Relationship Id="rId14" Type="http://schemas.openxmlformats.org/officeDocument/2006/relationships/image" Target="../media/image118.svg"/><Relationship Id="rId22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8.svg"/><Relationship Id="rId18" Type="http://schemas.microsoft.com/office/2007/relationships/hdphoto" Target="../media/hdphoto1.wdp"/><Relationship Id="rId3" Type="http://schemas.openxmlformats.org/officeDocument/2006/relationships/image" Target="../media/image104.svg"/><Relationship Id="rId7" Type="http://schemas.openxmlformats.org/officeDocument/2006/relationships/image" Target="../media/image110.svg"/><Relationship Id="rId12" Type="http://schemas.openxmlformats.org/officeDocument/2006/relationships/image" Target="../media/image117.png"/><Relationship Id="rId17" Type="http://schemas.openxmlformats.org/officeDocument/2006/relationships/image" Target="../media/image120.png"/><Relationship Id="rId2" Type="http://schemas.openxmlformats.org/officeDocument/2006/relationships/image" Target="../media/image103.png"/><Relationship Id="rId16" Type="http://schemas.openxmlformats.org/officeDocument/2006/relationships/image" Target="../media/image119.png"/><Relationship Id="rId20" Type="http://schemas.openxmlformats.org/officeDocument/2006/relationships/image" Target="../media/image100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9.png"/><Relationship Id="rId11" Type="http://schemas.openxmlformats.org/officeDocument/2006/relationships/image" Target="../media/image116.svg"/><Relationship Id="rId5" Type="http://schemas.openxmlformats.org/officeDocument/2006/relationships/image" Target="../media/image106.svg"/><Relationship Id="rId15" Type="http://schemas.openxmlformats.org/officeDocument/2006/relationships/image" Target="../media/image98.svg"/><Relationship Id="rId10" Type="http://schemas.openxmlformats.org/officeDocument/2006/relationships/image" Target="../media/image115.png"/><Relationship Id="rId19" Type="http://schemas.openxmlformats.org/officeDocument/2006/relationships/image" Target="../media/image99.png"/><Relationship Id="rId4" Type="http://schemas.openxmlformats.org/officeDocument/2006/relationships/image" Target="../media/image105.png"/><Relationship Id="rId9" Type="http://schemas.openxmlformats.org/officeDocument/2006/relationships/image" Target="../media/image114.svg"/><Relationship Id="rId14" Type="http://schemas.openxmlformats.org/officeDocument/2006/relationships/image" Target="../media/image9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6.svg"/><Relationship Id="rId18" Type="http://schemas.microsoft.com/office/2007/relationships/hdphoto" Target="../media/hdphoto1.wdp"/><Relationship Id="rId3" Type="http://schemas.openxmlformats.org/officeDocument/2006/relationships/image" Target="../media/image102.svg"/><Relationship Id="rId21" Type="http://schemas.openxmlformats.org/officeDocument/2006/relationships/image" Target="../media/image125.png"/><Relationship Id="rId7" Type="http://schemas.openxmlformats.org/officeDocument/2006/relationships/image" Target="../media/image106.svg"/><Relationship Id="rId12" Type="http://schemas.openxmlformats.org/officeDocument/2006/relationships/image" Target="../media/image115.png"/><Relationship Id="rId17" Type="http://schemas.openxmlformats.org/officeDocument/2006/relationships/image" Target="../media/image120.png"/><Relationship Id="rId2" Type="http://schemas.openxmlformats.org/officeDocument/2006/relationships/image" Target="../media/image101.png"/><Relationship Id="rId16" Type="http://schemas.openxmlformats.org/officeDocument/2006/relationships/image" Target="../media/image119.png"/><Relationship Id="rId20" Type="http://schemas.openxmlformats.org/officeDocument/2006/relationships/image" Target="../media/image100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5.png"/><Relationship Id="rId11" Type="http://schemas.openxmlformats.org/officeDocument/2006/relationships/image" Target="../media/image114.svg"/><Relationship Id="rId5" Type="http://schemas.openxmlformats.org/officeDocument/2006/relationships/image" Target="../media/image104.svg"/><Relationship Id="rId15" Type="http://schemas.openxmlformats.org/officeDocument/2006/relationships/image" Target="../media/image118.svg"/><Relationship Id="rId10" Type="http://schemas.openxmlformats.org/officeDocument/2006/relationships/image" Target="../media/image113.png"/><Relationship Id="rId19" Type="http://schemas.openxmlformats.org/officeDocument/2006/relationships/image" Target="../media/image99.png"/><Relationship Id="rId4" Type="http://schemas.openxmlformats.org/officeDocument/2006/relationships/image" Target="../media/image103.png"/><Relationship Id="rId9" Type="http://schemas.openxmlformats.org/officeDocument/2006/relationships/image" Target="../media/image110.svg"/><Relationship Id="rId14" Type="http://schemas.openxmlformats.org/officeDocument/2006/relationships/image" Target="../media/image1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14.svg"/><Relationship Id="rId18" Type="http://schemas.openxmlformats.org/officeDocument/2006/relationships/image" Target="../media/image119.png"/><Relationship Id="rId3" Type="http://schemas.openxmlformats.org/officeDocument/2006/relationships/slideLayout" Target="../slideLayouts/slideLayout18.xml"/><Relationship Id="rId21" Type="http://schemas.openxmlformats.org/officeDocument/2006/relationships/image" Target="../media/image99.png"/><Relationship Id="rId7" Type="http://schemas.openxmlformats.org/officeDocument/2006/relationships/image" Target="../media/image104.svg"/><Relationship Id="rId12" Type="http://schemas.openxmlformats.org/officeDocument/2006/relationships/image" Target="../media/image113.png"/><Relationship Id="rId17" Type="http://schemas.openxmlformats.org/officeDocument/2006/relationships/image" Target="../media/image118.svg"/><Relationship Id="rId2" Type="http://schemas.openxmlformats.org/officeDocument/2006/relationships/audio" Target="../media/media2.mp3"/><Relationship Id="rId16" Type="http://schemas.openxmlformats.org/officeDocument/2006/relationships/image" Target="../media/image117.png"/><Relationship Id="rId20" Type="http://schemas.microsoft.com/office/2007/relationships/hdphoto" Target="../media/hdphoto1.wdp"/><Relationship Id="rId1" Type="http://schemas.microsoft.com/office/2007/relationships/media" Target="../media/media2.mp3"/><Relationship Id="rId6" Type="http://schemas.openxmlformats.org/officeDocument/2006/relationships/image" Target="../media/image103.png"/><Relationship Id="rId11" Type="http://schemas.openxmlformats.org/officeDocument/2006/relationships/image" Target="../media/image110.svg"/><Relationship Id="rId24" Type="http://schemas.openxmlformats.org/officeDocument/2006/relationships/image" Target="../media/image124.png"/><Relationship Id="rId5" Type="http://schemas.openxmlformats.org/officeDocument/2006/relationships/image" Target="../media/image102.svg"/><Relationship Id="rId15" Type="http://schemas.openxmlformats.org/officeDocument/2006/relationships/image" Target="../media/image116.svg"/><Relationship Id="rId23" Type="http://schemas.openxmlformats.org/officeDocument/2006/relationships/image" Target="../media/image125.png"/><Relationship Id="rId10" Type="http://schemas.openxmlformats.org/officeDocument/2006/relationships/image" Target="../media/image109.png"/><Relationship Id="rId19" Type="http://schemas.openxmlformats.org/officeDocument/2006/relationships/image" Target="../media/image120.png"/><Relationship Id="rId4" Type="http://schemas.openxmlformats.org/officeDocument/2006/relationships/image" Target="../media/image101.png"/><Relationship Id="rId9" Type="http://schemas.openxmlformats.org/officeDocument/2006/relationships/image" Target="../media/image106.svg"/><Relationship Id="rId14" Type="http://schemas.openxmlformats.org/officeDocument/2006/relationships/image" Target="../media/image115.png"/><Relationship Id="rId22" Type="http://schemas.openxmlformats.org/officeDocument/2006/relationships/image" Target="../media/image100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8.svg"/><Relationship Id="rId18" Type="http://schemas.microsoft.com/office/2007/relationships/hdphoto" Target="../media/hdphoto1.wdp"/><Relationship Id="rId3" Type="http://schemas.openxmlformats.org/officeDocument/2006/relationships/image" Target="../media/image104.svg"/><Relationship Id="rId7" Type="http://schemas.openxmlformats.org/officeDocument/2006/relationships/image" Target="../media/image110.svg"/><Relationship Id="rId12" Type="http://schemas.openxmlformats.org/officeDocument/2006/relationships/image" Target="../media/image117.png"/><Relationship Id="rId17" Type="http://schemas.openxmlformats.org/officeDocument/2006/relationships/image" Target="../media/image120.png"/><Relationship Id="rId2" Type="http://schemas.openxmlformats.org/officeDocument/2006/relationships/image" Target="../media/image103.png"/><Relationship Id="rId16" Type="http://schemas.openxmlformats.org/officeDocument/2006/relationships/image" Target="../media/image119.png"/><Relationship Id="rId20" Type="http://schemas.openxmlformats.org/officeDocument/2006/relationships/image" Target="../media/image100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9.png"/><Relationship Id="rId11" Type="http://schemas.openxmlformats.org/officeDocument/2006/relationships/image" Target="../media/image116.svg"/><Relationship Id="rId5" Type="http://schemas.openxmlformats.org/officeDocument/2006/relationships/image" Target="../media/image106.svg"/><Relationship Id="rId15" Type="http://schemas.openxmlformats.org/officeDocument/2006/relationships/image" Target="../media/image98.svg"/><Relationship Id="rId10" Type="http://schemas.openxmlformats.org/officeDocument/2006/relationships/image" Target="../media/image115.png"/><Relationship Id="rId19" Type="http://schemas.openxmlformats.org/officeDocument/2006/relationships/image" Target="../media/image99.png"/><Relationship Id="rId4" Type="http://schemas.openxmlformats.org/officeDocument/2006/relationships/image" Target="../media/image105.png"/><Relationship Id="rId9" Type="http://schemas.openxmlformats.org/officeDocument/2006/relationships/image" Target="../media/image114.svg"/><Relationship Id="rId14" Type="http://schemas.openxmlformats.org/officeDocument/2006/relationships/image" Target="../media/image9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8.svg"/><Relationship Id="rId18" Type="http://schemas.microsoft.com/office/2007/relationships/hdphoto" Target="../media/hdphoto5.wdp"/><Relationship Id="rId3" Type="http://schemas.openxmlformats.org/officeDocument/2006/relationships/slideLayout" Target="../slideLayouts/slideLayout18.xml"/><Relationship Id="rId21" Type="http://schemas.openxmlformats.org/officeDocument/2006/relationships/image" Target="../media/image124.png"/><Relationship Id="rId7" Type="http://schemas.openxmlformats.org/officeDocument/2006/relationships/image" Target="../media/image110.svg"/><Relationship Id="rId12" Type="http://schemas.openxmlformats.org/officeDocument/2006/relationships/image" Target="../media/image117.png"/><Relationship Id="rId17" Type="http://schemas.openxmlformats.org/officeDocument/2006/relationships/image" Target="../media/image127.png"/><Relationship Id="rId2" Type="http://schemas.microsoft.com/office/2007/relationships/media" Target="../media/media3.mp3"/><Relationship Id="rId16" Type="http://schemas.openxmlformats.org/officeDocument/2006/relationships/image" Target="../media/image126.png"/><Relationship Id="rId20" Type="http://schemas.microsoft.com/office/2007/relationships/hdphoto" Target="../media/hdphoto6.wdp"/><Relationship Id="rId1" Type="http://schemas.openxmlformats.org/officeDocument/2006/relationships/audio" Target="NULL" TargetMode="External"/><Relationship Id="rId6" Type="http://schemas.openxmlformats.org/officeDocument/2006/relationships/image" Target="../media/image109.png"/><Relationship Id="rId11" Type="http://schemas.openxmlformats.org/officeDocument/2006/relationships/image" Target="../media/image116.svg"/><Relationship Id="rId5" Type="http://schemas.openxmlformats.org/officeDocument/2006/relationships/image" Target="../media/image102.svg"/><Relationship Id="rId15" Type="http://schemas.openxmlformats.org/officeDocument/2006/relationships/image" Target="../media/image100.svg"/><Relationship Id="rId10" Type="http://schemas.openxmlformats.org/officeDocument/2006/relationships/image" Target="../media/image115.png"/><Relationship Id="rId19" Type="http://schemas.openxmlformats.org/officeDocument/2006/relationships/image" Target="../media/image128.png"/><Relationship Id="rId4" Type="http://schemas.openxmlformats.org/officeDocument/2006/relationships/image" Target="../media/image101.png"/><Relationship Id="rId9" Type="http://schemas.openxmlformats.org/officeDocument/2006/relationships/image" Target="../media/image114.svg"/><Relationship Id="rId14" Type="http://schemas.openxmlformats.org/officeDocument/2006/relationships/image" Target="../media/image9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8.svg"/><Relationship Id="rId18" Type="http://schemas.microsoft.com/office/2007/relationships/hdphoto" Target="../media/hdphoto5.wdp"/><Relationship Id="rId3" Type="http://schemas.openxmlformats.org/officeDocument/2006/relationships/slideLayout" Target="../slideLayouts/slideLayout18.xml"/><Relationship Id="rId21" Type="http://schemas.openxmlformats.org/officeDocument/2006/relationships/image" Target="../media/image124.png"/><Relationship Id="rId7" Type="http://schemas.openxmlformats.org/officeDocument/2006/relationships/image" Target="../media/image110.svg"/><Relationship Id="rId12" Type="http://schemas.openxmlformats.org/officeDocument/2006/relationships/image" Target="../media/image117.png"/><Relationship Id="rId17" Type="http://schemas.openxmlformats.org/officeDocument/2006/relationships/image" Target="../media/image127.png"/><Relationship Id="rId2" Type="http://schemas.microsoft.com/office/2007/relationships/media" Target="../media/media4.mp3"/><Relationship Id="rId16" Type="http://schemas.openxmlformats.org/officeDocument/2006/relationships/image" Target="../media/image126.png"/><Relationship Id="rId20" Type="http://schemas.microsoft.com/office/2007/relationships/hdphoto" Target="../media/hdphoto7.wdp"/><Relationship Id="rId1" Type="http://schemas.openxmlformats.org/officeDocument/2006/relationships/audio" Target="NULL" TargetMode="External"/><Relationship Id="rId6" Type="http://schemas.openxmlformats.org/officeDocument/2006/relationships/image" Target="../media/image109.png"/><Relationship Id="rId11" Type="http://schemas.openxmlformats.org/officeDocument/2006/relationships/image" Target="../media/image116.svg"/><Relationship Id="rId5" Type="http://schemas.openxmlformats.org/officeDocument/2006/relationships/image" Target="../media/image102.svg"/><Relationship Id="rId15" Type="http://schemas.openxmlformats.org/officeDocument/2006/relationships/image" Target="../media/image100.svg"/><Relationship Id="rId10" Type="http://schemas.openxmlformats.org/officeDocument/2006/relationships/image" Target="../media/image115.png"/><Relationship Id="rId19" Type="http://schemas.openxmlformats.org/officeDocument/2006/relationships/image" Target="../media/image129.png"/><Relationship Id="rId4" Type="http://schemas.openxmlformats.org/officeDocument/2006/relationships/image" Target="../media/image101.png"/><Relationship Id="rId9" Type="http://schemas.openxmlformats.org/officeDocument/2006/relationships/image" Target="../media/image114.svg"/><Relationship Id="rId14" Type="http://schemas.openxmlformats.org/officeDocument/2006/relationships/image" Target="../media/image9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8.svg"/><Relationship Id="rId18" Type="http://schemas.microsoft.com/office/2007/relationships/hdphoto" Target="../media/hdphoto5.wdp"/><Relationship Id="rId3" Type="http://schemas.openxmlformats.org/officeDocument/2006/relationships/slideLayout" Target="../slideLayouts/slideLayout18.xml"/><Relationship Id="rId21" Type="http://schemas.openxmlformats.org/officeDocument/2006/relationships/image" Target="../media/image124.png"/><Relationship Id="rId7" Type="http://schemas.openxmlformats.org/officeDocument/2006/relationships/image" Target="../media/image110.svg"/><Relationship Id="rId12" Type="http://schemas.openxmlformats.org/officeDocument/2006/relationships/image" Target="../media/image117.png"/><Relationship Id="rId17" Type="http://schemas.openxmlformats.org/officeDocument/2006/relationships/image" Target="../media/image127.png"/><Relationship Id="rId2" Type="http://schemas.microsoft.com/office/2007/relationships/media" Target="../media/media5.mp3"/><Relationship Id="rId16" Type="http://schemas.openxmlformats.org/officeDocument/2006/relationships/image" Target="../media/image126.png"/><Relationship Id="rId20" Type="http://schemas.microsoft.com/office/2007/relationships/hdphoto" Target="../media/hdphoto8.wdp"/><Relationship Id="rId1" Type="http://schemas.openxmlformats.org/officeDocument/2006/relationships/audio" Target="NULL" TargetMode="External"/><Relationship Id="rId6" Type="http://schemas.openxmlformats.org/officeDocument/2006/relationships/image" Target="../media/image109.png"/><Relationship Id="rId11" Type="http://schemas.openxmlformats.org/officeDocument/2006/relationships/image" Target="../media/image116.svg"/><Relationship Id="rId5" Type="http://schemas.openxmlformats.org/officeDocument/2006/relationships/image" Target="../media/image102.svg"/><Relationship Id="rId15" Type="http://schemas.openxmlformats.org/officeDocument/2006/relationships/image" Target="../media/image100.svg"/><Relationship Id="rId10" Type="http://schemas.openxmlformats.org/officeDocument/2006/relationships/image" Target="../media/image115.png"/><Relationship Id="rId19" Type="http://schemas.openxmlformats.org/officeDocument/2006/relationships/image" Target="../media/image130.png"/><Relationship Id="rId4" Type="http://schemas.openxmlformats.org/officeDocument/2006/relationships/image" Target="../media/image101.png"/><Relationship Id="rId9" Type="http://schemas.openxmlformats.org/officeDocument/2006/relationships/image" Target="../media/image114.svg"/><Relationship Id="rId14" Type="http://schemas.openxmlformats.org/officeDocument/2006/relationships/image" Target="../media/image99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14.svg"/><Relationship Id="rId7" Type="http://schemas.openxmlformats.org/officeDocument/2006/relationships/image" Target="../media/image130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6.png"/><Relationship Id="rId5" Type="http://schemas.openxmlformats.org/officeDocument/2006/relationships/image" Target="../media/image100.svg"/><Relationship Id="rId10" Type="http://schemas.openxmlformats.org/officeDocument/2006/relationships/image" Target="../media/image132.png"/><Relationship Id="rId4" Type="http://schemas.openxmlformats.org/officeDocument/2006/relationships/image" Target="../media/image99.png"/><Relationship Id="rId9" Type="http://schemas.openxmlformats.org/officeDocument/2006/relationships/image" Target="../media/image131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sv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9" Type="http://schemas.openxmlformats.org/officeDocument/2006/relationships/image" Target="../media/image39.svg"/><Relationship Id="rId21" Type="http://schemas.openxmlformats.org/officeDocument/2006/relationships/image" Target="../media/image21.svg"/><Relationship Id="rId34" Type="http://schemas.openxmlformats.org/officeDocument/2006/relationships/image" Target="../media/image34.png"/><Relationship Id="rId42" Type="http://schemas.openxmlformats.org/officeDocument/2006/relationships/image" Target="../media/image42.png"/><Relationship Id="rId47" Type="http://schemas.openxmlformats.org/officeDocument/2006/relationships/image" Target="../media/image47.svg"/><Relationship Id="rId50" Type="http://schemas.openxmlformats.org/officeDocument/2006/relationships/image" Target="../media/image50.png"/><Relationship Id="rId55" Type="http://schemas.openxmlformats.org/officeDocument/2006/relationships/image" Target="../media/image55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9" Type="http://schemas.openxmlformats.org/officeDocument/2006/relationships/image" Target="../media/image29.svg"/><Relationship Id="rId11" Type="http://schemas.openxmlformats.org/officeDocument/2006/relationships/image" Target="../media/image11.sv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svg"/><Relationship Id="rId40" Type="http://schemas.openxmlformats.org/officeDocument/2006/relationships/image" Target="../media/image40.png"/><Relationship Id="rId45" Type="http://schemas.openxmlformats.org/officeDocument/2006/relationships/image" Target="../media/image45.svg"/><Relationship Id="rId53" Type="http://schemas.openxmlformats.org/officeDocument/2006/relationships/image" Target="../media/image53.svg"/><Relationship Id="rId5" Type="http://schemas.openxmlformats.org/officeDocument/2006/relationships/image" Target="../media/image5.svg"/><Relationship Id="rId10" Type="http://schemas.openxmlformats.org/officeDocument/2006/relationships/image" Target="../media/image10.png"/><Relationship Id="rId19" Type="http://schemas.openxmlformats.org/officeDocument/2006/relationships/image" Target="../media/image19.svg"/><Relationship Id="rId31" Type="http://schemas.openxmlformats.org/officeDocument/2006/relationships/image" Target="../media/image31.svg"/><Relationship Id="rId44" Type="http://schemas.openxmlformats.org/officeDocument/2006/relationships/image" Target="../media/image44.png"/><Relationship Id="rId52" Type="http://schemas.openxmlformats.org/officeDocument/2006/relationships/image" Target="../media/image52.png"/><Relationship Id="rId4" Type="http://schemas.openxmlformats.org/officeDocument/2006/relationships/image" Target="../media/image4.png"/><Relationship Id="rId9" Type="http://schemas.openxmlformats.org/officeDocument/2006/relationships/image" Target="../media/image9.sv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svg"/><Relationship Id="rId30" Type="http://schemas.openxmlformats.org/officeDocument/2006/relationships/image" Target="../media/image30.png"/><Relationship Id="rId35" Type="http://schemas.openxmlformats.org/officeDocument/2006/relationships/image" Target="../media/image35.svg"/><Relationship Id="rId43" Type="http://schemas.openxmlformats.org/officeDocument/2006/relationships/image" Target="../media/image43.svg"/><Relationship Id="rId48" Type="http://schemas.openxmlformats.org/officeDocument/2006/relationships/image" Target="../media/image48.png"/><Relationship Id="rId8" Type="http://schemas.openxmlformats.org/officeDocument/2006/relationships/image" Target="../media/image8.png"/><Relationship Id="rId51" Type="http://schemas.openxmlformats.org/officeDocument/2006/relationships/image" Target="../media/image51.svg"/><Relationship Id="rId3" Type="http://schemas.openxmlformats.org/officeDocument/2006/relationships/image" Target="../media/image3.svg"/><Relationship Id="rId12" Type="http://schemas.openxmlformats.org/officeDocument/2006/relationships/image" Target="../media/image12.png"/><Relationship Id="rId17" Type="http://schemas.openxmlformats.org/officeDocument/2006/relationships/image" Target="../media/image17.svg"/><Relationship Id="rId25" Type="http://schemas.openxmlformats.org/officeDocument/2006/relationships/image" Target="../media/image25.svg"/><Relationship Id="rId33" Type="http://schemas.openxmlformats.org/officeDocument/2006/relationships/image" Target="../media/image33.sv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20" Type="http://schemas.openxmlformats.org/officeDocument/2006/relationships/image" Target="../media/image20.png"/><Relationship Id="rId41" Type="http://schemas.openxmlformats.org/officeDocument/2006/relationships/image" Target="../media/image41.svg"/><Relationship Id="rId54" Type="http://schemas.openxmlformats.org/officeDocument/2006/relationships/image" Target="../media/image54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6.png"/><Relationship Id="rId15" Type="http://schemas.openxmlformats.org/officeDocument/2006/relationships/image" Target="../media/image15.svg"/><Relationship Id="rId23" Type="http://schemas.openxmlformats.org/officeDocument/2006/relationships/image" Target="../media/image23.sv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49" Type="http://schemas.openxmlformats.org/officeDocument/2006/relationships/image" Target="../media/image49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8.svg"/><Relationship Id="rId18" Type="http://schemas.microsoft.com/office/2007/relationships/hdphoto" Target="../media/hdphoto1.wdp"/><Relationship Id="rId3" Type="http://schemas.openxmlformats.org/officeDocument/2006/relationships/image" Target="../media/image104.svg"/><Relationship Id="rId7" Type="http://schemas.openxmlformats.org/officeDocument/2006/relationships/image" Target="../media/image110.svg"/><Relationship Id="rId12" Type="http://schemas.openxmlformats.org/officeDocument/2006/relationships/image" Target="../media/image117.png"/><Relationship Id="rId17" Type="http://schemas.openxmlformats.org/officeDocument/2006/relationships/image" Target="../media/image120.png"/><Relationship Id="rId2" Type="http://schemas.openxmlformats.org/officeDocument/2006/relationships/image" Target="../media/image103.png"/><Relationship Id="rId16" Type="http://schemas.openxmlformats.org/officeDocument/2006/relationships/image" Target="../media/image11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9.png"/><Relationship Id="rId11" Type="http://schemas.openxmlformats.org/officeDocument/2006/relationships/image" Target="../media/image116.svg"/><Relationship Id="rId5" Type="http://schemas.openxmlformats.org/officeDocument/2006/relationships/image" Target="../media/image106.svg"/><Relationship Id="rId15" Type="http://schemas.openxmlformats.org/officeDocument/2006/relationships/image" Target="../media/image98.svg"/><Relationship Id="rId10" Type="http://schemas.openxmlformats.org/officeDocument/2006/relationships/image" Target="../media/image115.png"/><Relationship Id="rId19" Type="http://schemas.openxmlformats.org/officeDocument/2006/relationships/image" Target="../media/image133.png"/><Relationship Id="rId4" Type="http://schemas.openxmlformats.org/officeDocument/2006/relationships/image" Target="../media/image105.png"/><Relationship Id="rId9" Type="http://schemas.openxmlformats.org/officeDocument/2006/relationships/image" Target="../media/image114.svg"/><Relationship Id="rId14" Type="http://schemas.openxmlformats.org/officeDocument/2006/relationships/image" Target="../media/image9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svg"/><Relationship Id="rId13" Type="http://schemas.microsoft.com/office/2007/relationships/hdphoto" Target="../media/hdphoto1.wdp"/><Relationship Id="rId18" Type="http://schemas.openxmlformats.org/officeDocument/2006/relationships/hyperlink" Target="https://pixabay.com/en/speaker-loudspeaker-audio-156844/" TargetMode="External"/><Relationship Id="rId3" Type="http://schemas.openxmlformats.org/officeDocument/2006/relationships/audio" Target="NULL" TargetMode="External"/><Relationship Id="rId7" Type="http://schemas.openxmlformats.org/officeDocument/2006/relationships/image" Target="../media/image115.png"/><Relationship Id="rId12" Type="http://schemas.openxmlformats.org/officeDocument/2006/relationships/image" Target="../media/image120.png"/><Relationship Id="rId17" Type="http://schemas.openxmlformats.org/officeDocument/2006/relationships/image" Target="../media/image136.png"/><Relationship Id="rId2" Type="http://schemas.openxmlformats.org/officeDocument/2006/relationships/audio" Target="../media/media6.mp3"/><Relationship Id="rId16" Type="http://schemas.microsoft.com/office/2007/relationships/hdphoto" Target="../media/hdphoto9.wdp"/><Relationship Id="rId1" Type="http://schemas.microsoft.com/office/2007/relationships/media" Target="../media/media6.mp3"/><Relationship Id="rId6" Type="http://schemas.openxmlformats.org/officeDocument/2006/relationships/image" Target="../media/image114.svg"/><Relationship Id="rId11" Type="http://schemas.openxmlformats.org/officeDocument/2006/relationships/image" Target="../media/image119.png"/><Relationship Id="rId5" Type="http://schemas.openxmlformats.org/officeDocument/2006/relationships/image" Target="../media/image113.png"/><Relationship Id="rId15" Type="http://schemas.openxmlformats.org/officeDocument/2006/relationships/image" Target="../media/image135.png"/><Relationship Id="rId10" Type="http://schemas.openxmlformats.org/officeDocument/2006/relationships/image" Target="../media/image118.svg"/><Relationship Id="rId19" Type="http://schemas.openxmlformats.org/officeDocument/2006/relationships/image" Target="../media/image124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117.png"/><Relationship Id="rId14" Type="http://schemas.openxmlformats.org/officeDocument/2006/relationships/image" Target="../media/image13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8.svg"/><Relationship Id="rId18" Type="http://schemas.microsoft.com/office/2007/relationships/hdphoto" Target="../media/hdphoto1.wdp"/><Relationship Id="rId3" Type="http://schemas.openxmlformats.org/officeDocument/2006/relationships/image" Target="../media/image104.svg"/><Relationship Id="rId7" Type="http://schemas.openxmlformats.org/officeDocument/2006/relationships/image" Target="../media/image110.svg"/><Relationship Id="rId12" Type="http://schemas.openxmlformats.org/officeDocument/2006/relationships/image" Target="../media/image117.png"/><Relationship Id="rId17" Type="http://schemas.openxmlformats.org/officeDocument/2006/relationships/image" Target="../media/image120.png"/><Relationship Id="rId2" Type="http://schemas.openxmlformats.org/officeDocument/2006/relationships/image" Target="../media/image103.png"/><Relationship Id="rId16" Type="http://schemas.openxmlformats.org/officeDocument/2006/relationships/image" Target="../media/image11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9.png"/><Relationship Id="rId11" Type="http://schemas.openxmlformats.org/officeDocument/2006/relationships/image" Target="../media/image116.svg"/><Relationship Id="rId5" Type="http://schemas.openxmlformats.org/officeDocument/2006/relationships/image" Target="../media/image106.svg"/><Relationship Id="rId15" Type="http://schemas.openxmlformats.org/officeDocument/2006/relationships/image" Target="../media/image98.svg"/><Relationship Id="rId10" Type="http://schemas.openxmlformats.org/officeDocument/2006/relationships/image" Target="../media/image115.png"/><Relationship Id="rId19" Type="http://schemas.openxmlformats.org/officeDocument/2006/relationships/image" Target="../media/image133.png"/><Relationship Id="rId4" Type="http://schemas.openxmlformats.org/officeDocument/2006/relationships/image" Target="../media/image105.png"/><Relationship Id="rId9" Type="http://schemas.openxmlformats.org/officeDocument/2006/relationships/image" Target="../media/image114.svg"/><Relationship Id="rId14" Type="http://schemas.openxmlformats.org/officeDocument/2006/relationships/image" Target="../media/image9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13" Type="http://schemas.openxmlformats.org/officeDocument/2006/relationships/image" Target="../media/image134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16.svg"/><Relationship Id="rId12" Type="http://schemas.microsoft.com/office/2007/relationships/hdphoto" Target="../media/hdphoto1.wdp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115.png"/><Relationship Id="rId11" Type="http://schemas.openxmlformats.org/officeDocument/2006/relationships/image" Target="../media/image120.png"/><Relationship Id="rId5" Type="http://schemas.openxmlformats.org/officeDocument/2006/relationships/image" Target="../media/image114.svg"/><Relationship Id="rId10" Type="http://schemas.openxmlformats.org/officeDocument/2006/relationships/image" Target="../media/image119.png"/><Relationship Id="rId4" Type="http://schemas.openxmlformats.org/officeDocument/2006/relationships/image" Target="../media/image113.png"/><Relationship Id="rId9" Type="http://schemas.openxmlformats.org/officeDocument/2006/relationships/image" Target="../media/image118.svg"/><Relationship Id="rId14" Type="http://schemas.openxmlformats.org/officeDocument/2006/relationships/image" Target="../media/image13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8.svg"/><Relationship Id="rId18" Type="http://schemas.microsoft.com/office/2007/relationships/hdphoto" Target="../media/hdphoto1.wdp"/><Relationship Id="rId3" Type="http://schemas.openxmlformats.org/officeDocument/2006/relationships/image" Target="../media/image104.svg"/><Relationship Id="rId7" Type="http://schemas.openxmlformats.org/officeDocument/2006/relationships/image" Target="../media/image110.svg"/><Relationship Id="rId12" Type="http://schemas.openxmlformats.org/officeDocument/2006/relationships/image" Target="../media/image117.png"/><Relationship Id="rId17" Type="http://schemas.openxmlformats.org/officeDocument/2006/relationships/image" Target="../media/image120.png"/><Relationship Id="rId2" Type="http://schemas.openxmlformats.org/officeDocument/2006/relationships/image" Target="../media/image103.png"/><Relationship Id="rId16" Type="http://schemas.openxmlformats.org/officeDocument/2006/relationships/image" Target="../media/image11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9.png"/><Relationship Id="rId11" Type="http://schemas.openxmlformats.org/officeDocument/2006/relationships/image" Target="../media/image116.svg"/><Relationship Id="rId5" Type="http://schemas.openxmlformats.org/officeDocument/2006/relationships/image" Target="../media/image106.svg"/><Relationship Id="rId15" Type="http://schemas.openxmlformats.org/officeDocument/2006/relationships/image" Target="../media/image98.svg"/><Relationship Id="rId10" Type="http://schemas.openxmlformats.org/officeDocument/2006/relationships/image" Target="../media/image115.png"/><Relationship Id="rId4" Type="http://schemas.openxmlformats.org/officeDocument/2006/relationships/image" Target="../media/image105.png"/><Relationship Id="rId9" Type="http://schemas.openxmlformats.org/officeDocument/2006/relationships/image" Target="../media/image114.svg"/><Relationship Id="rId14" Type="http://schemas.openxmlformats.org/officeDocument/2006/relationships/image" Target="../media/image9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jpeg"/><Relationship Id="rId3" Type="http://schemas.openxmlformats.org/officeDocument/2006/relationships/image" Target="../media/image114.svg"/><Relationship Id="rId7" Type="http://schemas.openxmlformats.org/officeDocument/2006/relationships/image" Target="../media/image133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9.xml"/><Relationship Id="rId6" Type="http://schemas.microsoft.com/office/2007/relationships/hdphoto" Target="../media/hdphoto1.wdp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3" Type="http://schemas.openxmlformats.org/officeDocument/2006/relationships/image" Target="../media/image114.svg"/><Relationship Id="rId7" Type="http://schemas.openxmlformats.org/officeDocument/2006/relationships/image" Target="../media/image140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39.png"/><Relationship Id="rId5" Type="http://schemas.openxmlformats.org/officeDocument/2006/relationships/image" Target="../media/image138.jpeg"/><Relationship Id="rId4" Type="http://schemas.openxmlformats.org/officeDocument/2006/relationships/image" Target="../media/image13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13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4.svg"/><Relationship Id="rId11" Type="http://schemas.openxmlformats.org/officeDocument/2006/relationships/image" Target="../media/image140.png"/><Relationship Id="rId5" Type="http://schemas.openxmlformats.org/officeDocument/2006/relationships/image" Target="../media/image113.png"/><Relationship Id="rId10" Type="http://schemas.openxmlformats.org/officeDocument/2006/relationships/image" Target="../media/image138.jpeg"/><Relationship Id="rId4" Type="http://schemas.openxmlformats.org/officeDocument/2006/relationships/audio" Target="../media/audio1.wav"/><Relationship Id="rId9" Type="http://schemas.openxmlformats.org/officeDocument/2006/relationships/image" Target="../media/image14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3" Type="http://schemas.openxmlformats.org/officeDocument/2006/relationships/image" Target="../media/image114.svg"/><Relationship Id="rId7" Type="http://schemas.openxmlformats.org/officeDocument/2006/relationships/image" Target="../media/image140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39.png"/><Relationship Id="rId5" Type="http://schemas.openxmlformats.org/officeDocument/2006/relationships/image" Target="../media/image138.jpeg"/><Relationship Id="rId4" Type="http://schemas.openxmlformats.org/officeDocument/2006/relationships/image" Target="../media/image13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jpeg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133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114.svg"/><Relationship Id="rId11" Type="http://schemas.openxmlformats.org/officeDocument/2006/relationships/image" Target="../media/image142.jpeg"/><Relationship Id="rId5" Type="http://schemas.openxmlformats.org/officeDocument/2006/relationships/image" Target="../media/image113.png"/><Relationship Id="rId10" Type="http://schemas.openxmlformats.org/officeDocument/2006/relationships/image" Target="../media/image124.png"/><Relationship Id="rId4" Type="http://schemas.openxmlformats.org/officeDocument/2006/relationships/audio" Target="../media/audio1.wav"/><Relationship Id="rId9" Type="http://schemas.openxmlformats.org/officeDocument/2006/relationships/image" Target="../media/image141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sv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9" Type="http://schemas.openxmlformats.org/officeDocument/2006/relationships/image" Target="../media/image39.svg"/><Relationship Id="rId21" Type="http://schemas.openxmlformats.org/officeDocument/2006/relationships/image" Target="../media/image21.svg"/><Relationship Id="rId34" Type="http://schemas.openxmlformats.org/officeDocument/2006/relationships/image" Target="../media/image34.png"/><Relationship Id="rId42" Type="http://schemas.openxmlformats.org/officeDocument/2006/relationships/image" Target="../media/image42.png"/><Relationship Id="rId47" Type="http://schemas.openxmlformats.org/officeDocument/2006/relationships/image" Target="../media/image47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9" Type="http://schemas.openxmlformats.org/officeDocument/2006/relationships/image" Target="../media/image29.svg"/><Relationship Id="rId11" Type="http://schemas.openxmlformats.org/officeDocument/2006/relationships/image" Target="../media/image11.sv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svg"/><Relationship Id="rId40" Type="http://schemas.openxmlformats.org/officeDocument/2006/relationships/image" Target="../media/image40.png"/><Relationship Id="rId45" Type="http://schemas.openxmlformats.org/officeDocument/2006/relationships/image" Target="../media/image45.svg"/><Relationship Id="rId5" Type="http://schemas.openxmlformats.org/officeDocument/2006/relationships/image" Target="../media/image5.svg"/><Relationship Id="rId15" Type="http://schemas.openxmlformats.org/officeDocument/2006/relationships/image" Target="../media/image15.svg"/><Relationship Id="rId23" Type="http://schemas.openxmlformats.org/officeDocument/2006/relationships/image" Target="../media/image23.sv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49" Type="http://schemas.openxmlformats.org/officeDocument/2006/relationships/image" Target="../media/image49.svg"/><Relationship Id="rId10" Type="http://schemas.openxmlformats.org/officeDocument/2006/relationships/image" Target="../media/image10.png"/><Relationship Id="rId19" Type="http://schemas.openxmlformats.org/officeDocument/2006/relationships/image" Target="../media/image19.svg"/><Relationship Id="rId31" Type="http://schemas.openxmlformats.org/officeDocument/2006/relationships/image" Target="../media/image31.svg"/><Relationship Id="rId44" Type="http://schemas.openxmlformats.org/officeDocument/2006/relationships/image" Target="../media/image44.png"/><Relationship Id="rId4" Type="http://schemas.openxmlformats.org/officeDocument/2006/relationships/image" Target="../media/image4.png"/><Relationship Id="rId9" Type="http://schemas.openxmlformats.org/officeDocument/2006/relationships/image" Target="../media/image9.sv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svg"/><Relationship Id="rId30" Type="http://schemas.openxmlformats.org/officeDocument/2006/relationships/image" Target="../media/image30.png"/><Relationship Id="rId35" Type="http://schemas.openxmlformats.org/officeDocument/2006/relationships/image" Target="../media/image35.svg"/><Relationship Id="rId43" Type="http://schemas.openxmlformats.org/officeDocument/2006/relationships/image" Target="../media/image43.svg"/><Relationship Id="rId48" Type="http://schemas.openxmlformats.org/officeDocument/2006/relationships/image" Target="../media/image48.png"/><Relationship Id="rId8" Type="http://schemas.openxmlformats.org/officeDocument/2006/relationships/image" Target="../media/image8.png"/><Relationship Id="rId3" Type="http://schemas.openxmlformats.org/officeDocument/2006/relationships/image" Target="../media/image3.svg"/><Relationship Id="rId12" Type="http://schemas.openxmlformats.org/officeDocument/2006/relationships/image" Target="../media/image12.png"/><Relationship Id="rId17" Type="http://schemas.openxmlformats.org/officeDocument/2006/relationships/image" Target="../media/image17.svg"/><Relationship Id="rId25" Type="http://schemas.openxmlformats.org/officeDocument/2006/relationships/image" Target="../media/image25.svg"/><Relationship Id="rId33" Type="http://schemas.openxmlformats.org/officeDocument/2006/relationships/image" Target="../media/image33.sv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20" Type="http://schemas.openxmlformats.org/officeDocument/2006/relationships/image" Target="../media/image20.png"/><Relationship Id="rId41" Type="http://schemas.openxmlformats.org/officeDocument/2006/relationships/image" Target="../media/image41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3" Type="http://schemas.openxmlformats.org/officeDocument/2006/relationships/image" Target="../media/image114.svg"/><Relationship Id="rId7" Type="http://schemas.openxmlformats.org/officeDocument/2006/relationships/image" Target="../media/image140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39.png"/><Relationship Id="rId5" Type="http://schemas.openxmlformats.org/officeDocument/2006/relationships/image" Target="../media/image138.jpeg"/><Relationship Id="rId4" Type="http://schemas.openxmlformats.org/officeDocument/2006/relationships/image" Target="../media/image13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jpeg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133.png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114.svg"/><Relationship Id="rId11" Type="http://schemas.openxmlformats.org/officeDocument/2006/relationships/image" Target="../media/image142.jpeg"/><Relationship Id="rId5" Type="http://schemas.openxmlformats.org/officeDocument/2006/relationships/image" Target="../media/image113.png"/><Relationship Id="rId10" Type="http://schemas.openxmlformats.org/officeDocument/2006/relationships/image" Target="../media/image124.png"/><Relationship Id="rId4" Type="http://schemas.openxmlformats.org/officeDocument/2006/relationships/audio" Target="../media/audio1.wav"/><Relationship Id="rId9" Type="http://schemas.openxmlformats.org/officeDocument/2006/relationships/image" Target="../media/image1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5.gif"/><Relationship Id="rId4" Type="http://schemas.openxmlformats.org/officeDocument/2006/relationships/image" Target="../media/image144.gi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6.svg"/><Relationship Id="rId18" Type="http://schemas.openxmlformats.org/officeDocument/2006/relationships/image" Target="../media/image119.png"/><Relationship Id="rId3" Type="http://schemas.openxmlformats.org/officeDocument/2006/relationships/slideLayout" Target="../slideLayouts/slideLayout18.xml"/><Relationship Id="rId21" Type="http://schemas.openxmlformats.org/officeDocument/2006/relationships/image" Target="../media/image133.png"/><Relationship Id="rId7" Type="http://schemas.openxmlformats.org/officeDocument/2006/relationships/image" Target="../media/image106.svg"/><Relationship Id="rId12" Type="http://schemas.openxmlformats.org/officeDocument/2006/relationships/image" Target="../media/image115.png"/><Relationship Id="rId17" Type="http://schemas.openxmlformats.org/officeDocument/2006/relationships/image" Target="../media/image98.svg"/><Relationship Id="rId2" Type="http://schemas.openxmlformats.org/officeDocument/2006/relationships/audio" Target="../media/media8.mp3"/><Relationship Id="rId16" Type="http://schemas.openxmlformats.org/officeDocument/2006/relationships/image" Target="../media/image97.png"/><Relationship Id="rId20" Type="http://schemas.microsoft.com/office/2007/relationships/hdphoto" Target="../media/hdphoto1.wdp"/><Relationship Id="rId1" Type="http://schemas.microsoft.com/office/2007/relationships/media" Target="../media/media8.mp3"/><Relationship Id="rId6" Type="http://schemas.openxmlformats.org/officeDocument/2006/relationships/image" Target="../media/image105.png"/><Relationship Id="rId11" Type="http://schemas.openxmlformats.org/officeDocument/2006/relationships/image" Target="../media/image114.svg"/><Relationship Id="rId5" Type="http://schemas.openxmlformats.org/officeDocument/2006/relationships/image" Target="../media/image104.svg"/><Relationship Id="rId15" Type="http://schemas.openxmlformats.org/officeDocument/2006/relationships/image" Target="../media/image118.svg"/><Relationship Id="rId23" Type="http://schemas.openxmlformats.org/officeDocument/2006/relationships/hyperlink" Target="https://sliverkun.blogspot.com/" TargetMode="External"/><Relationship Id="rId10" Type="http://schemas.openxmlformats.org/officeDocument/2006/relationships/image" Target="../media/image113.png"/><Relationship Id="rId19" Type="http://schemas.openxmlformats.org/officeDocument/2006/relationships/image" Target="../media/image120.png"/><Relationship Id="rId4" Type="http://schemas.openxmlformats.org/officeDocument/2006/relationships/image" Target="../media/image103.png"/><Relationship Id="rId9" Type="http://schemas.openxmlformats.org/officeDocument/2006/relationships/image" Target="../media/image110.svg"/><Relationship Id="rId14" Type="http://schemas.openxmlformats.org/officeDocument/2006/relationships/image" Target="../media/image117.png"/><Relationship Id="rId22" Type="http://schemas.openxmlformats.org/officeDocument/2006/relationships/image" Target="../media/image14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13" Type="http://schemas.openxmlformats.org/officeDocument/2006/relationships/image" Target="../media/image100.svg"/><Relationship Id="rId3" Type="http://schemas.openxmlformats.org/officeDocument/2006/relationships/image" Target="../media/image102.svg"/><Relationship Id="rId7" Type="http://schemas.openxmlformats.org/officeDocument/2006/relationships/image" Target="../media/image114.svg"/><Relationship Id="rId12" Type="http://schemas.openxmlformats.org/officeDocument/2006/relationships/image" Target="../media/image99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3.png"/><Relationship Id="rId11" Type="http://schemas.openxmlformats.org/officeDocument/2006/relationships/image" Target="../media/image118.svg"/><Relationship Id="rId5" Type="http://schemas.openxmlformats.org/officeDocument/2006/relationships/image" Target="../media/image110.svg"/><Relationship Id="rId10" Type="http://schemas.openxmlformats.org/officeDocument/2006/relationships/image" Target="../media/image117.png"/><Relationship Id="rId4" Type="http://schemas.openxmlformats.org/officeDocument/2006/relationships/image" Target="../media/image109.png"/><Relationship Id="rId9" Type="http://schemas.openxmlformats.org/officeDocument/2006/relationships/image" Target="../media/image116.svg"/><Relationship Id="rId14" Type="http://schemas.openxmlformats.org/officeDocument/2006/relationships/image" Target="../media/image147.gi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svg"/><Relationship Id="rId3" Type="http://schemas.openxmlformats.org/officeDocument/2006/relationships/image" Target="../media/image57.png"/><Relationship Id="rId7" Type="http://schemas.openxmlformats.org/officeDocument/2006/relationships/image" Target="../media/image61.jpeg"/><Relationship Id="rId12" Type="http://schemas.openxmlformats.org/officeDocument/2006/relationships/image" Target="../media/image66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60.svg"/><Relationship Id="rId11" Type="http://schemas.openxmlformats.org/officeDocument/2006/relationships/image" Target="../media/image65.svg"/><Relationship Id="rId5" Type="http://schemas.openxmlformats.org/officeDocument/2006/relationships/image" Target="../media/image59.png"/><Relationship Id="rId15" Type="http://schemas.openxmlformats.org/officeDocument/2006/relationships/image" Target="../media/image69.svg"/><Relationship Id="rId10" Type="http://schemas.openxmlformats.org/officeDocument/2006/relationships/image" Target="../media/image64.png"/><Relationship Id="rId4" Type="http://schemas.openxmlformats.org/officeDocument/2006/relationships/image" Target="../media/image58.svg"/><Relationship Id="rId9" Type="http://schemas.openxmlformats.org/officeDocument/2006/relationships/image" Target="../media/image63.svg"/><Relationship Id="rId14" Type="http://schemas.openxmlformats.org/officeDocument/2006/relationships/image" Target="../media/image6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svg"/><Relationship Id="rId3" Type="http://schemas.openxmlformats.org/officeDocument/2006/relationships/image" Target="../media/image71.png"/><Relationship Id="rId7" Type="http://schemas.openxmlformats.org/officeDocument/2006/relationships/image" Target="../media/image75.jpeg"/><Relationship Id="rId12" Type="http://schemas.openxmlformats.org/officeDocument/2006/relationships/image" Target="../media/image80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74.svg"/><Relationship Id="rId11" Type="http://schemas.openxmlformats.org/officeDocument/2006/relationships/image" Target="../media/image79.svg"/><Relationship Id="rId5" Type="http://schemas.openxmlformats.org/officeDocument/2006/relationships/image" Target="../media/image73.png"/><Relationship Id="rId15" Type="http://schemas.openxmlformats.org/officeDocument/2006/relationships/image" Target="../media/image83.svg"/><Relationship Id="rId10" Type="http://schemas.openxmlformats.org/officeDocument/2006/relationships/image" Target="../media/image78.png"/><Relationship Id="rId4" Type="http://schemas.openxmlformats.org/officeDocument/2006/relationships/image" Target="../media/image72.svg"/><Relationship Id="rId9" Type="http://schemas.openxmlformats.org/officeDocument/2006/relationships/image" Target="../media/image77.svg"/><Relationship Id="rId14" Type="http://schemas.openxmlformats.org/officeDocument/2006/relationships/image" Target="../media/image8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svg"/><Relationship Id="rId13" Type="http://schemas.openxmlformats.org/officeDocument/2006/relationships/image" Target="../media/image95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12" Type="http://schemas.openxmlformats.org/officeDocument/2006/relationships/image" Target="../media/image94.sv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88.jpeg"/><Relationship Id="rId11" Type="http://schemas.openxmlformats.org/officeDocument/2006/relationships/image" Target="../media/image93.png"/><Relationship Id="rId5" Type="http://schemas.openxmlformats.org/officeDocument/2006/relationships/image" Target="../media/image87.png"/><Relationship Id="rId10" Type="http://schemas.openxmlformats.org/officeDocument/2006/relationships/image" Target="../media/image92.svg"/><Relationship Id="rId4" Type="http://schemas.openxmlformats.org/officeDocument/2006/relationships/image" Target="../media/image86.svg"/><Relationship Id="rId9" Type="http://schemas.openxmlformats.org/officeDocument/2006/relationships/image" Target="../media/image91.png"/><Relationship Id="rId14" Type="http://schemas.openxmlformats.org/officeDocument/2006/relationships/image" Target="../media/image9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108.svg"/><Relationship Id="rId18" Type="http://schemas.openxmlformats.org/officeDocument/2006/relationships/image" Target="../media/image113.png"/><Relationship Id="rId26" Type="http://schemas.microsoft.com/office/2007/relationships/hdphoto" Target="../media/hdphoto1.wdp"/><Relationship Id="rId3" Type="http://schemas.openxmlformats.org/officeDocument/2006/relationships/image" Target="../media/image98.svg"/><Relationship Id="rId21" Type="http://schemas.openxmlformats.org/officeDocument/2006/relationships/image" Target="../media/image116.svg"/><Relationship Id="rId7" Type="http://schemas.openxmlformats.org/officeDocument/2006/relationships/image" Target="../media/image102.svg"/><Relationship Id="rId12" Type="http://schemas.openxmlformats.org/officeDocument/2006/relationships/image" Target="../media/image107.png"/><Relationship Id="rId17" Type="http://schemas.openxmlformats.org/officeDocument/2006/relationships/image" Target="../media/image112.svg"/><Relationship Id="rId25" Type="http://schemas.openxmlformats.org/officeDocument/2006/relationships/image" Target="../media/image120.png"/><Relationship Id="rId2" Type="http://schemas.openxmlformats.org/officeDocument/2006/relationships/image" Target="../media/image97.png"/><Relationship Id="rId16" Type="http://schemas.openxmlformats.org/officeDocument/2006/relationships/image" Target="../media/image111.png"/><Relationship Id="rId20" Type="http://schemas.openxmlformats.org/officeDocument/2006/relationships/image" Target="../media/image11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1.png"/><Relationship Id="rId11" Type="http://schemas.openxmlformats.org/officeDocument/2006/relationships/image" Target="../media/image106.svg"/><Relationship Id="rId24" Type="http://schemas.openxmlformats.org/officeDocument/2006/relationships/image" Target="../media/image119.png"/><Relationship Id="rId5" Type="http://schemas.openxmlformats.org/officeDocument/2006/relationships/image" Target="../media/image100.svg"/><Relationship Id="rId15" Type="http://schemas.openxmlformats.org/officeDocument/2006/relationships/image" Target="../media/image110.svg"/><Relationship Id="rId23" Type="http://schemas.openxmlformats.org/officeDocument/2006/relationships/image" Target="../media/image118.svg"/><Relationship Id="rId10" Type="http://schemas.openxmlformats.org/officeDocument/2006/relationships/image" Target="../media/image105.png"/><Relationship Id="rId19" Type="http://schemas.openxmlformats.org/officeDocument/2006/relationships/image" Target="../media/image114.svg"/><Relationship Id="rId4" Type="http://schemas.openxmlformats.org/officeDocument/2006/relationships/image" Target="../media/image99.png"/><Relationship Id="rId9" Type="http://schemas.openxmlformats.org/officeDocument/2006/relationships/image" Target="../media/image104.svg"/><Relationship Id="rId14" Type="http://schemas.openxmlformats.org/officeDocument/2006/relationships/image" Target="../media/image109.png"/><Relationship Id="rId22" Type="http://schemas.openxmlformats.org/officeDocument/2006/relationships/image" Target="../media/image1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8.svg"/><Relationship Id="rId18" Type="http://schemas.microsoft.com/office/2007/relationships/hdphoto" Target="../media/hdphoto1.wdp"/><Relationship Id="rId3" Type="http://schemas.openxmlformats.org/officeDocument/2006/relationships/image" Target="../media/image104.svg"/><Relationship Id="rId7" Type="http://schemas.openxmlformats.org/officeDocument/2006/relationships/image" Target="../media/image110.svg"/><Relationship Id="rId12" Type="http://schemas.openxmlformats.org/officeDocument/2006/relationships/image" Target="../media/image117.png"/><Relationship Id="rId17" Type="http://schemas.openxmlformats.org/officeDocument/2006/relationships/image" Target="../media/image120.png"/><Relationship Id="rId2" Type="http://schemas.openxmlformats.org/officeDocument/2006/relationships/image" Target="../media/image103.png"/><Relationship Id="rId16" Type="http://schemas.openxmlformats.org/officeDocument/2006/relationships/image" Target="../media/image119.png"/><Relationship Id="rId20" Type="http://schemas.openxmlformats.org/officeDocument/2006/relationships/image" Target="../media/image100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9.png"/><Relationship Id="rId11" Type="http://schemas.openxmlformats.org/officeDocument/2006/relationships/image" Target="../media/image116.svg"/><Relationship Id="rId5" Type="http://schemas.openxmlformats.org/officeDocument/2006/relationships/image" Target="../media/image106.svg"/><Relationship Id="rId15" Type="http://schemas.openxmlformats.org/officeDocument/2006/relationships/image" Target="../media/image98.svg"/><Relationship Id="rId10" Type="http://schemas.openxmlformats.org/officeDocument/2006/relationships/image" Target="../media/image115.png"/><Relationship Id="rId19" Type="http://schemas.openxmlformats.org/officeDocument/2006/relationships/image" Target="../media/image99.png"/><Relationship Id="rId4" Type="http://schemas.openxmlformats.org/officeDocument/2006/relationships/image" Target="../media/image105.png"/><Relationship Id="rId9" Type="http://schemas.openxmlformats.org/officeDocument/2006/relationships/image" Target="../media/image114.svg"/><Relationship Id="rId14" Type="http://schemas.openxmlformats.org/officeDocument/2006/relationships/image" Target="../media/image9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13" Type="http://schemas.openxmlformats.org/officeDocument/2006/relationships/image" Target="../media/image117.png"/><Relationship Id="rId18" Type="http://schemas.microsoft.com/office/2007/relationships/hdphoto" Target="../media/hdphoto2.wdp"/><Relationship Id="rId3" Type="http://schemas.openxmlformats.org/officeDocument/2006/relationships/slideLayout" Target="../slideLayouts/slideLayout18.xml"/><Relationship Id="rId21" Type="http://schemas.openxmlformats.org/officeDocument/2006/relationships/image" Target="../media/image123.png"/><Relationship Id="rId7" Type="http://schemas.openxmlformats.org/officeDocument/2006/relationships/image" Target="../media/image109.png"/><Relationship Id="rId12" Type="http://schemas.openxmlformats.org/officeDocument/2006/relationships/image" Target="../media/image116.svg"/><Relationship Id="rId17" Type="http://schemas.openxmlformats.org/officeDocument/2006/relationships/image" Target="../media/image121.png"/><Relationship Id="rId2" Type="http://schemas.microsoft.com/office/2007/relationships/media" Target="../media/media1.mp3"/><Relationship Id="rId16" Type="http://schemas.openxmlformats.org/officeDocument/2006/relationships/image" Target="../media/image100.svg"/><Relationship Id="rId20" Type="http://schemas.microsoft.com/office/2007/relationships/hdphoto" Target="../media/hdphoto3.wdp"/><Relationship Id="rId1" Type="http://schemas.openxmlformats.org/officeDocument/2006/relationships/audio" Target="NULL" TargetMode="External"/><Relationship Id="rId6" Type="http://schemas.openxmlformats.org/officeDocument/2006/relationships/image" Target="../media/image102.svg"/><Relationship Id="rId11" Type="http://schemas.openxmlformats.org/officeDocument/2006/relationships/image" Target="../media/image115.png"/><Relationship Id="rId5" Type="http://schemas.openxmlformats.org/officeDocument/2006/relationships/image" Target="../media/image101.png"/><Relationship Id="rId15" Type="http://schemas.openxmlformats.org/officeDocument/2006/relationships/image" Target="../media/image99.png"/><Relationship Id="rId23" Type="http://schemas.openxmlformats.org/officeDocument/2006/relationships/image" Target="../media/image124.png"/><Relationship Id="rId10" Type="http://schemas.openxmlformats.org/officeDocument/2006/relationships/image" Target="../media/image114.svg"/><Relationship Id="rId19" Type="http://schemas.openxmlformats.org/officeDocument/2006/relationships/image" Target="../media/image122.png"/><Relationship Id="rId4" Type="http://schemas.openxmlformats.org/officeDocument/2006/relationships/audio" Target="../media/audio1.wav"/><Relationship Id="rId9" Type="http://schemas.openxmlformats.org/officeDocument/2006/relationships/image" Target="../media/image113.png"/><Relationship Id="rId14" Type="http://schemas.openxmlformats.org/officeDocument/2006/relationships/image" Target="../media/image118.svg"/><Relationship Id="rId22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141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 rot="580942">
            <a:off x="-79998" y="-274375"/>
            <a:ext cx="710926" cy="1092205"/>
          </a:xfrm>
          <a:custGeom>
            <a:avLst/>
            <a:gdLst/>
            <a:ahLst/>
            <a:cxnLst/>
            <a:rect l="l" t="t" r="r" b="b"/>
            <a:pathLst>
              <a:path w="1108518" h="1703030">
                <a:moveTo>
                  <a:pt x="0" y="0"/>
                </a:moveTo>
                <a:lnTo>
                  <a:pt x="1108518" y="0"/>
                </a:lnTo>
                <a:lnTo>
                  <a:pt x="1108518" y="1703030"/>
                </a:lnTo>
                <a:lnTo>
                  <a:pt x="0" y="17030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 rot="5555253">
            <a:off x="4961752" y="6312311"/>
            <a:ext cx="1838712" cy="1879724"/>
          </a:xfrm>
          <a:custGeom>
            <a:avLst/>
            <a:gdLst/>
            <a:ahLst/>
            <a:cxnLst/>
            <a:rect l="l" t="t" r="r" b="b"/>
            <a:pathLst>
              <a:path w="2867028" h="2930977">
                <a:moveTo>
                  <a:pt x="0" y="0"/>
                </a:moveTo>
                <a:lnTo>
                  <a:pt x="2867028" y="0"/>
                </a:lnTo>
                <a:lnTo>
                  <a:pt x="2867028" y="2930977"/>
                </a:lnTo>
                <a:lnTo>
                  <a:pt x="0" y="293097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30"/>
          <p:cNvSpPr/>
          <p:nvPr/>
        </p:nvSpPr>
        <p:spPr>
          <a:xfrm rot="-977924">
            <a:off x="320115" y="5619302"/>
            <a:ext cx="366780" cy="1613832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1"/>
          <p:cNvSpPr/>
          <p:nvPr/>
        </p:nvSpPr>
        <p:spPr>
          <a:xfrm rot="718299">
            <a:off x="11655628" y="5777723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1353229">
            <a:off x="11653390" y="-472651"/>
            <a:ext cx="730358" cy="1793291"/>
          </a:xfrm>
          <a:custGeom>
            <a:avLst/>
            <a:gdLst/>
            <a:ahLst/>
            <a:cxnLst/>
            <a:rect l="l" t="t" r="r" b="b"/>
            <a:pathLst>
              <a:path w="1138818" h="2796206">
                <a:moveTo>
                  <a:pt x="0" y="0"/>
                </a:moveTo>
                <a:lnTo>
                  <a:pt x="1138818" y="0"/>
                </a:lnTo>
                <a:lnTo>
                  <a:pt x="1138818" y="2796205"/>
                </a:lnTo>
                <a:lnTo>
                  <a:pt x="0" y="279620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A24264B-36B1-ECBE-080F-ACBD7A4121C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9662" b="89372" l="6557" r="92213">
                        <a14:foregroundMark x1="6967" y1="55556" x2="6967" y2="55556"/>
                        <a14:foregroundMark x1="21721" y1="82609" x2="21721" y2="82609"/>
                        <a14:foregroundMark x1="54918" y1="87440" x2="54918" y2="87440"/>
                        <a14:foregroundMark x1="78279" y1="77778" x2="78279" y2="77778"/>
                        <a14:foregroundMark x1="88934" y1="56522" x2="88934" y2="56522"/>
                        <a14:foregroundMark x1="87705" y1="44444" x2="87705" y2="44444"/>
                        <a14:foregroundMark x1="92213" y1="54106" x2="92213" y2="54106"/>
                        <a14:foregroundMark x1="9016" y1="49275" x2="9016" y2="49275"/>
                        <a14:foregroundMark x1="8607" y1="57005" x2="8607" y2="5700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7711" y="1985134"/>
            <a:ext cx="2908995" cy="234755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EC1653F-D9AA-F225-FE56-DCF12FCA859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8243" b="89805" l="5750" r="96500">
                        <a14:foregroundMark x1="8250" y1="43167" x2="7625" y2="45770"/>
                        <a14:foregroundMark x1="14500" y1="73536" x2="16375" y2="74620"/>
                        <a14:foregroundMark x1="29000" y1="82430" x2="30875" y2="82430"/>
                        <a14:foregroundMark x1="40250" y1="87852" x2="41500" y2="88286"/>
                        <a14:foregroundMark x1="76625" y1="86117" x2="76625" y2="86117"/>
                        <a14:foregroundMark x1="92375" y1="68764" x2="92375" y2="68764"/>
                        <a14:foregroundMark x1="92625" y1="48590" x2="92625" y2="48590"/>
                        <a14:foregroundMark x1="86375" y1="22343" x2="86375" y2="22343"/>
                        <a14:foregroundMark x1="86375" y1="22343" x2="86375" y2="22343"/>
                        <a14:foregroundMark x1="30250" y1="22343" x2="30250" y2="22343"/>
                        <a14:foregroundMark x1="5750" y1="50108" x2="5750" y2="50108"/>
                        <a14:foregroundMark x1="78500" y1="87202" x2="78500" y2="87202"/>
                        <a14:foregroundMark x1="70750" y1="42516" x2="70750" y2="42516"/>
                        <a14:foregroundMark x1="91125" y1="47939" x2="91125" y2="47939"/>
                        <a14:foregroundMark x1="92375" y1="67679" x2="92375" y2="67679"/>
                        <a14:foregroundMark x1="82000" y1="78525" x2="79875" y2="80260"/>
                        <a14:foregroundMark x1="96500" y1="65510" x2="96500" y2="65510"/>
                        <a14:foregroundMark x1="56625" y1="43167" x2="56625" y2="43167"/>
                        <a14:foregroundMark x1="56625" y1="43601" x2="56625" y2="43601"/>
                        <a14:foregroundMark x1="50375" y1="30152" x2="50375" y2="30152"/>
                        <a14:foregroundMark x1="60625" y1="8243" x2="60625" y2="8243"/>
                        <a14:foregroundMark x1="70750" y1="43167" x2="70750" y2="43167"/>
                        <a14:foregroundMark x1="68875" y1="40998" x2="68875" y2="40998"/>
                        <a14:foregroundMark x1="57500" y1="43601" x2="57500" y2="43601"/>
                        <a14:foregroundMark x1="54125" y1="45336" x2="54125" y2="45336"/>
                        <a14:foregroundMark x1="49375" y1="26247" x2="49375" y2="26247"/>
                        <a14:foregroundMark x1="65375" y1="43167" x2="65375" y2="431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03801" y="1985134"/>
            <a:ext cx="3440106" cy="216537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E90C842-9E08-057D-F2E4-A4252129930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7978" b="94270" l="10000" r="90000">
                        <a14:foregroundMark x1="14268" y1="23371" x2="14512" y2="24157"/>
                        <a14:foregroundMark x1="21829" y1="27753" x2="21829" y2="27753"/>
                        <a14:foregroundMark x1="44390" y1="21461" x2="44390" y2="21461"/>
                        <a14:foregroundMark x1="52927" y1="12135" x2="52927" y2="12135"/>
                        <a14:foregroundMark x1="52927" y1="12135" x2="52927" y2="12135"/>
                        <a14:foregroundMark x1="55610" y1="7978" x2="55610" y2="7978"/>
                        <a14:foregroundMark x1="67195" y1="10225" x2="68293" y2="11573"/>
                        <a14:foregroundMark x1="57195" y1="94270" x2="57195" y2="942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87613" y="1626596"/>
            <a:ext cx="2612710" cy="28357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7AEDC09-CCB7-7E5C-3DBB-94722CAF6BD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9662" b="89372" l="6557" r="92213">
                        <a14:foregroundMark x1="6967" y1="55556" x2="6967" y2="55556"/>
                        <a14:foregroundMark x1="21721" y1="82609" x2="21721" y2="82609"/>
                        <a14:foregroundMark x1="54918" y1="87440" x2="54918" y2="87440"/>
                        <a14:foregroundMark x1="78279" y1="77778" x2="78279" y2="77778"/>
                        <a14:foregroundMark x1="88934" y1="56522" x2="88934" y2="56522"/>
                        <a14:foregroundMark x1="87705" y1="44444" x2="87705" y2="44444"/>
                        <a14:foregroundMark x1="92213" y1="54106" x2="92213" y2="54106"/>
                        <a14:foregroundMark x1="9016" y1="49275" x2="9016" y2="49275"/>
                        <a14:foregroundMark x1="8607" y1="57005" x2="8607" y2="5700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78667" y="1976523"/>
            <a:ext cx="2688146" cy="2280517"/>
          </a:xfrm>
          <a:prstGeom prst="rect">
            <a:avLst/>
          </a:prstGeom>
        </p:spPr>
      </p:pic>
      <p:pic>
        <p:nvPicPr>
          <p:cNvPr id="5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E610D55C-EC42-DBEF-3C35-53AC653C159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213" end="4996.3265"/>
                </p14:media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2526145" y="5421307"/>
            <a:ext cx="1136841" cy="113684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3EEA316-4C88-85C8-E1D9-A0671B4EA1A4}"/>
              </a:ext>
            </a:extLst>
          </p:cNvPr>
          <p:cNvSpPr txBox="1"/>
          <p:nvPr/>
        </p:nvSpPr>
        <p:spPr>
          <a:xfrm>
            <a:off x="2420428" y="610142"/>
            <a:ext cx="6516302" cy="1001700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5400" b="1" i="0" u="none" strike="noStrike" kern="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“What’s missing?”</a:t>
            </a: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Articulate Extrabold" panose="02000503050000020004" pitchFamily="2" charset="0"/>
              <a:ea typeface="+mn-ea"/>
              <a:cs typeface="Aharoni" panose="02010803020104030203" pitchFamily="2" charset="-79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CB73F1-584F-5E07-4039-3ED1B0916E1E}"/>
              </a:ext>
            </a:extLst>
          </p:cNvPr>
          <p:cNvSpPr txBox="1"/>
          <p:nvPr/>
        </p:nvSpPr>
        <p:spPr>
          <a:xfrm>
            <a:off x="4466243" y="-300213"/>
            <a:ext cx="27172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GAME</a:t>
            </a:r>
          </a:p>
        </p:txBody>
      </p:sp>
    </p:spTree>
    <p:extLst>
      <p:ext uri="{BB962C8B-B14F-4D97-AF65-F5344CB8AC3E}">
        <p14:creationId xmlns:p14="http://schemas.microsoft.com/office/powerpoint/2010/main" val="339571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372 -0.05162 C -0.07643 -0.05185 -0.05065 -0.05185 -0.04154 -0.05185 C 0.01563 -0.05185 0.07474 -0.04861 0.07474 -0.04514 C 0.07474 -0.04699 0.10417 -0.04861 0.1319 -0.04861 C 0.16133 -0.04861 0.18893 -0.04699 0.18893 -0.04514 C 0.18893 -0.04607 0.20365 -0.04699 0.21849 -0.04699 C 0.23307 -0.04699 0.24792 -0.04607 0.24792 -0.04514 C 0.24792 -0.04583 0.25547 -0.04607 0.26263 -0.04607 C 0.26992 -0.04607 0.27721 -0.0456 0.27721 -0.04514 C 0.27721 -0.0456 0.28086 -0.04583 0.28464 -0.04583 C 0.28646 -0.04583 0.29206 -0.0456 0.29206 -0.04514 C 0.29206 -0.04537 0.29401 -0.0456 0.2957 -0.0456 C 0.2957 -0.04537 0.29922 -0.04537 0.29922 -0.04514 C 0.29922 -0.04537 0.29922 -0.04514 0.30117 -0.04537 C 0.30117 -0.04514 0.30313 -0.04537 0.30313 -0.04514 C 0.30313 -0.04537 0.30313 -0.04514 0.30313 -0.04537 C 0.30508 -0.04537 0.30508 -0.04514 0.30508 -0.04491 C 0.3069 -0.04537 0.3069 -0.04514 0.3069 -0.04537 C 0.30898 -0.04537 0.30898 -0.04514 0.30898 -0.04491 " pathEditMode="relative" rAng="0" ptsTypes="AAAAAAAAAAAAAAAAAAA">
                                      <p:cBhvr>
                                        <p:cTn id="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35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6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406 0.025 C -0.09597 0.03403 -0.07526 0.04305 -0.06641 0.05416 C -0.05729 0.0669 -0.05287 0.08148 -0.04805 0.09629 C -0.04362 0.11088 -0.04805 0.12338 -0.05287 0.13703 C -0.05729 0.1493 -0.06406 0.16296 -0.08008 0.1743 C -0.09362 0.18565 -0.11641 0.19467 -0.14115 0.20162 C -0.16393 0.20833 -0.19115 0.21296 -0.21836 0.21528 C -0.24558 0.21736 -0.27305 0.21736 -0.29779 0.21528 C -0.325 0.21296 -0.35013 0.20741 -0.37058 0.19815 C -0.39089 0.19028 -0.40899 0.18009 -0.4181 0.16759 C -0.42969 0.15625 -0.43412 0.14051 -0.43412 0.12801 C -0.43646 0.11551 -0.43412 0.10069 -0.42253 0.08842 C -0.41133 0.07708 -0.39089 0.06782 -0.3638 0.06342 C -0.33659 0.05995 -0.30912 0.06458 -0.29102 0.07222 C -0.27513 0.08055 -0.2638 0.09282 -0.26146 0.10741 C -0.26146 0.12245 -0.2638 0.13588 -0.27513 0.14722 C -0.28659 0.15856 -0.28425 0.16065 -0.32982 0.17569 C -0.37058 0.19143 -0.41133 0.1868 -0.43646 0.18796 C -0.46133 0.18796 -0.48164 0.18356 -0.50677 0.17893 C -0.53399 0.17338 -0.55677 0.16296 -0.5724 0.15393 C -0.58841 0.14491 -0.59518 0.13356 -0.6043 0.11551 C -0.61107 0.09722 -0.61107 0.08842 -0.61107 0.07477 C -0.61107 0.06111 -0.61107 0.04745 -0.61107 0.03403 " pathEditMode="relative" rAng="0" ptsTypes="AAAAAAAAAAAAAAAAAAAAAAA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45" y="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7.40741E-7 C 0.00222 0.05301 0.00821 0.12708 0.0293 0.12593 C 0.05977 0.12593 0.06211 -0.12199 0.09844 -0.12292 C 0.13125 -0.12292 0.11368 0.09398 0.14532 0.09305 C 0.17813 0.09305 0.16055 -0.06389 0.19584 -0.06389 C 0.22748 -0.06389 0.2099 0.0419 0.23803 0.0419 C 0.26498 0.0419 0.25092 -0.03889 0.27553 -0.03889 C 0.28959 -0.03889 0.29076 -0.0169 0.2918 7.40741E-7 " pathEditMode="relative" rAng="0" ptsTypes="AAAAAAAA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3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8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807"/>
                            </p:stCondLst>
                            <p:childTnLst>
                              <p:par>
                                <p:cTn id="29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 rot="580942">
            <a:off x="-98190" y="-252090"/>
            <a:ext cx="992230" cy="1284706"/>
          </a:xfrm>
          <a:custGeom>
            <a:avLst/>
            <a:gdLst/>
            <a:ahLst/>
            <a:cxnLst/>
            <a:rect l="l" t="t" r="r" b="b"/>
            <a:pathLst>
              <a:path w="1108518" h="1703030">
                <a:moveTo>
                  <a:pt x="0" y="0"/>
                </a:moveTo>
                <a:lnTo>
                  <a:pt x="1108518" y="0"/>
                </a:lnTo>
                <a:lnTo>
                  <a:pt x="1108518" y="1703030"/>
                </a:lnTo>
                <a:lnTo>
                  <a:pt x="0" y="17030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 rot="5555253">
            <a:off x="4715438" y="5764693"/>
            <a:ext cx="2394951" cy="1879724"/>
          </a:xfrm>
          <a:custGeom>
            <a:avLst/>
            <a:gdLst/>
            <a:ahLst/>
            <a:cxnLst/>
            <a:rect l="l" t="t" r="r" b="b"/>
            <a:pathLst>
              <a:path w="2867028" h="2930977">
                <a:moveTo>
                  <a:pt x="0" y="0"/>
                </a:moveTo>
                <a:lnTo>
                  <a:pt x="2867028" y="0"/>
                </a:lnTo>
                <a:lnTo>
                  <a:pt x="2867028" y="2930977"/>
                </a:lnTo>
                <a:lnTo>
                  <a:pt x="0" y="293097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30"/>
          <p:cNvSpPr/>
          <p:nvPr/>
        </p:nvSpPr>
        <p:spPr>
          <a:xfrm rot="-977924">
            <a:off x="274802" y="5302870"/>
            <a:ext cx="604679" cy="1902685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1"/>
          <p:cNvSpPr/>
          <p:nvPr/>
        </p:nvSpPr>
        <p:spPr>
          <a:xfrm rot="718299">
            <a:off x="11413164" y="5507026"/>
            <a:ext cx="558544" cy="1542262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1353229">
            <a:off x="11653390" y="-472651"/>
            <a:ext cx="730358" cy="1793291"/>
          </a:xfrm>
          <a:custGeom>
            <a:avLst/>
            <a:gdLst/>
            <a:ahLst/>
            <a:cxnLst/>
            <a:rect l="l" t="t" r="r" b="b"/>
            <a:pathLst>
              <a:path w="1138818" h="2796206">
                <a:moveTo>
                  <a:pt x="0" y="0"/>
                </a:moveTo>
                <a:lnTo>
                  <a:pt x="1138818" y="0"/>
                </a:lnTo>
                <a:lnTo>
                  <a:pt x="1138818" y="2796205"/>
                </a:lnTo>
                <a:lnTo>
                  <a:pt x="0" y="279620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A24264B-36B1-ECBE-080F-ACBD7A4121C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9662" b="89372" l="6557" r="92213">
                        <a14:foregroundMark x1="6967" y1="55556" x2="6967" y2="55556"/>
                        <a14:foregroundMark x1="21721" y1="82609" x2="21721" y2="82609"/>
                        <a14:foregroundMark x1="54918" y1="87440" x2="54918" y2="87440"/>
                        <a14:foregroundMark x1="78279" y1="77778" x2="78279" y2="77778"/>
                        <a14:foregroundMark x1="88934" y1="56522" x2="88934" y2="56522"/>
                        <a14:foregroundMark x1="87705" y1="44444" x2="87705" y2="44444"/>
                        <a14:foregroundMark x1="92213" y1="54106" x2="92213" y2="54106"/>
                        <a14:foregroundMark x1="9016" y1="49275" x2="9016" y2="49275"/>
                        <a14:foregroundMark x1="8607" y1="57005" x2="8607" y2="5700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2030" y="2011126"/>
            <a:ext cx="3098332" cy="232156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EC1653F-D9AA-F225-FE56-DCF12FCA859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8243" b="89805" l="5750" r="96500">
                        <a14:foregroundMark x1="8250" y1="43167" x2="7625" y2="45770"/>
                        <a14:foregroundMark x1="14500" y1="73536" x2="16375" y2="74620"/>
                        <a14:foregroundMark x1="29000" y1="82430" x2="30875" y2="82430"/>
                        <a14:foregroundMark x1="40250" y1="87852" x2="41500" y2="88286"/>
                        <a14:foregroundMark x1="76625" y1="86117" x2="76625" y2="86117"/>
                        <a14:foregroundMark x1="92375" y1="68764" x2="92375" y2="68764"/>
                        <a14:foregroundMark x1="92625" y1="48590" x2="92625" y2="48590"/>
                        <a14:foregroundMark x1="86375" y1="22343" x2="86375" y2="22343"/>
                        <a14:foregroundMark x1="86375" y1="22343" x2="86375" y2="22343"/>
                        <a14:foregroundMark x1="30250" y1="22343" x2="30250" y2="22343"/>
                        <a14:foregroundMark x1="5750" y1="50108" x2="5750" y2="50108"/>
                        <a14:foregroundMark x1="78500" y1="87202" x2="78500" y2="87202"/>
                        <a14:foregroundMark x1="70750" y1="42516" x2="70750" y2="42516"/>
                        <a14:foregroundMark x1="91125" y1="47939" x2="91125" y2="47939"/>
                        <a14:foregroundMark x1="92375" y1="67679" x2="92375" y2="67679"/>
                        <a14:foregroundMark x1="82000" y1="78525" x2="79875" y2="80260"/>
                        <a14:foregroundMark x1="96500" y1="65510" x2="96500" y2="65510"/>
                        <a14:foregroundMark x1="56625" y1="43167" x2="56625" y2="43167"/>
                        <a14:foregroundMark x1="56625" y1="43601" x2="56625" y2="43601"/>
                        <a14:foregroundMark x1="50375" y1="30152" x2="50375" y2="30152"/>
                        <a14:foregroundMark x1="60625" y1="8243" x2="60625" y2="8243"/>
                        <a14:foregroundMark x1="70750" y1="43167" x2="70750" y2="43167"/>
                        <a14:foregroundMark x1="68875" y1="40998" x2="68875" y2="40998"/>
                        <a14:foregroundMark x1="57500" y1="43601" x2="57500" y2="43601"/>
                        <a14:foregroundMark x1="54125" y1="45336" x2="54125" y2="45336"/>
                        <a14:foregroundMark x1="49375" y1="26247" x2="49375" y2="26247"/>
                        <a14:foregroundMark x1="65375" y1="43167" x2="65375" y2="431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07731" y="2226338"/>
            <a:ext cx="3395173" cy="195646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E90C842-9E08-057D-F2E4-A4252129930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7978" b="94270" l="10000" r="90000">
                        <a14:foregroundMark x1="14268" y1="23371" x2="14512" y2="24157"/>
                        <a14:foregroundMark x1="21829" y1="27753" x2="21829" y2="27753"/>
                        <a14:foregroundMark x1="44390" y1="21461" x2="44390" y2="21461"/>
                        <a14:foregroundMark x1="52927" y1="12135" x2="52927" y2="12135"/>
                        <a14:foregroundMark x1="52927" y1="12135" x2="52927" y2="12135"/>
                        <a14:foregroundMark x1="55610" y1="7978" x2="55610" y2="7978"/>
                        <a14:foregroundMark x1="67195" y1="10225" x2="68293" y2="11573"/>
                        <a14:foregroundMark x1="57195" y1="94270" x2="57195" y2="942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00351" y="2011126"/>
            <a:ext cx="2612710" cy="283574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3674F0-B77C-4445-20D1-45C1EF2E03C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8243" b="89805" l="5750" r="96500">
                        <a14:foregroundMark x1="8250" y1="43167" x2="7625" y2="45770"/>
                        <a14:foregroundMark x1="14500" y1="73536" x2="16375" y2="74620"/>
                        <a14:foregroundMark x1="29000" y1="82430" x2="30875" y2="82430"/>
                        <a14:foregroundMark x1="40250" y1="87852" x2="41500" y2="88286"/>
                        <a14:foregroundMark x1="76625" y1="86117" x2="76625" y2="86117"/>
                        <a14:foregroundMark x1="92375" y1="68764" x2="92375" y2="68764"/>
                        <a14:foregroundMark x1="92625" y1="48590" x2="92625" y2="48590"/>
                        <a14:foregroundMark x1="86375" y1="22343" x2="86375" y2="22343"/>
                        <a14:foregroundMark x1="86375" y1="22343" x2="86375" y2="22343"/>
                        <a14:foregroundMark x1="30250" y1="22343" x2="30250" y2="22343"/>
                        <a14:foregroundMark x1="5750" y1="50108" x2="5750" y2="50108"/>
                        <a14:foregroundMark x1="78500" y1="87202" x2="78500" y2="87202"/>
                        <a14:foregroundMark x1="70750" y1="42516" x2="70750" y2="42516"/>
                        <a14:foregroundMark x1="91125" y1="47939" x2="91125" y2="47939"/>
                        <a14:foregroundMark x1="92375" y1="67679" x2="92375" y2="67679"/>
                        <a14:foregroundMark x1="82000" y1="78525" x2="79875" y2="80260"/>
                        <a14:foregroundMark x1="96500" y1="65510" x2="96500" y2="65510"/>
                        <a14:foregroundMark x1="56625" y1="43167" x2="56625" y2="43167"/>
                        <a14:foregroundMark x1="56625" y1="43601" x2="56625" y2="43601"/>
                        <a14:foregroundMark x1="50375" y1="30152" x2="50375" y2="30152"/>
                        <a14:foregroundMark x1="60625" y1="8243" x2="60625" y2="8243"/>
                        <a14:foregroundMark x1="70750" y1="43167" x2="70750" y2="43167"/>
                        <a14:foregroundMark x1="68875" y1="40998" x2="68875" y2="40998"/>
                        <a14:foregroundMark x1="57500" y1="43601" x2="57500" y2="43601"/>
                        <a14:foregroundMark x1="54125" y1="45336" x2="54125" y2="45336"/>
                        <a14:foregroundMark x1="49375" y1="26247" x2="49375" y2="26247"/>
                        <a14:foregroundMark x1="65375" y1="43167" x2="65375" y2="431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8939" y="2268314"/>
            <a:ext cx="3355264" cy="1933470"/>
          </a:xfrm>
          <a:prstGeom prst="rect">
            <a:avLst/>
          </a:prstGeom>
        </p:spPr>
      </p:pic>
      <p:pic>
        <p:nvPicPr>
          <p:cNvPr id="3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25E0144B-2AF4-D390-9688-1F6DF7C287B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679"/>
                </p14:media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2627622" y="5229135"/>
            <a:ext cx="1344938" cy="13449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A53C520-2F55-257C-68F0-A72B669B3EBA}"/>
              </a:ext>
            </a:extLst>
          </p:cNvPr>
          <p:cNvSpPr txBox="1"/>
          <p:nvPr/>
        </p:nvSpPr>
        <p:spPr>
          <a:xfrm>
            <a:off x="2993458" y="819340"/>
            <a:ext cx="6516302" cy="1001700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5400" b="1" i="0" u="none" strike="noStrike" kern="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“What’s missing?”</a:t>
            </a: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Articulate Extrabold" panose="02000503050000020004" pitchFamily="2" charset="0"/>
              <a:ea typeface="+mn-ea"/>
              <a:cs typeface="Aharoni" panose="02010803020104030203" pitchFamily="2" charset="-79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8F37B6-EEFC-AB55-10D8-A1E8FC426134}"/>
              </a:ext>
            </a:extLst>
          </p:cNvPr>
          <p:cNvSpPr txBox="1"/>
          <p:nvPr/>
        </p:nvSpPr>
        <p:spPr>
          <a:xfrm>
            <a:off x="5039273" y="-91015"/>
            <a:ext cx="27172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GAME</a:t>
            </a:r>
          </a:p>
        </p:txBody>
      </p:sp>
    </p:spTree>
    <p:extLst>
      <p:ext uri="{BB962C8B-B14F-4D97-AF65-F5344CB8AC3E}">
        <p14:creationId xmlns:p14="http://schemas.microsoft.com/office/powerpoint/2010/main" val="4327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04 -0.05093 C 0.03672 0.00208 0.04948 0.07616 0.0948 0.075 C 0.16003 0.075 0.16498 -0.17292 0.24284 -0.17384 C 0.31316 -0.17384 0.27553 0.04306 0.34323 0.04213 C 0.41355 0.04213 0.37592 -0.11481 0.45157 -0.11481 C 0.51928 -0.11481 0.48165 -0.00903 0.54193 -0.00903 C 0.59961 -0.00903 0.56954 -0.08981 0.62227 -0.08981 C 0.65235 -0.08981 0.65482 -0.06782 0.65717 -0.05093 " pathEditMode="relative" rAng="0" ptsTypes="AAAAAAAA">
                                      <p:cBhvr>
                                        <p:cTn id="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0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0 L -0.63972 -0.1305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92" y="-6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438 -0.05926 L -0.46315 -0.05926 C -0.38646 -0.05926 -0.2918 -0.06412 -0.2918 -0.06829 L -0.2918 -0.07685 " pathEditMode="relative" rAng="0" ptsTypes="AAAA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22" y="-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33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37"/>
                            </p:stCondLst>
                            <p:childTnLst>
                              <p:par>
                                <p:cTn id="34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 rot="9691442">
            <a:off x="10548000" y="-133467"/>
            <a:ext cx="2084858" cy="1556801"/>
          </a:xfrm>
          <a:custGeom>
            <a:avLst/>
            <a:gdLst/>
            <a:ahLst/>
            <a:cxnLst/>
            <a:rect l="l" t="t" r="r" b="b"/>
            <a:pathLst>
              <a:path w="3043207" h="1942120">
                <a:moveTo>
                  <a:pt x="0" y="0"/>
                </a:moveTo>
                <a:lnTo>
                  <a:pt x="3043207" y="0"/>
                </a:lnTo>
                <a:lnTo>
                  <a:pt x="3043207" y="1942120"/>
                </a:lnTo>
                <a:lnTo>
                  <a:pt x="0" y="1942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rot="-208424">
            <a:off x="-16213" y="-23217"/>
            <a:ext cx="1346687" cy="1239435"/>
          </a:xfrm>
          <a:custGeom>
            <a:avLst/>
            <a:gdLst/>
            <a:ahLst/>
            <a:cxnLst/>
            <a:rect l="l" t="t" r="r" b="b"/>
            <a:pathLst>
              <a:path w="1681145" h="1369369">
                <a:moveTo>
                  <a:pt x="0" y="0"/>
                </a:moveTo>
                <a:lnTo>
                  <a:pt x="1681144" y="0"/>
                </a:lnTo>
                <a:lnTo>
                  <a:pt x="1681144" y="1369369"/>
                </a:lnTo>
                <a:lnTo>
                  <a:pt x="0" y="13693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 rot="5555253">
            <a:off x="5176644" y="5526033"/>
            <a:ext cx="1838712" cy="1879724"/>
          </a:xfrm>
          <a:custGeom>
            <a:avLst/>
            <a:gdLst/>
            <a:ahLst/>
            <a:cxnLst/>
            <a:rect l="l" t="t" r="r" b="b"/>
            <a:pathLst>
              <a:path w="2867028" h="2930977">
                <a:moveTo>
                  <a:pt x="0" y="0"/>
                </a:moveTo>
                <a:lnTo>
                  <a:pt x="2867028" y="0"/>
                </a:lnTo>
                <a:lnTo>
                  <a:pt x="2867028" y="2930977"/>
                </a:lnTo>
                <a:lnTo>
                  <a:pt x="0" y="293097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30"/>
          <p:cNvSpPr/>
          <p:nvPr/>
        </p:nvSpPr>
        <p:spPr>
          <a:xfrm rot="-977924">
            <a:off x="262040" y="5342695"/>
            <a:ext cx="701237" cy="1613832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1"/>
          <p:cNvSpPr/>
          <p:nvPr/>
        </p:nvSpPr>
        <p:spPr>
          <a:xfrm rot="718299">
            <a:off x="11209339" y="5334585"/>
            <a:ext cx="721980" cy="1564957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3AF31-9067-CF40-B2EA-06E39CC7B69C}"/>
              </a:ext>
            </a:extLst>
          </p:cNvPr>
          <p:cNvGrpSpPr/>
          <p:nvPr/>
        </p:nvGrpSpPr>
        <p:grpSpPr>
          <a:xfrm>
            <a:off x="-1280767" y="-467889"/>
            <a:ext cx="13934661" cy="5517069"/>
            <a:chOff x="863532" y="476228"/>
            <a:chExt cx="9377602" cy="3371752"/>
          </a:xfrm>
        </p:grpSpPr>
        <p:grpSp>
          <p:nvGrpSpPr>
            <p:cNvPr id="2" name="Group 2"/>
            <p:cNvGrpSpPr/>
            <p:nvPr/>
          </p:nvGrpSpPr>
          <p:grpSpPr>
            <a:xfrm>
              <a:off x="2516622" y="476228"/>
              <a:ext cx="6830579" cy="3371752"/>
              <a:chOff x="-33631" y="-28575"/>
              <a:chExt cx="1777778" cy="874803"/>
            </a:xfrm>
          </p:grpSpPr>
          <p:sp>
            <p:nvSpPr>
              <p:cNvPr id="3" name="Freeform 3"/>
              <p:cNvSpPr/>
              <p:nvPr/>
            </p:nvSpPr>
            <p:spPr>
              <a:xfrm>
                <a:off x="-33631" y="342433"/>
                <a:ext cx="1777778" cy="503795"/>
              </a:xfrm>
              <a:custGeom>
                <a:avLst/>
                <a:gdLst/>
                <a:ahLst/>
                <a:cxnLst/>
                <a:rect l="l" t="t" r="r" b="b"/>
                <a:pathLst>
                  <a:path w="2167467" h="526652">
                    <a:moveTo>
                      <a:pt x="48013" y="0"/>
                    </a:moveTo>
                    <a:lnTo>
                      <a:pt x="2119454" y="0"/>
                    </a:lnTo>
                    <a:cubicBezTo>
                      <a:pt x="2145971" y="0"/>
                      <a:pt x="2167467" y="21496"/>
                      <a:pt x="2167467" y="48013"/>
                    </a:cubicBezTo>
                    <a:lnTo>
                      <a:pt x="2167467" y="478639"/>
                    </a:lnTo>
                    <a:cubicBezTo>
                      <a:pt x="2167467" y="505156"/>
                      <a:pt x="2145971" y="526652"/>
                      <a:pt x="2119454" y="526652"/>
                    </a:cubicBezTo>
                    <a:lnTo>
                      <a:pt x="48013" y="526652"/>
                    </a:lnTo>
                    <a:cubicBezTo>
                      <a:pt x="35279" y="526652"/>
                      <a:pt x="23067" y="521593"/>
                      <a:pt x="14063" y="512589"/>
                    </a:cubicBezTo>
                    <a:cubicBezTo>
                      <a:pt x="5058" y="503585"/>
                      <a:pt x="0" y="491373"/>
                      <a:pt x="0" y="478639"/>
                    </a:cubicBezTo>
                    <a:lnTo>
                      <a:pt x="0" y="48013"/>
                    </a:lnTo>
                    <a:cubicBezTo>
                      <a:pt x="0" y="21496"/>
                      <a:pt x="21496" y="0"/>
                      <a:pt x="48013" y="0"/>
                    </a:cubicBezTo>
                    <a:close/>
                  </a:path>
                </a:pathLst>
              </a:custGeom>
              <a:solidFill>
                <a:srgbClr val="FFEFBF"/>
              </a:solidFill>
            </p:spPr>
            <p:txBody>
              <a:bodyPr/>
              <a:lstStyle/>
              <a:p>
                <a:pPr marL="0" marR="0" lvl="0" indent="0" algn="l" defTabSz="5864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5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" name="TextBox 4"/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</p:spPr>
            <p:txBody>
              <a:bodyPr lIns="32580" tIns="32580" rIns="32580" bIns="32580" rtlCol="0" anchor="ctr"/>
              <a:lstStyle/>
              <a:p>
                <a:pPr marL="0" marR="0" lvl="0" indent="0" algn="ctr" defTabSz="586405" rtl="0" eaLnBrk="1" fontAlgn="auto" latinLnBrk="0" hangingPunct="1">
                  <a:lnSpc>
                    <a:spcPts val="1257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15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7" name="Freeform 27"/>
            <p:cNvSpPr/>
            <p:nvPr/>
          </p:nvSpPr>
          <p:spPr>
            <a:xfrm rot="3722690">
              <a:off x="941659" y="1717996"/>
              <a:ext cx="1280519" cy="1436774"/>
            </a:xfrm>
            <a:custGeom>
              <a:avLst/>
              <a:gdLst/>
              <a:ahLst/>
              <a:cxnLst/>
              <a:rect l="l" t="t" r="r" b="b"/>
              <a:pathLst>
                <a:path w="981970" h="1129882">
                  <a:moveTo>
                    <a:pt x="0" y="0"/>
                  </a:moveTo>
                  <a:lnTo>
                    <a:pt x="981970" y="0"/>
                  </a:lnTo>
                  <a:lnTo>
                    <a:pt x="981970" y="1129882"/>
                  </a:lnTo>
                  <a:lnTo>
                    <a:pt x="0" y="11298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5864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5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F671A55-A492-8C3D-E6A7-F830325DA066}"/>
                </a:ext>
              </a:extLst>
            </p:cNvPr>
            <p:cNvSpPr txBox="1"/>
            <p:nvPr/>
          </p:nvSpPr>
          <p:spPr>
            <a:xfrm>
              <a:off x="2726092" y="1554915"/>
              <a:ext cx="7515042" cy="1658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336666" marR="0" lvl="1" indent="-74295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endParaRPr>
            </a:p>
            <a:p>
              <a:pPr marL="593716" marR="0" lvl="1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64510F-9A4D-3519-8772-22900BBF54DD}"/>
              </a:ext>
            </a:extLst>
          </p:cNvPr>
          <p:cNvGrpSpPr/>
          <p:nvPr/>
        </p:nvGrpSpPr>
        <p:grpSpPr>
          <a:xfrm>
            <a:off x="2763405" y="44291"/>
            <a:ext cx="7067832" cy="1336734"/>
            <a:chOff x="3225418" y="197332"/>
            <a:chExt cx="5741165" cy="917793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E34371E-CDB5-DE77-6CFC-B4C8306524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/>
            <a:srcRect l="18417" t="28443" r="51501" b="66371"/>
            <a:stretch/>
          </p:blipFill>
          <p:spPr>
            <a:xfrm>
              <a:off x="3225418" y="197332"/>
              <a:ext cx="5741165" cy="479818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50B0EEF-0CF2-00A6-BDFD-1AB893DDF8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58056" b="63519" l="39010" r="50677">
                          <a14:foregroundMark x1="39063" y1="61481" x2="39063" y2="61481"/>
                          <a14:foregroundMark x1="40833" y1="61204" x2="40833" y2="61204"/>
                          <a14:foregroundMark x1="40677" y1="59815" x2="40677" y2="59815"/>
                          <a14:foregroundMark x1="42344" y1="60463" x2="42344" y2="60463"/>
                          <a14:foregroundMark x1="46146" y1="60278" x2="46146" y2="60278"/>
                          <a14:foregroundMark x1="47917" y1="61019" x2="47917" y2="61019"/>
                          <a14:foregroundMark x1="50260" y1="60463" x2="50260" y2="60463"/>
                          <a14:foregroundMark x1="50313" y1="62407" x2="50260" y2="62407"/>
                          <a14:foregroundMark x1="46250" y1="60463" x2="46250" y2="60463"/>
                          <a14:foregroundMark x1="46354" y1="59074" x2="46354" y2="59074"/>
                          <a14:foregroundMark x1="48229" y1="59444" x2="48229" y2="59444"/>
                          <a14:foregroundMark x1="45573" y1="60185" x2="45573" y2="60185"/>
                          <a14:foregroundMark x1="39688" y1="59722" x2="39688" y2="59722"/>
                          <a14:foregroundMark x1="39688" y1="59722" x2="39688" y2="59722"/>
                          <a14:foregroundMark x1="42240" y1="60463" x2="42240" y2="60463"/>
                          <a14:foregroundMark x1="45990" y1="60185" x2="45990" y2="60185"/>
                          <a14:foregroundMark x1="45833" y1="61944" x2="45833" y2="61944"/>
                          <a14:foregroundMark x1="45573" y1="61944" x2="45573" y2="61944"/>
                          <a14:foregroundMark x1="47656" y1="59815" x2="47656" y2="59815"/>
                          <a14:foregroundMark x1="45990" y1="59815" x2="45990" y2="59815"/>
                          <a14:foregroundMark x1="46354" y1="59722" x2="46354" y2="59722"/>
                          <a14:foregroundMark x1="46250" y1="62407" x2="46250" y2="62407"/>
                          <a14:foregroundMark x1="49896" y1="59074" x2="49896" y2="59074"/>
                          <a14:foregroundMark x1="50156" y1="60278" x2="50156" y2="60278"/>
                          <a14:foregroundMark x1="50729" y1="62222" x2="50729" y2="62222"/>
                          <a14:foregroundMark x1="50260" y1="62407" x2="50260" y2="62407"/>
                          <a14:foregroundMark x1="50000" y1="60463" x2="50000" y2="60463"/>
                          <a14:foregroundMark x1="50000" y1="59074" x2="50000" y2="59074"/>
                          <a14:foregroundMark x1="49688" y1="59074" x2="49688" y2="59074"/>
                          <a14:foregroundMark x1="50313" y1="59444" x2="50313" y2="59444"/>
                          <a14:foregroundMark x1="49688" y1="59537" x2="49688" y2="59259"/>
                          <a14:foregroundMark x1="49844" y1="62778" x2="49844" y2="62778"/>
                          <a14:foregroundMark x1="50521" y1="62222" x2="50521" y2="62222"/>
                          <a14:foregroundMark x1="50104" y1="62778" x2="50104" y2="62778"/>
                          <a14:foregroundMark x1="49896" y1="59537" x2="49896" y2="59537"/>
                          <a14:foregroundMark x1="42917" y1="60185" x2="42917" y2="60185"/>
                          <a14:foregroundMark x1="39427" y1="60278" x2="39427" y2="60278"/>
                          <a14:foregroundMark x1="39010" y1="60185" x2="39010" y2="60185"/>
                          <a14:foregroundMark x1="46563" y1="61667" x2="46563" y2="61667"/>
                          <a14:foregroundMark x1="44479" y1="60463" x2="44479" y2="60463"/>
                          <a14:foregroundMark x1="44479" y1="59722" x2="44479" y2="59722"/>
                          <a14:foregroundMark x1="43906" y1="61481" x2="43906" y2="61481"/>
                          <a14:foregroundMark x1="46146" y1="61944" x2="46146" y2="61944"/>
                          <a14:foregroundMark x1="49896" y1="59444" x2="49896" y2="59444"/>
                          <a14:foregroundMark x1="40938" y1="61204" x2="40938" y2="61204"/>
                          <a14:foregroundMark x1="40938" y1="60185" x2="40938" y2="60185"/>
                          <a14:foregroundMark x1="41094" y1="62407" x2="41094" y2="62407"/>
                          <a14:foregroundMark x1="50156" y1="60278" x2="50156" y2="60278"/>
                          <a14:foregroundMark x1="50521" y1="62037" x2="50521" y2="62037"/>
                          <a14:foregroundMark x1="49896" y1="62963" x2="49896" y2="62963"/>
                          <a14:foregroundMark x1="49688" y1="62963" x2="49688" y2="62963"/>
                          <a14:foregroundMark x1="50521" y1="61759" x2="50521" y2="61759"/>
                          <a14:foregroundMark x1="50156" y1="61019" x2="50156" y2="61019"/>
                          <a14:foregroundMark x1="50521" y1="59815" x2="50521" y2="59815"/>
                          <a14:foregroundMark x1="49688" y1="59537" x2="49688" y2="59537"/>
                          <a14:foregroundMark x1="48438" y1="59444" x2="48438" y2="59444"/>
                          <a14:foregroundMark x1="44479" y1="60000" x2="44479" y2="60000"/>
                          <a14:foregroundMark x1="45677" y1="60278" x2="45677" y2="60278"/>
                          <a14:foregroundMark x1="46510" y1="62407" x2="46510" y2="62407"/>
                        </a14:backgroundRemoval>
                      </a14:imgEffect>
                    </a14:imgLayer>
                  </a14:imgProps>
                </a:ext>
              </a:extLst>
            </a:blip>
            <a:srcRect l="38333" t="57481" r="48667" b="35704"/>
            <a:stretch/>
          </p:blipFill>
          <p:spPr>
            <a:xfrm>
              <a:off x="5010958" y="563523"/>
              <a:ext cx="2170084" cy="551602"/>
            </a:xfrm>
            <a:prstGeom prst="rect">
              <a:avLst/>
            </a:prstGeom>
          </p:spPr>
        </p:pic>
      </p:grpSp>
      <p:sp>
        <p:nvSpPr>
          <p:cNvPr id="6" name="Freeform 6"/>
          <p:cNvSpPr/>
          <p:nvPr/>
        </p:nvSpPr>
        <p:spPr>
          <a:xfrm rot="1353229">
            <a:off x="10333159" y="1564220"/>
            <a:ext cx="730358" cy="1793291"/>
          </a:xfrm>
          <a:custGeom>
            <a:avLst/>
            <a:gdLst/>
            <a:ahLst/>
            <a:cxnLst/>
            <a:rect l="l" t="t" r="r" b="b"/>
            <a:pathLst>
              <a:path w="1138818" h="2796206">
                <a:moveTo>
                  <a:pt x="0" y="0"/>
                </a:moveTo>
                <a:lnTo>
                  <a:pt x="1138818" y="0"/>
                </a:lnTo>
                <a:lnTo>
                  <a:pt x="1138818" y="2796205"/>
                </a:lnTo>
                <a:lnTo>
                  <a:pt x="0" y="2796205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A9BE7E6-5490-4052-BF78-698E06A85347}"/>
              </a:ext>
            </a:extLst>
          </p:cNvPr>
          <p:cNvSpPr txBox="1"/>
          <p:nvPr/>
        </p:nvSpPr>
        <p:spPr>
          <a:xfrm>
            <a:off x="1175644" y="1859339"/>
            <a:ext cx="10197548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b="1" dirty="0">
                <a:solidFill>
                  <a:srgbClr val="FF3131"/>
                </a:solidFill>
                <a:latin typeface="Comic Sans Bold"/>
              </a:rPr>
              <a:t>02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b="1" u="sng" dirty="0">
                <a:solidFill>
                  <a:srgbClr val="0070C0"/>
                </a:solidFill>
                <a:latin typeface="Comic Sans Bold"/>
              </a:rPr>
              <a:t>Activity </a:t>
            </a:r>
            <a:r>
              <a:rPr kumimoji="0" lang="en-US" sz="6600" b="1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6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Listen and repeat.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238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 rot="580942">
            <a:off x="-774" y="5931284"/>
            <a:ext cx="710926" cy="1092205"/>
          </a:xfrm>
          <a:custGeom>
            <a:avLst/>
            <a:gdLst/>
            <a:ahLst/>
            <a:cxnLst/>
            <a:rect l="l" t="t" r="r" b="b"/>
            <a:pathLst>
              <a:path w="1108518" h="1703030">
                <a:moveTo>
                  <a:pt x="0" y="0"/>
                </a:moveTo>
                <a:lnTo>
                  <a:pt x="1108518" y="0"/>
                </a:lnTo>
                <a:lnTo>
                  <a:pt x="1108518" y="1703030"/>
                </a:lnTo>
                <a:lnTo>
                  <a:pt x="0" y="17030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 rot="9691442">
            <a:off x="10413232" y="-266645"/>
            <a:ext cx="1951700" cy="1245540"/>
          </a:xfrm>
          <a:custGeom>
            <a:avLst/>
            <a:gdLst/>
            <a:ahLst/>
            <a:cxnLst/>
            <a:rect l="l" t="t" r="r" b="b"/>
            <a:pathLst>
              <a:path w="3043207" h="1942120">
                <a:moveTo>
                  <a:pt x="0" y="0"/>
                </a:moveTo>
                <a:lnTo>
                  <a:pt x="3043207" y="0"/>
                </a:lnTo>
                <a:lnTo>
                  <a:pt x="3043207" y="1942120"/>
                </a:lnTo>
                <a:lnTo>
                  <a:pt x="0" y="19421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rot="-208424">
            <a:off x="-184394" y="50390"/>
            <a:ext cx="1078169" cy="878218"/>
          </a:xfrm>
          <a:custGeom>
            <a:avLst/>
            <a:gdLst/>
            <a:ahLst/>
            <a:cxnLst/>
            <a:rect l="l" t="t" r="r" b="b"/>
            <a:pathLst>
              <a:path w="1681145" h="1369369">
                <a:moveTo>
                  <a:pt x="0" y="0"/>
                </a:moveTo>
                <a:lnTo>
                  <a:pt x="1681144" y="0"/>
                </a:lnTo>
                <a:lnTo>
                  <a:pt x="1681144" y="1369369"/>
                </a:lnTo>
                <a:lnTo>
                  <a:pt x="0" y="136936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 rot="5555253">
            <a:off x="5167048" y="6135633"/>
            <a:ext cx="1838712" cy="1879724"/>
          </a:xfrm>
          <a:custGeom>
            <a:avLst/>
            <a:gdLst/>
            <a:ahLst/>
            <a:cxnLst/>
            <a:rect l="l" t="t" r="r" b="b"/>
            <a:pathLst>
              <a:path w="2867028" h="2930977">
                <a:moveTo>
                  <a:pt x="0" y="0"/>
                </a:moveTo>
                <a:lnTo>
                  <a:pt x="2867028" y="0"/>
                </a:lnTo>
                <a:lnTo>
                  <a:pt x="2867028" y="2930977"/>
                </a:lnTo>
                <a:lnTo>
                  <a:pt x="0" y="293097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30"/>
          <p:cNvSpPr/>
          <p:nvPr/>
        </p:nvSpPr>
        <p:spPr>
          <a:xfrm rot="-977924">
            <a:off x="4687449" y="6268578"/>
            <a:ext cx="366780" cy="1613832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1"/>
          <p:cNvSpPr/>
          <p:nvPr/>
        </p:nvSpPr>
        <p:spPr>
          <a:xfrm rot="718299">
            <a:off x="7361635" y="6265272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64510F-9A4D-3519-8772-22900BBF54DD}"/>
              </a:ext>
            </a:extLst>
          </p:cNvPr>
          <p:cNvGrpSpPr/>
          <p:nvPr/>
        </p:nvGrpSpPr>
        <p:grpSpPr>
          <a:xfrm>
            <a:off x="2504068" y="-12918"/>
            <a:ext cx="7502220" cy="1390943"/>
            <a:chOff x="3225418" y="197332"/>
            <a:chExt cx="5741165" cy="917793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E34371E-CDB5-DE77-6CFC-B4C8306524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/>
            <a:srcRect l="18417" t="28443" r="51501" b="66371"/>
            <a:stretch/>
          </p:blipFill>
          <p:spPr>
            <a:xfrm>
              <a:off x="3225418" y="197332"/>
              <a:ext cx="5741165" cy="479818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50B0EEF-0CF2-00A6-BDFD-1AB893DDF8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58056" b="63519" l="39010" r="50677">
                          <a14:foregroundMark x1="39063" y1="61481" x2="39063" y2="61481"/>
                          <a14:foregroundMark x1="40833" y1="61204" x2="40833" y2="61204"/>
                          <a14:foregroundMark x1="40677" y1="59815" x2="40677" y2="59815"/>
                          <a14:foregroundMark x1="42344" y1="60463" x2="42344" y2="60463"/>
                          <a14:foregroundMark x1="46146" y1="60278" x2="46146" y2="60278"/>
                          <a14:foregroundMark x1="47917" y1="61019" x2="47917" y2="61019"/>
                          <a14:foregroundMark x1="50260" y1="60463" x2="50260" y2="60463"/>
                          <a14:foregroundMark x1="50313" y1="62407" x2="50260" y2="62407"/>
                          <a14:foregroundMark x1="46250" y1="60463" x2="46250" y2="60463"/>
                          <a14:foregroundMark x1="46354" y1="59074" x2="46354" y2="59074"/>
                          <a14:foregroundMark x1="48229" y1="59444" x2="48229" y2="59444"/>
                          <a14:foregroundMark x1="45573" y1="60185" x2="45573" y2="60185"/>
                          <a14:foregroundMark x1="39688" y1="59722" x2="39688" y2="59722"/>
                          <a14:foregroundMark x1="39688" y1="59722" x2="39688" y2="59722"/>
                          <a14:foregroundMark x1="42240" y1="60463" x2="42240" y2="60463"/>
                          <a14:foregroundMark x1="45990" y1="60185" x2="45990" y2="60185"/>
                          <a14:foregroundMark x1="45833" y1="61944" x2="45833" y2="61944"/>
                          <a14:foregroundMark x1="45573" y1="61944" x2="45573" y2="61944"/>
                          <a14:foregroundMark x1="47656" y1="59815" x2="47656" y2="59815"/>
                          <a14:foregroundMark x1="45990" y1="59815" x2="45990" y2="59815"/>
                          <a14:foregroundMark x1="46354" y1="59722" x2="46354" y2="59722"/>
                          <a14:foregroundMark x1="46250" y1="62407" x2="46250" y2="62407"/>
                          <a14:foregroundMark x1="49896" y1="59074" x2="49896" y2="59074"/>
                          <a14:foregroundMark x1="50156" y1="60278" x2="50156" y2="60278"/>
                          <a14:foregroundMark x1="50729" y1="62222" x2="50729" y2="62222"/>
                          <a14:foregroundMark x1="50260" y1="62407" x2="50260" y2="62407"/>
                          <a14:foregroundMark x1="50000" y1="60463" x2="50000" y2="60463"/>
                          <a14:foregroundMark x1="50000" y1="59074" x2="50000" y2="59074"/>
                          <a14:foregroundMark x1="49688" y1="59074" x2="49688" y2="59074"/>
                          <a14:foregroundMark x1="50313" y1="59444" x2="50313" y2="59444"/>
                          <a14:foregroundMark x1="49688" y1="59537" x2="49688" y2="59259"/>
                          <a14:foregroundMark x1="49844" y1="62778" x2="49844" y2="62778"/>
                          <a14:foregroundMark x1="50521" y1="62222" x2="50521" y2="62222"/>
                          <a14:foregroundMark x1="50104" y1="62778" x2="50104" y2="62778"/>
                          <a14:foregroundMark x1="49896" y1="59537" x2="49896" y2="59537"/>
                          <a14:foregroundMark x1="42917" y1="60185" x2="42917" y2="60185"/>
                          <a14:foregroundMark x1="39427" y1="60278" x2="39427" y2="60278"/>
                          <a14:foregroundMark x1="39010" y1="60185" x2="39010" y2="60185"/>
                          <a14:foregroundMark x1="46563" y1="61667" x2="46563" y2="61667"/>
                          <a14:foregroundMark x1="44479" y1="60463" x2="44479" y2="60463"/>
                          <a14:foregroundMark x1="44479" y1="59722" x2="44479" y2="59722"/>
                          <a14:foregroundMark x1="43906" y1="61481" x2="43906" y2="61481"/>
                          <a14:foregroundMark x1="46146" y1="61944" x2="46146" y2="61944"/>
                          <a14:foregroundMark x1="49896" y1="59444" x2="49896" y2="59444"/>
                          <a14:foregroundMark x1="40938" y1="61204" x2="40938" y2="61204"/>
                          <a14:foregroundMark x1="40938" y1="60185" x2="40938" y2="60185"/>
                          <a14:foregroundMark x1="41094" y1="62407" x2="41094" y2="62407"/>
                          <a14:foregroundMark x1="50156" y1="60278" x2="50156" y2="60278"/>
                          <a14:foregroundMark x1="50521" y1="62037" x2="50521" y2="62037"/>
                          <a14:foregroundMark x1="49896" y1="62963" x2="49896" y2="62963"/>
                          <a14:foregroundMark x1="49688" y1="62963" x2="49688" y2="62963"/>
                          <a14:foregroundMark x1="50521" y1="61759" x2="50521" y2="61759"/>
                          <a14:foregroundMark x1="50156" y1="61019" x2="50156" y2="61019"/>
                          <a14:foregroundMark x1="50521" y1="59815" x2="50521" y2="59815"/>
                          <a14:foregroundMark x1="49688" y1="59537" x2="49688" y2="59537"/>
                          <a14:foregroundMark x1="48438" y1="59444" x2="48438" y2="59444"/>
                          <a14:foregroundMark x1="44479" y1="60000" x2="44479" y2="60000"/>
                          <a14:foregroundMark x1="45677" y1="60278" x2="45677" y2="60278"/>
                          <a14:foregroundMark x1="46510" y1="62407" x2="46510" y2="62407"/>
                        </a14:backgroundRemoval>
                      </a14:imgEffect>
                    </a14:imgLayer>
                  </a14:imgProps>
                </a:ext>
              </a:extLst>
            </a:blip>
            <a:srcRect l="38333" t="57481" r="48667" b="35704"/>
            <a:stretch/>
          </p:blipFill>
          <p:spPr>
            <a:xfrm>
              <a:off x="5010958" y="563523"/>
              <a:ext cx="2170084" cy="551602"/>
            </a:xfrm>
            <a:prstGeom prst="rect">
              <a:avLst/>
            </a:prstGeom>
          </p:spPr>
        </p:pic>
      </p:grpSp>
      <p:sp>
        <p:nvSpPr>
          <p:cNvPr id="6" name="Freeform 6"/>
          <p:cNvSpPr/>
          <p:nvPr/>
        </p:nvSpPr>
        <p:spPr>
          <a:xfrm rot="1353229">
            <a:off x="11616612" y="4993219"/>
            <a:ext cx="730358" cy="1793291"/>
          </a:xfrm>
          <a:custGeom>
            <a:avLst/>
            <a:gdLst/>
            <a:ahLst/>
            <a:cxnLst/>
            <a:rect l="l" t="t" r="r" b="b"/>
            <a:pathLst>
              <a:path w="1138818" h="2796206">
                <a:moveTo>
                  <a:pt x="0" y="0"/>
                </a:moveTo>
                <a:lnTo>
                  <a:pt x="1138818" y="0"/>
                </a:lnTo>
                <a:lnTo>
                  <a:pt x="1138818" y="2796205"/>
                </a:lnTo>
                <a:lnTo>
                  <a:pt x="0" y="2796205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135B591-4B4F-3C80-81B1-1EB73EE1865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089722" y="1790298"/>
            <a:ext cx="3793369" cy="406997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C44163D-DBD2-3152-31F9-9AA4F83A28E6}"/>
              </a:ext>
            </a:extLst>
          </p:cNvPr>
          <p:cNvSpPr txBox="1"/>
          <p:nvPr/>
        </p:nvSpPr>
        <p:spPr>
          <a:xfrm>
            <a:off x="2714324" y="1235421"/>
            <a:ext cx="717519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6. Listen and repeat.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1611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 rot="580942">
            <a:off x="-774" y="5931284"/>
            <a:ext cx="710926" cy="1092205"/>
          </a:xfrm>
          <a:custGeom>
            <a:avLst/>
            <a:gdLst/>
            <a:ahLst/>
            <a:cxnLst/>
            <a:rect l="l" t="t" r="r" b="b"/>
            <a:pathLst>
              <a:path w="1108518" h="1703030">
                <a:moveTo>
                  <a:pt x="0" y="0"/>
                </a:moveTo>
                <a:lnTo>
                  <a:pt x="1108518" y="0"/>
                </a:lnTo>
                <a:lnTo>
                  <a:pt x="1108518" y="1703030"/>
                </a:lnTo>
                <a:lnTo>
                  <a:pt x="0" y="17030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 rot="9691442">
            <a:off x="10413232" y="-266645"/>
            <a:ext cx="1951700" cy="1245540"/>
          </a:xfrm>
          <a:custGeom>
            <a:avLst/>
            <a:gdLst/>
            <a:ahLst/>
            <a:cxnLst/>
            <a:rect l="l" t="t" r="r" b="b"/>
            <a:pathLst>
              <a:path w="3043207" h="1942120">
                <a:moveTo>
                  <a:pt x="0" y="0"/>
                </a:moveTo>
                <a:lnTo>
                  <a:pt x="3043207" y="0"/>
                </a:lnTo>
                <a:lnTo>
                  <a:pt x="3043207" y="1942120"/>
                </a:lnTo>
                <a:lnTo>
                  <a:pt x="0" y="19421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rot="-208424">
            <a:off x="-184394" y="50390"/>
            <a:ext cx="1078169" cy="878218"/>
          </a:xfrm>
          <a:custGeom>
            <a:avLst/>
            <a:gdLst/>
            <a:ahLst/>
            <a:cxnLst/>
            <a:rect l="l" t="t" r="r" b="b"/>
            <a:pathLst>
              <a:path w="1681145" h="1369369">
                <a:moveTo>
                  <a:pt x="0" y="0"/>
                </a:moveTo>
                <a:lnTo>
                  <a:pt x="1681144" y="0"/>
                </a:lnTo>
                <a:lnTo>
                  <a:pt x="1681144" y="1369369"/>
                </a:lnTo>
                <a:lnTo>
                  <a:pt x="0" y="136936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 rot="5555253">
            <a:off x="5167048" y="6135633"/>
            <a:ext cx="1838712" cy="1879724"/>
          </a:xfrm>
          <a:custGeom>
            <a:avLst/>
            <a:gdLst/>
            <a:ahLst/>
            <a:cxnLst/>
            <a:rect l="l" t="t" r="r" b="b"/>
            <a:pathLst>
              <a:path w="2867028" h="2930977">
                <a:moveTo>
                  <a:pt x="0" y="0"/>
                </a:moveTo>
                <a:lnTo>
                  <a:pt x="2867028" y="0"/>
                </a:lnTo>
                <a:lnTo>
                  <a:pt x="2867028" y="2930977"/>
                </a:lnTo>
                <a:lnTo>
                  <a:pt x="0" y="293097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30"/>
          <p:cNvSpPr/>
          <p:nvPr/>
        </p:nvSpPr>
        <p:spPr>
          <a:xfrm rot="-977924">
            <a:off x="4687449" y="6268578"/>
            <a:ext cx="366780" cy="1613832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1"/>
          <p:cNvSpPr/>
          <p:nvPr/>
        </p:nvSpPr>
        <p:spPr>
          <a:xfrm rot="718299">
            <a:off x="7361635" y="6265272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64510F-9A4D-3519-8772-22900BBF54DD}"/>
              </a:ext>
            </a:extLst>
          </p:cNvPr>
          <p:cNvGrpSpPr/>
          <p:nvPr/>
        </p:nvGrpSpPr>
        <p:grpSpPr>
          <a:xfrm>
            <a:off x="2194560" y="0"/>
            <a:ext cx="7590347" cy="1092053"/>
            <a:chOff x="3225418" y="197332"/>
            <a:chExt cx="5741165" cy="917793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E34371E-CDB5-DE77-6CFC-B4C8306524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/>
            <a:srcRect l="18417" t="28443" r="51501" b="66371"/>
            <a:stretch/>
          </p:blipFill>
          <p:spPr>
            <a:xfrm>
              <a:off x="3225418" y="197332"/>
              <a:ext cx="5741165" cy="479818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50B0EEF-0CF2-00A6-BDFD-1AB893DDF8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ackgroundRemoval t="58056" b="63519" l="39010" r="50677">
                          <a14:foregroundMark x1="39063" y1="61481" x2="39063" y2="61481"/>
                          <a14:foregroundMark x1="40833" y1="61204" x2="40833" y2="61204"/>
                          <a14:foregroundMark x1="40677" y1="59815" x2="40677" y2="59815"/>
                          <a14:foregroundMark x1="42344" y1="60463" x2="42344" y2="60463"/>
                          <a14:foregroundMark x1="46146" y1="60278" x2="46146" y2="60278"/>
                          <a14:foregroundMark x1="47917" y1="61019" x2="47917" y2="61019"/>
                          <a14:foregroundMark x1="50260" y1="60463" x2="50260" y2="60463"/>
                          <a14:foregroundMark x1="50313" y1="62407" x2="50260" y2="62407"/>
                          <a14:foregroundMark x1="46250" y1="60463" x2="46250" y2="60463"/>
                          <a14:foregroundMark x1="46354" y1="59074" x2="46354" y2="59074"/>
                          <a14:foregroundMark x1="48229" y1="59444" x2="48229" y2="59444"/>
                          <a14:foregroundMark x1="45573" y1="60185" x2="45573" y2="60185"/>
                          <a14:foregroundMark x1="39688" y1="59722" x2="39688" y2="59722"/>
                          <a14:foregroundMark x1="39688" y1="59722" x2="39688" y2="59722"/>
                          <a14:foregroundMark x1="42240" y1="60463" x2="42240" y2="60463"/>
                          <a14:foregroundMark x1="45990" y1="60185" x2="45990" y2="60185"/>
                          <a14:foregroundMark x1="45833" y1="61944" x2="45833" y2="61944"/>
                          <a14:foregroundMark x1="45573" y1="61944" x2="45573" y2="61944"/>
                          <a14:foregroundMark x1="47656" y1="59815" x2="47656" y2="59815"/>
                          <a14:foregroundMark x1="45990" y1="59815" x2="45990" y2="59815"/>
                          <a14:foregroundMark x1="46354" y1="59722" x2="46354" y2="59722"/>
                          <a14:foregroundMark x1="46250" y1="62407" x2="46250" y2="62407"/>
                          <a14:foregroundMark x1="49896" y1="59074" x2="49896" y2="59074"/>
                          <a14:foregroundMark x1="50156" y1="60278" x2="50156" y2="60278"/>
                          <a14:foregroundMark x1="50729" y1="62222" x2="50729" y2="62222"/>
                          <a14:foregroundMark x1="50260" y1="62407" x2="50260" y2="62407"/>
                          <a14:foregroundMark x1="50000" y1="60463" x2="50000" y2="60463"/>
                          <a14:foregroundMark x1="50000" y1="59074" x2="50000" y2="59074"/>
                          <a14:foregroundMark x1="49688" y1="59074" x2="49688" y2="59074"/>
                          <a14:foregroundMark x1="50313" y1="59444" x2="50313" y2="59444"/>
                          <a14:foregroundMark x1="49688" y1="59537" x2="49688" y2="59259"/>
                          <a14:foregroundMark x1="49844" y1="62778" x2="49844" y2="62778"/>
                          <a14:foregroundMark x1="50521" y1="62222" x2="50521" y2="62222"/>
                          <a14:foregroundMark x1="50104" y1="62778" x2="50104" y2="62778"/>
                          <a14:foregroundMark x1="49896" y1="59537" x2="49896" y2="59537"/>
                          <a14:foregroundMark x1="42917" y1="60185" x2="42917" y2="60185"/>
                          <a14:foregroundMark x1="39427" y1="60278" x2="39427" y2="60278"/>
                          <a14:foregroundMark x1="39010" y1="60185" x2="39010" y2="60185"/>
                          <a14:foregroundMark x1="46563" y1="61667" x2="46563" y2="61667"/>
                          <a14:foregroundMark x1="44479" y1="60463" x2="44479" y2="60463"/>
                          <a14:foregroundMark x1="44479" y1="59722" x2="44479" y2="59722"/>
                          <a14:foregroundMark x1="43906" y1="61481" x2="43906" y2="61481"/>
                          <a14:foregroundMark x1="46146" y1="61944" x2="46146" y2="61944"/>
                          <a14:foregroundMark x1="49896" y1="59444" x2="49896" y2="59444"/>
                          <a14:foregroundMark x1="40938" y1="61204" x2="40938" y2="61204"/>
                          <a14:foregroundMark x1="40938" y1="60185" x2="40938" y2="60185"/>
                          <a14:foregroundMark x1="41094" y1="62407" x2="41094" y2="62407"/>
                          <a14:foregroundMark x1="50156" y1="60278" x2="50156" y2="60278"/>
                          <a14:foregroundMark x1="50521" y1="62037" x2="50521" y2="62037"/>
                          <a14:foregroundMark x1="49896" y1="62963" x2="49896" y2="62963"/>
                          <a14:foregroundMark x1="49688" y1="62963" x2="49688" y2="62963"/>
                          <a14:foregroundMark x1="50521" y1="61759" x2="50521" y2="61759"/>
                          <a14:foregroundMark x1="50156" y1="61019" x2="50156" y2="61019"/>
                          <a14:foregroundMark x1="50521" y1="59815" x2="50521" y2="59815"/>
                          <a14:foregroundMark x1="49688" y1="59537" x2="49688" y2="59537"/>
                          <a14:foregroundMark x1="48438" y1="59444" x2="48438" y2="59444"/>
                          <a14:foregroundMark x1="44479" y1="60000" x2="44479" y2="60000"/>
                          <a14:foregroundMark x1="45677" y1="60278" x2="45677" y2="60278"/>
                          <a14:foregroundMark x1="46510" y1="62407" x2="46510" y2="62407"/>
                        </a14:backgroundRemoval>
                      </a14:imgEffect>
                    </a14:imgLayer>
                  </a14:imgProps>
                </a:ext>
              </a:extLst>
            </a:blip>
            <a:srcRect l="38333" t="57481" r="48667" b="35704"/>
            <a:stretch/>
          </p:blipFill>
          <p:spPr>
            <a:xfrm>
              <a:off x="5010958" y="563523"/>
              <a:ext cx="2170084" cy="551602"/>
            </a:xfrm>
            <a:prstGeom prst="rect">
              <a:avLst/>
            </a:prstGeom>
          </p:spPr>
        </p:pic>
      </p:grpSp>
      <p:sp>
        <p:nvSpPr>
          <p:cNvPr id="6" name="Freeform 6"/>
          <p:cNvSpPr/>
          <p:nvPr/>
        </p:nvSpPr>
        <p:spPr>
          <a:xfrm rot="1353229">
            <a:off x="11616612" y="4993219"/>
            <a:ext cx="730358" cy="1793291"/>
          </a:xfrm>
          <a:custGeom>
            <a:avLst/>
            <a:gdLst/>
            <a:ahLst/>
            <a:cxnLst/>
            <a:rect l="l" t="t" r="r" b="b"/>
            <a:pathLst>
              <a:path w="1138818" h="2796206">
                <a:moveTo>
                  <a:pt x="0" y="0"/>
                </a:moveTo>
                <a:lnTo>
                  <a:pt x="1138818" y="0"/>
                </a:lnTo>
                <a:lnTo>
                  <a:pt x="1138818" y="2796205"/>
                </a:lnTo>
                <a:lnTo>
                  <a:pt x="0" y="2796205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135B591-4B4F-3C80-81B1-1EB73EE18654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089722" y="1481315"/>
            <a:ext cx="3543529" cy="449843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C44163D-DBD2-3152-31F9-9AA4F83A28E6}"/>
              </a:ext>
            </a:extLst>
          </p:cNvPr>
          <p:cNvSpPr txBox="1"/>
          <p:nvPr/>
        </p:nvSpPr>
        <p:spPr>
          <a:xfrm>
            <a:off x="3416832" y="1082781"/>
            <a:ext cx="564588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6. Listen and repeat.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D4C4221D-B9C5-70C8-A1A3-386D15253453}"/>
              </a:ext>
            </a:extLst>
          </p:cNvPr>
          <p:cNvSpPr/>
          <p:nvPr/>
        </p:nvSpPr>
        <p:spPr>
          <a:xfrm flipH="1">
            <a:off x="606210" y="2302528"/>
            <a:ext cx="8070430" cy="1932588"/>
          </a:xfrm>
          <a:prstGeom prst="wedgeEllipseCallout">
            <a:avLst>
              <a:gd name="adj1" fmla="val -52794"/>
              <a:gd name="adj2" fmla="val 55690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p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opcorn is yummy.</a:t>
            </a:r>
          </a:p>
        </p:txBody>
      </p:sp>
      <p:pic>
        <p:nvPicPr>
          <p:cNvPr id="3" name="unit 1 p6. listen and repeat">
            <a:hlinkClick r:id="" action="ppaction://media"/>
            <a:extLst>
              <a:ext uri="{FF2B5EF4-FFF2-40B4-BE49-F238E27FC236}">
                <a16:creationId xmlns:a16="http://schemas.microsoft.com/office/drawing/2014/main" id="{189AA48B-1E0E-855D-C501-5C2EC74287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980521" y="5769651"/>
            <a:ext cx="526613" cy="526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71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48148E-6 L 0.34505 0.03287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53" y="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5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 rot="9691442">
            <a:off x="10264237" y="-258981"/>
            <a:ext cx="1951700" cy="1245540"/>
          </a:xfrm>
          <a:custGeom>
            <a:avLst/>
            <a:gdLst/>
            <a:ahLst/>
            <a:cxnLst/>
            <a:rect l="l" t="t" r="r" b="b"/>
            <a:pathLst>
              <a:path w="3043207" h="1942120">
                <a:moveTo>
                  <a:pt x="0" y="0"/>
                </a:moveTo>
                <a:lnTo>
                  <a:pt x="3043207" y="0"/>
                </a:lnTo>
                <a:lnTo>
                  <a:pt x="3043207" y="1942120"/>
                </a:lnTo>
                <a:lnTo>
                  <a:pt x="0" y="1942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rot="-208424">
            <a:off x="252998" y="-32487"/>
            <a:ext cx="1078169" cy="878218"/>
          </a:xfrm>
          <a:custGeom>
            <a:avLst/>
            <a:gdLst/>
            <a:ahLst/>
            <a:cxnLst/>
            <a:rect l="l" t="t" r="r" b="b"/>
            <a:pathLst>
              <a:path w="1681145" h="1369369">
                <a:moveTo>
                  <a:pt x="0" y="0"/>
                </a:moveTo>
                <a:lnTo>
                  <a:pt x="1681144" y="0"/>
                </a:lnTo>
                <a:lnTo>
                  <a:pt x="1681144" y="1369369"/>
                </a:lnTo>
                <a:lnTo>
                  <a:pt x="0" y="13693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 rot="5555253">
            <a:off x="5188486" y="5678432"/>
            <a:ext cx="1838712" cy="1879724"/>
          </a:xfrm>
          <a:custGeom>
            <a:avLst/>
            <a:gdLst/>
            <a:ahLst/>
            <a:cxnLst/>
            <a:rect l="l" t="t" r="r" b="b"/>
            <a:pathLst>
              <a:path w="2867028" h="2930977">
                <a:moveTo>
                  <a:pt x="0" y="0"/>
                </a:moveTo>
                <a:lnTo>
                  <a:pt x="2867028" y="0"/>
                </a:lnTo>
                <a:lnTo>
                  <a:pt x="2867028" y="2930977"/>
                </a:lnTo>
                <a:lnTo>
                  <a:pt x="0" y="293097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30"/>
          <p:cNvSpPr/>
          <p:nvPr/>
        </p:nvSpPr>
        <p:spPr>
          <a:xfrm rot="-977924">
            <a:off x="412777" y="5811378"/>
            <a:ext cx="366780" cy="1613832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1"/>
          <p:cNvSpPr/>
          <p:nvPr/>
        </p:nvSpPr>
        <p:spPr>
          <a:xfrm rot="718299">
            <a:off x="11708745" y="5808072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3AF31-9067-CF40-B2EA-06E39CC7B69C}"/>
              </a:ext>
            </a:extLst>
          </p:cNvPr>
          <p:cNvGrpSpPr/>
          <p:nvPr/>
        </p:nvGrpSpPr>
        <p:grpSpPr>
          <a:xfrm>
            <a:off x="-27649" y="-937659"/>
            <a:ext cx="11043801" cy="6608416"/>
            <a:chOff x="863532" y="476228"/>
            <a:chExt cx="9377602" cy="3242911"/>
          </a:xfrm>
        </p:grpSpPr>
        <p:grpSp>
          <p:nvGrpSpPr>
            <p:cNvPr id="2" name="Group 2"/>
            <p:cNvGrpSpPr/>
            <p:nvPr/>
          </p:nvGrpSpPr>
          <p:grpSpPr>
            <a:xfrm>
              <a:off x="2546153" y="476228"/>
              <a:ext cx="7515044" cy="3242911"/>
              <a:chOff x="-25945" y="-28575"/>
              <a:chExt cx="1955922" cy="841375"/>
            </a:xfrm>
          </p:grpSpPr>
          <p:sp>
            <p:nvSpPr>
              <p:cNvPr id="3" name="Freeform 3"/>
              <p:cNvSpPr/>
              <p:nvPr/>
            </p:nvSpPr>
            <p:spPr>
              <a:xfrm>
                <a:off x="-25945" y="347705"/>
                <a:ext cx="1955922" cy="428153"/>
              </a:xfrm>
              <a:custGeom>
                <a:avLst/>
                <a:gdLst/>
                <a:ahLst/>
                <a:cxnLst/>
                <a:rect l="l" t="t" r="r" b="b"/>
                <a:pathLst>
                  <a:path w="2167467" h="526652">
                    <a:moveTo>
                      <a:pt x="48013" y="0"/>
                    </a:moveTo>
                    <a:lnTo>
                      <a:pt x="2119454" y="0"/>
                    </a:lnTo>
                    <a:cubicBezTo>
                      <a:pt x="2145971" y="0"/>
                      <a:pt x="2167467" y="21496"/>
                      <a:pt x="2167467" y="48013"/>
                    </a:cubicBezTo>
                    <a:lnTo>
                      <a:pt x="2167467" y="478639"/>
                    </a:lnTo>
                    <a:cubicBezTo>
                      <a:pt x="2167467" y="505156"/>
                      <a:pt x="2145971" y="526652"/>
                      <a:pt x="2119454" y="526652"/>
                    </a:cubicBezTo>
                    <a:lnTo>
                      <a:pt x="48013" y="526652"/>
                    </a:lnTo>
                    <a:cubicBezTo>
                      <a:pt x="35279" y="526652"/>
                      <a:pt x="23067" y="521593"/>
                      <a:pt x="14063" y="512589"/>
                    </a:cubicBezTo>
                    <a:cubicBezTo>
                      <a:pt x="5058" y="503585"/>
                      <a:pt x="0" y="491373"/>
                      <a:pt x="0" y="478639"/>
                    </a:cubicBezTo>
                    <a:lnTo>
                      <a:pt x="0" y="48013"/>
                    </a:lnTo>
                    <a:cubicBezTo>
                      <a:pt x="0" y="21496"/>
                      <a:pt x="21496" y="0"/>
                      <a:pt x="48013" y="0"/>
                    </a:cubicBezTo>
                    <a:close/>
                  </a:path>
                </a:pathLst>
              </a:custGeom>
              <a:solidFill>
                <a:srgbClr val="FFEFBF"/>
              </a:solidFill>
            </p:spPr>
            <p:txBody>
              <a:bodyPr/>
              <a:lstStyle/>
              <a:p>
                <a:pPr marL="0" marR="0" lvl="0" indent="0" algn="l" defTabSz="5864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5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" name="TextBox 4"/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</p:spPr>
            <p:txBody>
              <a:bodyPr lIns="32580" tIns="32580" rIns="32580" bIns="32580" rtlCol="0" anchor="ctr"/>
              <a:lstStyle/>
              <a:p>
                <a:pPr marL="0" marR="0" lvl="0" indent="0" algn="ctr" defTabSz="586405" rtl="0" eaLnBrk="1" fontAlgn="auto" latinLnBrk="0" hangingPunct="1">
                  <a:lnSpc>
                    <a:spcPts val="1257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15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7" name="Freeform 27"/>
            <p:cNvSpPr/>
            <p:nvPr/>
          </p:nvSpPr>
          <p:spPr>
            <a:xfrm rot="3722690">
              <a:off x="941659" y="1717996"/>
              <a:ext cx="1280519" cy="1436774"/>
            </a:xfrm>
            <a:custGeom>
              <a:avLst/>
              <a:gdLst/>
              <a:ahLst/>
              <a:cxnLst/>
              <a:rect l="l" t="t" r="r" b="b"/>
              <a:pathLst>
                <a:path w="981970" h="1129882">
                  <a:moveTo>
                    <a:pt x="0" y="0"/>
                  </a:moveTo>
                  <a:lnTo>
                    <a:pt x="981970" y="0"/>
                  </a:lnTo>
                  <a:lnTo>
                    <a:pt x="981970" y="1129882"/>
                  </a:lnTo>
                  <a:lnTo>
                    <a:pt x="0" y="11298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5864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5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F671A55-A492-8C3D-E6A7-F830325DA066}"/>
                </a:ext>
              </a:extLst>
            </p:cNvPr>
            <p:cNvSpPr txBox="1"/>
            <p:nvPr/>
          </p:nvSpPr>
          <p:spPr>
            <a:xfrm>
              <a:off x="2726092" y="1554915"/>
              <a:ext cx="7515042" cy="1658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336666" marR="0" lvl="1" indent="-74295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endParaRPr>
            </a:p>
            <a:p>
              <a:pPr marL="593716" marR="0" lvl="1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64510F-9A4D-3519-8772-22900BBF54DD}"/>
              </a:ext>
            </a:extLst>
          </p:cNvPr>
          <p:cNvGrpSpPr/>
          <p:nvPr/>
        </p:nvGrpSpPr>
        <p:grpSpPr>
          <a:xfrm>
            <a:off x="2613763" y="41412"/>
            <a:ext cx="7277858" cy="1645126"/>
            <a:chOff x="3225418" y="197332"/>
            <a:chExt cx="5741165" cy="917793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E34371E-CDB5-DE77-6CFC-B4C8306524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/>
            <a:srcRect l="18417" t="28443" r="51501" b="66371"/>
            <a:stretch/>
          </p:blipFill>
          <p:spPr>
            <a:xfrm>
              <a:off x="3225418" y="197332"/>
              <a:ext cx="5741165" cy="479818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50B0EEF-0CF2-00A6-BDFD-1AB893DDF8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58056" b="63519" l="39010" r="50677">
                          <a14:foregroundMark x1="39063" y1="61481" x2="39063" y2="61481"/>
                          <a14:foregroundMark x1="40833" y1="61204" x2="40833" y2="61204"/>
                          <a14:foregroundMark x1="40677" y1="59815" x2="40677" y2="59815"/>
                          <a14:foregroundMark x1="42344" y1="60463" x2="42344" y2="60463"/>
                          <a14:foregroundMark x1="46146" y1="60278" x2="46146" y2="60278"/>
                          <a14:foregroundMark x1="47917" y1="61019" x2="47917" y2="61019"/>
                          <a14:foregroundMark x1="50260" y1="60463" x2="50260" y2="60463"/>
                          <a14:foregroundMark x1="50313" y1="62407" x2="50260" y2="62407"/>
                          <a14:foregroundMark x1="46250" y1="60463" x2="46250" y2="60463"/>
                          <a14:foregroundMark x1="46354" y1="59074" x2="46354" y2="59074"/>
                          <a14:foregroundMark x1="48229" y1="59444" x2="48229" y2="59444"/>
                          <a14:foregroundMark x1="45573" y1="60185" x2="45573" y2="60185"/>
                          <a14:foregroundMark x1="39688" y1="59722" x2="39688" y2="59722"/>
                          <a14:foregroundMark x1="39688" y1="59722" x2="39688" y2="59722"/>
                          <a14:foregroundMark x1="42240" y1="60463" x2="42240" y2="60463"/>
                          <a14:foregroundMark x1="45990" y1="60185" x2="45990" y2="60185"/>
                          <a14:foregroundMark x1="45833" y1="61944" x2="45833" y2="61944"/>
                          <a14:foregroundMark x1="45573" y1="61944" x2="45573" y2="61944"/>
                          <a14:foregroundMark x1="47656" y1="59815" x2="47656" y2="59815"/>
                          <a14:foregroundMark x1="45990" y1="59815" x2="45990" y2="59815"/>
                          <a14:foregroundMark x1="46354" y1="59722" x2="46354" y2="59722"/>
                          <a14:foregroundMark x1="46250" y1="62407" x2="46250" y2="62407"/>
                          <a14:foregroundMark x1="49896" y1="59074" x2="49896" y2="59074"/>
                          <a14:foregroundMark x1="50156" y1="60278" x2="50156" y2="60278"/>
                          <a14:foregroundMark x1="50729" y1="62222" x2="50729" y2="62222"/>
                          <a14:foregroundMark x1="50260" y1="62407" x2="50260" y2="62407"/>
                          <a14:foregroundMark x1="50000" y1="60463" x2="50000" y2="60463"/>
                          <a14:foregroundMark x1="50000" y1="59074" x2="50000" y2="59074"/>
                          <a14:foregroundMark x1="49688" y1="59074" x2="49688" y2="59074"/>
                          <a14:foregroundMark x1="50313" y1="59444" x2="50313" y2="59444"/>
                          <a14:foregroundMark x1="49688" y1="59537" x2="49688" y2="59259"/>
                          <a14:foregroundMark x1="49844" y1="62778" x2="49844" y2="62778"/>
                          <a14:foregroundMark x1="50521" y1="62222" x2="50521" y2="62222"/>
                          <a14:foregroundMark x1="50104" y1="62778" x2="50104" y2="62778"/>
                          <a14:foregroundMark x1="49896" y1="59537" x2="49896" y2="59537"/>
                          <a14:foregroundMark x1="42917" y1="60185" x2="42917" y2="60185"/>
                          <a14:foregroundMark x1="39427" y1="60278" x2="39427" y2="60278"/>
                          <a14:foregroundMark x1="39010" y1="60185" x2="39010" y2="60185"/>
                          <a14:foregroundMark x1="46563" y1="61667" x2="46563" y2="61667"/>
                          <a14:foregroundMark x1="44479" y1="60463" x2="44479" y2="60463"/>
                          <a14:foregroundMark x1="44479" y1="59722" x2="44479" y2="59722"/>
                          <a14:foregroundMark x1="43906" y1="61481" x2="43906" y2="61481"/>
                          <a14:foregroundMark x1="46146" y1="61944" x2="46146" y2="61944"/>
                          <a14:foregroundMark x1="49896" y1="59444" x2="49896" y2="59444"/>
                          <a14:foregroundMark x1="40938" y1="61204" x2="40938" y2="61204"/>
                          <a14:foregroundMark x1="40938" y1="60185" x2="40938" y2="60185"/>
                          <a14:foregroundMark x1="41094" y1="62407" x2="41094" y2="62407"/>
                          <a14:foregroundMark x1="50156" y1="60278" x2="50156" y2="60278"/>
                          <a14:foregroundMark x1="50521" y1="62037" x2="50521" y2="62037"/>
                          <a14:foregroundMark x1="49896" y1="62963" x2="49896" y2="62963"/>
                          <a14:foregroundMark x1="49688" y1="62963" x2="49688" y2="62963"/>
                          <a14:foregroundMark x1="50521" y1="61759" x2="50521" y2="61759"/>
                          <a14:foregroundMark x1="50156" y1="61019" x2="50156" y2="61019"/>
                          <a14:foregroundMark x1="50521" y1="59815" x2="50521" y2="59815"/>
                          <a14:foregroundMark x1="49688" y1="59537" x2="49688" y2="59537"/>
                          <a14:foregroundMark x1="48438" y1="59444" x2="48438" y2="59444"/>
                          <a14:foregroundMark x1="44479" y1="60000" x2="44479" y2="60000"/>
                          <a14:foregroundMark x1="45677" y1="60278" x2="45677" y2="60278"/>
                          <a14:foregroundMark x1="46510" y1="62407" x2="46510" y2="62407"/>
                        </a14:backgroundRemoval>
                      </a14:imgEffect>
                    </a14:imgLayer>
                  </a14:imgProps>
                </a:ext>
              </a:extLst>
            </a:blip>
            <a:srcRect l="38333" t="57481" r="48667" b="35704"/>
            <a:stretch/>
          </p:blipFill>
          <p:spPr>
            <a:xfrm>
              <a:off x="5010958" y="563523"/>
              <a:ext cx="2170084" cy="551602"/>
            </a:xfrm>
            <a:prstGeom prst="rect">
              <a:avLst/>
            </a:prstGeom>
          </p:spPr>
        </p:pic>
      </p:grpSp>
      <p:sp>
        <p:nvSpPr>
          <p:cNvPr id="6" name="Freeform 6"/>
          <p:cNvSpPr/>
          <p:nvPr/>
        </p:nvSpPr>
        <p:spPr>
          <a:xfrm rot="1353229">
            <a:off x="10857164" y="1718464"/>
            <a:ext cx="600304" cy="1594697"/>
          </a:xfrm>
          <a:custGeom>
            <a:avLst/>
            <a:gdLst/>
            <a:ahLst/>
            <a:cxnLst/>
            <a:rect l="l" t="t" r="r" b="b"/>
            <a:pathLst>
              <a:path w="1138818" h="2796206">
                <a:moveTo>
                  <a:pt x="0" y="0"/>
                </a:moveTo>
                <a:lnTo>
                  <a:pt x="1138818" y="0"/>
                </a:lnTo>
                <a:lnTo>
                  <a:pt x="1138818" y="2796205"/>
                </a:lnTo>
                <a:lnTo>
                  <a:pt x="0" y="2796205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ED6041-C299-AAC0-671D-295C36DE0536}"/>
              </a:ext>
            </a:extLst>
          </p:cNvPr>
          <p:cNvSpPr txBox="1"/>
          <p:nvPr/>
        </p:nvSpPr>
        <p:spPr>
          <a:xfrm>
            <a:off x="1042539" y="1782537"/>
            <a:ext cx="1019754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200" b="1" dirty="0">
                <a:solidFill>
                  <a:srgbClr val="FF3131"/>
                </a:solidFill>
                <a:latin typeface="Comic Sans Bold"/>
              </a:rPr>
              <a:t>03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200" b="1" u="sng" dirty="0">
                <a:solidFill>
                  <a:srgbClr val="0070C0"/>
                </a:solidFill>
                <a:latin typeface="Comic Sans Bold"/>
              </a:rPr>
              <a:t>Activity </a:t>
            </a:r>
            <a:r>
              <a:rPr kumimoji="0" lang="en-US" sz="7200" b="1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7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Let’s talk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405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 rot="580942">
            <a:off x="-79998" y="-274375"/>
            <a:ext cx="710926" cy="1092205"/>
          </a:xfrm>
          <a:custGeom>
            <a:avLst/>
            <a:gdLst/>
            <a:ahLst/>
            <a:cxnLst/>
            <a:rect l="l" t="t" r="r" b="b"/>
            <a:pathLst>
              <a:path w="1108518" h="1703030">
                <a:moveTo>
                  <a:pt x="0" y="0"/>
                </a:moveTo>
                <a:lnTo>
                  <a:pt x="1108518" y="0"/>
                </a:lnTo>
                <a:lnTo>
                  <a:pt x="1108518" y="1703030"/>
                </a:lnTo>
                <a:lnTo>
                  <a:pt x="0" y="17030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 rot="5555253">
            <a:off x="4961752" y="6312311"/>
            <a:ext cx="1838712" cy="1879724"/>
          </a:xfrm>
          <a:custGeom>
            <a:avLst/>
            <a:gdLst/>
            <a:ahLst/>
            <a:cxnLst/>
            <a:rect l="l" t="t" r="r" b="b"/>
            <a:pathLst>
              <a:path w="2867028" h="2930977">
                <a:moveTo>
                  <a:pt x="0" y="0"/>
                </a:moveTo>
                <a:lnTo>
                  <a:pt x="2867028" y="0"/>
                </a:lnTo>
                <a:lnTo>
                  <a:pt x="2867028" y="2930977"/>
                </a:lnTo>
                <a:lnTo>
                  <a:pt x="0" y="293097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30"/>
          <p:cNvSpPr/>
          <p:nvPr/>
        </p:nvSpPr>
        <p:spPr>
          <a:xfrm rot="-977924">
            <a:off x="320115" y="5619302"/>
            <a:ext cx="366780" cy="1613832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1"/>
          <p:cNvSpPr/>
          <p:nvPr/>
        </p:nvSpPr>
        <p:spPr>
          <a:xfrm rot="718299">
            <a:off x="11655628" y="5777723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1353229">
            <a:off x="11653390" y="-472651"/>
            <a:ext cx="730358" cy="1793291"/>
          </a:xfrm>
          <a:custGeom>
            <a:avLst/>
            <a:gdLst/>
            <a:ahLst/>
            <a:cxnLst/>
            <a:rect l="l" t="t" r="r" b="b"/>
            <a:pathLst>
              <a:path w="1138818" h="2796206">
                <a:moveTo>
                  <a:pt x="0" y="0"/>
                </a:moveTo>
                <a:lnTo>
                  <a:pt x="1138818" y="0"/>
                </a:lnTo>
                <a:lnTo>
                  <a:pt x="1138818" y="2796205"/>
                </a:lnTo>
                <a:lnTo>
                  <a:pt x="0" y="279620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AFD0AB-0670-DECB-3C3F-6F72B817CA8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224535" y="0"/>
            <a:ext cx="5742930" cy="9205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49D8714-9BB3-2238-68F4-D1D52796384B}"/>
              </a:ext>
            </a:extLst>
          </p:cNvPr>
          <p:cNvSpPr txBox="1"/>
          <p:nvPr/>
        </p:nvSpPr>
        <p:spPr>
          <a:xfrm>
            <a:off x="4660900" y="869835"/>
            <a:ext cx="27965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7. Let’s talk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245FB2A-824B-0F1F-2877-52DC981044E5}"/>
              </a:ext>
            </a:extLst>
          </p:cNvPr>
          <p:cNvGrpSpPr/>
          <p:nvPr/>
        </p:nvGrpSpPr>
        <p:grpSpPr>
          <a:xfrm>
            <a:off x="-211843" y="1558342"/>
            <a:ext cx="8501481" cy="3361528"/>
            <a:chOff x="-211843" y="1558342"/>
            <a:chExt cx="8501481" cy="3361528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32BB41F-DBD5-432B-7C94-AB425C0315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3694" b="91293" l="2889" r="96667">
                          <a14:foregroundMark x1="17333" y1="14248" x2="17333" y2="14248"/>
                          <a14:foregroundMark x1="11333" y1="23219" x2="11333" y2="23219"/>
                          <a14:foregroundMark x1="5111" y1="34828" x2="5111" y2="34828"/>
                          <a14:foregroundMark x1="3111" y1="45910" x2="3111" y2="45910"/>
                          <a14:foregroundMark x1="44444" y1="3694" x2="44444" y2="3694"/>
                          <a14:foregroundMark x1="96667" y1="39578" x2="96667" y2="39578"/>
                          <a14:foregroundMark x1="68889" y1="91293" x2="68889" y2="9129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211843" y="1558342"/>
              <a:ext cx="8501481" cy="3361528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D25E7FD-9B99-25A7-9496-0559A5EB64D6}"/>
                </a:ext>
              </a:extLst>
            </p:cNvPr>
            <p:cNvSpPr txBox="1"/>
            <p:nvPr/>
          </p:nvSpPr>
          <p:spPr>
            <a:xfrm>
              <a:off x="275465" y="2681795"/>
              <a:ext cx="7896583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Bold"/>
                  <a:ea typeface="+mn-ea"/>
                  <a:cs typeface="+mn-cs"/>
                </a:rPr>
                <a:t>a. The </a:t>
              </a: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omic Sans Bold"/>
                  <a:ea typeface="+mn-ea"/>
                  <a:cs typeface="+mn-cs"/>
                </a:rPr>
                <a:t>p</a:t>
              </a: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Bold"/>
                  <a:ea typeface="+mn-ea"/>
                  <a:cs typeface="+mn-cs"/>
                </a:rPr>
                <a:t>asta is yummy.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20360ADE-AFB9-E9B3-BAFF-2CF14E288A0F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>
                        <a14:foregroundMark x1="18660" y1="73700" x2="18660" y2="73700"/>
                        <a14:foregroundMark x1="16268" y1="67584" x2="16268" y2="67584"/>
                        <a14:foregroundMark x1="26555" y1="77676" x2="26555" y2="77676"/>
                        <a14:foregroundMark x1="42584" y1="81346" x2="42584" y2="81346"/>
                        <a14:foregroundMark x1="67225" y1="75841" x2="67225" y2="75841"/>
                        <a14:foregroundMark x1="80144" y1="70031" x2="80144" y2="70031"/>
                      </a14:backgroundRemoval>
                    </a14:imgEffect>
                  </a14:imgLayer>
                </a14:imgProps>
              </a:ext>
            </a:extLst>
          </a:blip>
          <a:srcRect l="11303" t="17974" r="14558" b="16785"/>
          <a:stretch/>
        </p:blipFill>
        <p:spPr>
          <a:xfrm>
            <a:off x="8216017" y="1558342"/>
            <a:ext cx="3700517" cy="2516701"/>
          </a:xfrm>
          <a:prstGeom prst="rect">
            <a:avLst/>
          </a:prstGeom>
        </p:spPr>
      </p:pic>
      <p:pic>
        <p:nvPicPr>
          <p:cNvPr id="14" name="pasta mp3">
            <a:hlinkClick r:id="" action="ppaction://media"/>
            <a:extLst>
              <a:ext uri="{FF2B5EF4-FFF2-40B4-BE49-F238E27FC236}">
                <a16:creationId xmlns:a16="http://schemas.microsoft.com/office/drawing/2014/main" id="{08F09E5B-0064-5994-77FB-195C906C114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90" end="3840.8775"/>
                </p14:media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487383" y="5251098"/>
            <a:ext cx="765517" cy="76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16431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92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 rot="580942">
            <a:off x="-79998" y="-274375"/>
            <a:ext cx="710926" cy="1092205"/>
          </a:xfrm>
          <a:custGeom>
            <a:avLst/>
            <a:gdLst/>
            <a:ahLst/>
            <a:cxnLst/>
            <a:rect l="l" t="t" r="r" b="b"/>
            <a:pathLst>
              <a:path w="1108518" h="1703030">
                <a:moveTo>
                  <a:pt x="0" y="0"/>
                </a:moveTo>
                <a:lnTo>
                  <a:pt x="1108518" y="0"/>
                </a:lnTo>
                <a:lnTo>
                  <a:pt x="1108518" y="1703030"/>
                </a:lnTo>
                <a:lnTo>
                  <a:pt x="0" y="17030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 rot="5555253">
            <a:off x="4961752" y="6312311"/>
            <a:ext cx="1838712" cy="1879724"/>
          </a:xfrm>
          <a:custGeom>
            <a:avLst/>
            <a:gdLst/>
            <a:ahLst/>
            <a:cxnLst/>
            <a:rect l="l" t="t" r="r" b="b"/>
            <a:pathLst>
              <a:path w="2867028" h="2930977">
                <a:moveTo>
                  <a:pt x="0" y="0"/>
                </a:moveTo>
                <a:lnTo>
                  <a:pt x="2867028" y="0"/>
                </a:lnTo>
                <a:lnTo>
                  <a:pt x="2867028" y="2930977"/>
                </a:lnTo>
                <a:lnTo>
                  <a:pt x="0" y="293097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30"/>
          <p:cNvSpPr/>
          <p:nvPr/>
        </p:nvSpPr>
        <p:spPr>
          <a:xfrm rot="-977924">
            <a:off x="320115" y="5619302"/>
            <a:ext cx="366780" cy="1613832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1"/>
          <p:cNvSpPr/>
          <p:nvPr/>
        </p:nvSpPr>
        <p:spPr>
          <a:xfrm rot="718299">
            <a:off x="11655628" y="5777723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1353229">
            <a:off x="11653390" y="-472651"/>
            <a:ext cx="730358" cy="1793291"/>
          </a:xfrm>
          <a:custGeom>
            <a:avLst/>
            <a:gdLst/>
            <a:ahLst/>
            <a:cxnLst/>
            <a:rect l="l" t="t" r="r" b="b"/>
            <a:pathLst>
              <a:path w="1138818" h="2796206">
                <a:moveTo>
                  <a:pt x="0" y="0"/>
                </a:moveTo>
                <a:lnTo>
                  <a:pt x="1138818" y="0"/>
                </a:lnTo>
                <a:lnTo>
                  <a:pt x="1138818" y="2796205"/>
                </a:lnTo>
                <a:lnTo>
                  <a:pt x="0" y="279620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AFD0AB-0670-DECB-3C3F-6F72B817CA8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224535" y="0"/>
            <a:ext cx="5742930" cy="9205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49D8714-9BB3-2238-68F4-D1D52796384B}"/>
              </a:ext>
            </a:extLst>
          </p:cNvPr>
          <p:cNvSpPr txBox="1"/>
          <p:nvPr/>
        </p:nvSpPr>
        <p:spPr>
          <a:xfrm>
            <a:off x="4660900" y="869835"/>
            <a:ext cx="27965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7. Let’s talk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DBEDE2A-73E3-B98B-7199-16D3CEC8C8BA}"/>
              </a:ext>
            </a:extLst>
          </p:cNvPr>
          <p:cNvGrpSpPr/>
          <p:nvPr/>
        </p:nvGrpSpPr>
        <p:grpSpPr>
          <a:xfrm>
            <a:off x="-117786" y="1709167"/>
            <a:ext cx="9631992" cy="3141129"/>
            <a:chOff x="1548954" y="1753896"/>
            <a:chExt cx="7574739" cy="2965164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32BB41F-DBD5-432B-7C94-AB425C0315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3694" b="91293" l="2889" r="96667">
                          <a14:foregroundMark x1="17333" y1="14248" x2="17333" y2="14248"/>
                          <a14:foregroundMark x1="11333" y1="23219" x2="11333" y2="23219"/>
                          <a14:foregroundMark x1="5111" y1="34828" x2="5111" y2="34828"/>
                          <a14:foregroundMark x1="3111" y1="45910" x2="3111" y2="45910"/>
                          <a14:foregroundMark x1="44444" y1="3694" x2="44444" y2="3694"/>
                          <a14:foregroundMark x1="96667" y1="39578" x2="96667" y2="39578"/>
                          <a14:foregroundMark x1="68889" y1="91293" x2="68889" y2="9129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48954" y="1753896"/>
              <a:ext cx="6703490" cy="2965164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D25E7FD-9B99-25A7-9496-0559A5EB64D6}"/>
                </a:ext>
              </a:extLst>
            </p:cNvPr>
            <p:cNvSpPr txBox="1"/>
            <p:nvPr/>
          </p:nvSpPr>
          <p:spPr>
            <a:xfrm>
              <a:off x="2048106" y="2580905"/>
              <a:ext cx="7075587" cy="9587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Bold"/>
                  <a:ea typeface="+mn-ea"/>
                  <a:cs typeface="+mn-cs"/>
                </a:rPr>
                <a:t>b. The </a:t>
              </a: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omic Sans Bold"/>
                  <a:ea typeface="+mn-ea"/>
                  <a:cs typeface="+mn-cs"/>
                </a:rPr>
                <a:t>p</a:t>
              </a: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Bold"/>
                  <a:ea typeface="+mn-ea"/>
                  <a:cs typeface="+mn-cs"/>
                </a:rPr>
                <a:t>izza is yummy.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AE0B3AA6-A169-5402-5F78-771F153EA6CE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962" b="88889" l="6842" r="90000">
                        <a14:foregroundMark x1="8947" y1="50575" x2="8947" y2="50575"/>
                        <a14:foregroundMark x1="70526" y1="23755" x2="70526" y2="23755"/>
                        <a14:foregroundMark x1="84474" y1="52490" x2="84474" y2="52490"/>
                        <a14:foregroundMark x1="66053" y1="81609" x2="66053" y2="81609"/>
                        <a14:foregroundMark x1="25789" y1="78544" x2="25789" y2="78544"/>
                        <a14:foregroundMark x1="14474" y1="72031" x2="14474" y2="72031"/>
                        <a14:foregroundMark x1="10000" y1="63985" x2="8947" y2="62835"/>
                        <a14:foregroundMark x1="7368" y1="46360" x2="7368" y2="44828"/>
                        <a14:foregroundMark x1="10000" y1="34866" x2="10000" y2="34866"/>
                        <a14:foregroundMark x1="11053" y1="31418" x2="8421" y2="55556"/>
                        <a14:foregroundMark x1="8421" y1="55556" x2="10263" y2="65134"/>
                        <a14:foregroundMark x1="11842" y1="29119" x2="18421" y2="26820"/>
                        <a14:foregroundMark x1="9474" y1="33333" x2="6842" y2="58238"/>
                        <a14:foregroundMark x1="6842" y1="58238" x2="11842" y2="68966"/>
                      </a14:backgroundRemoval>
                    </a14:imgEffect>
                  </a14:imgLayer>
                </a14:imgProps>
              </a:ext>
            </a:extLst>
          </a:blip>
          <a:srcRect r="10802" b="10369"/>
          <a:stretch/>
        </p:blipFill>
        <p:spPr>
          <a:xfrm>
            <a:off x="7989794" y="1709167"/>
            <a:ext cx="4028775" cy="2762427"/>
          </a:xfrm>
          <a:prstGeom prst="rect">
            <a:avLst/>
          </a:prstGeom>
        </p:spPr>
      </p:pic>
      <p:pic>
        <p:nvPicPr>
          <p:cNvPr id="9" name="Media1">
            <a:hlinkClick r:id="" action="ppaction://media"/>
            <a:extLst>
              <a:ext uri="{FF2B5EF4-FFF2-40B4-BE49-F238E27FC236}">
                <a16:creationId xmlns:a16="http://schemas.microsoft.com/office/drawing/2014/main" id="{5FC9BBE0-1B1E-FA4E-1C56-EF38C1A32F0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03" end="2415.5918"/>
                </p14:media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032203" y="5171269"/>
            <a:ext cx="857987" cy="857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52758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02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 rot="580942">
            <a:off x="-79998" y="-274375"/>
            <a:ext cx="710926" cy="1092205"/>
          </a:xfrm>
          <a:custGeom>
            <a:avLst/>
            <a:gdLst/>
            <a:ahLst/>
            <a:cxnLst/>
            <a:rect l="l" t="t" r="r" b="b"/>
            <a:pathLst>
              <a:path w="1108518" h="1703030">
                <a:moveTo>
                  <a:pt x="0" y="0"/>
                </a:moveTo>
                <a:lnTo>
                  <a:pt x="1108518" y="0"/>
                </a:lnTo>
                <a:lnTo>
                  <a:pt x="1108518" y="1703030"/>
                </a:lnTo>
                <a:lnTo>
                  <a:pt x="0" y="17030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 rot="5555253">
            <a:off x="4961752" y="6312311"/>
            <a:ext cx="1838712" cy="1879724"/>
          </a:xfrm>
          <a:custGeom>
            <a:avLst/>
            <a:gdLst/>
            <a:ahLst/>
            <a:cxnLst/>
            <a:rect l="l" t="t" r="r" b="b"/>
            <a:pathLst>
              <a:path w="2867028" h="2930977">
                <a:moveTo>
                  <a:pt x="0" y="0"/>
                </a:moveTo>
                <a:lnTo>
                  <a:pt x="2867028" y="0"/>
                </a:lnTo>
                <a:lnTo>
                  <a:pt x="2867028" y="2930977"/>
                </a:lnTo>
                <a:lnTo>
                  <a:pt x="0" y="293097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30"/>
          <p:cNvSpPr/>
          <p:nvPr/>
        </p:nvSpPr>
        <p:spPr>
          <a:xfrm rot="-977924">
            <a:off x="320115" y="5619302"/>
            <a:ext cx="366780" cy="1613832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1"/>
          <p:cNvSpPr/>
          <p:nvPr/>
        </p:nvSpPr>
        <p:spPr>
          <a:xfrm rot="718299">
            <a:off x="11655628" y="5777723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1353229">
            <a:off x="11653390" y="-472651"/>
            <a:ext cx="730358" cy="1793291"/>
          </a:xfrm>
          <a:custGeom>
            <a:avLst/>
            <a:gdLst/>
            <a:ahLst/>
            <a:cxnLst/>
            <a:rect l="l" t="t" r="r" b="b"/>
            <a:pathLst>
              <a:path w="1138818" h="2796206">
                <a:moveTo>
                  <a:pt x="0" y="0"/>
                </a:moveTo>
                <a:lnTo>
                  <a:pt x="1138818" y="0"/>
                </a:lnTo>
                <a:lnTo>
                  <a:pt x="1138818" y="2796205"/>
                </a:lnTo>
                <a:lnTo>
                  <a:pt x="0" y="279620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AFD0AB-0670-DECB-3C3F-6F72B817CA8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224535" y="0"/>
            <a:ext cx="5742930" cy="9205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49D8714-9BB3-2238-68F4-D1D52796384B}"/>
              </a:ext>
            </a:extLst>
          </p:cNvPr>
          <p:cNvSpPr txBox="1"/>
          <p:nvPr/>
        </p:nvSpPr>
        <p:spPr>
          <a:xfrm>
            <a:off x="4660900" y="869835"/>
            <a:ext cx="27965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7. Let’s talk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C64D18B-AFCF-61E4-37CE-1F24C0874E02}"/>
              </a:ext>
            </a:extLst>
          </p:cNvPr>
          <p:cNvGrpSpPr/>
          <p:nvPr/>
        </p:nvGrpSpPr>
        <p:grpSpPr>
          <a:xfrm>
            <a:off x="101027" y="1660497"/>
            <a:ext cx="8516199" cy="3169920"/>
            <a:chOff x="101027" y="1660496"/>
            <a:chExt cx="7853653" cy="3355227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32BB41F-DBD5-432B-7C94-AB425C0315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3694" b="91293" l="2889" r="96667">
                          <a14:foregroundMark x1="17333" y1="14248" x2="17333" y2="14248"/>
                          <a14:foregroundMark x1="11333" y1="23219" x2="11333" y2="23219"/>
                          <a14:foregroundMark x1="5111" y1="34828" x2="5111" y2="34828"/>
                          <a14:foregroundMark x1="3111" y1="45910" x2="3111" y2="45910"/>
                          <a14:foregroundMark x1="44444" y1="3694" x2="44444" y2="3694"/>
                          <a14:foregroundMark x1="96667" y1="39578" x2="96667" y2="39578"/>
                          <a14:foregroundMark x1="68889" y1="91293" x2="68889" y2="9129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027" y="1660496"/>
              <a:ext cx="7691111" cy="335522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D25E7FD-9B99-25A7-9496-0559A5EB64D6}"/>
                </a:ext>
              </a:extLst>
            </p:cNvPr>
            <p:cNvSpPr txBox="1"/>
            <p:nvPr/>
          </p:nvSpPr>
          <p:spPr>
            <a:xfrm>
              <a:off x="392524" y="2670112"/>
              <a:ext cx="756215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Bold"/>
                  <a:ea typeface="+mn-ea"/>
                  <a:cs typeface="+mn-cs"/>
                </a:rPr>
                <a:t>c. The </a:t>
              </a: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omic Sans Bold"/>
                  <a:ea typeface="+mn-ea"/>
                  <a:cs typeface="+mn-cs"/>
                </a:rPr>
                <a:t>p</a:t>
              </a: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Bold"/>
                  <a:ea typeface="+mn-ea"/>
                  <a:cs typeface="+mn-cs"/>
                </a:rPr>
                <a:t>opcorn is yummy.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5B3A46B-A3AD-1A03-522A-5CD7614DD37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>
                        <a14:foregroundMark x1="28827" y1="88037" x2="28827" y2="8803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25341" y="1348271"/>
            <a:ext cx="4046954" cy="3365578"/>
          </a:xfrm>
          <a:prstGeom prst="rect">
            <a:avLst/>
          </a:prstGeom>
        </p:spPr>
      </p:pic>
      <p:pic>
        <p:nvPicPr>
          <p:cNvPr id="11" name="Media2">
            <a:hlinkClick r:id="" action="ppaction://media"/>
            <a:extLst>
              <a:ext uri="{FF2B5EF4-FFF2-40B4-BE49-F238E27FC236}">
                <a16:creationId xmlns:a16="http://schemas.microsoft.com/office/drawing/2014/main" id="{C9ECFB8F-8893-49DE-4982-B5AF2571A96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711" end="1973.3265"/>
                </p14:media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506660" y="5455796"/>
            <a:ext cx="612385" cy="61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55729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93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1353229">
            <a:off x="11607354" y="-513648"/>
            <a:ext cx="730358" cy="1570749"/>
          </a:xfrm>
          <a:custGeom>
            <a:avLst/>
            <a:gdLst/>
            <a:ahLst/>
            <a:cxnLst/>
            <a:rect l="l" t="t" r="r" b="b"/>
            <a:pathLst>
              <a:path w="1138818" h="2796206">
                <a:moveTo>
                  <a:pt x="0" y="0"/>
                </a:moveTo>
                <a:lnTo>
                  <a:pt x="1138818" y="0"/>
                </a:lnTo>
                <a:lnTo>
                  <a:pt x="1138818" y="2796205"/>
                </a:lnTo>
                <a:lnTo>
                  <a:pt x="0" y="279620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AFD0AB-0670-DECB-3C3F-6F72B817CA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4535" y="0"/>
            <a:ext cx="5742930" cy="9205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49D8714-9BB3-2238-68F4-D1D52796384B}"/>
              </a:ext>
            </a:extLst>
          </p:cNvPr>
          <p:cNvSpPr txBox="1"/>
          <p:nvPr/>
        </p:nvSpPr>
        <p:spPr>
          <a:xfrm>
            <a:off x="4660900" y="869835"/>
            <a:ext cx="27965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7. Let’s talk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B3A46B-A3AD-1A03-522A-5CD7614DD37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28827" y1="88037" x2="28827" y2="8803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37161" y="1948511"/>
            <a:ext cx="3352048" cy="278767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0FF58E3-6A1F-F18C-8909-83E9E7841FF7}"/>
              </a:ext>
            </a:extLst>
          </p:cNvPr>
          <p:cNvSpPr txBox="1"/>
          <p:nvPr/>
        </p:nvSpPr>
        <p:spPr>
          <a:xfrm>
            <a:off x="1883112" y="4785470"/>
            <a:ext cx="931874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The _______ is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yummy.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F1C658A-88C1-859E-8608-740F462466F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2791" y="1861558"/>
            <a:ext cx="3882208" cy="303067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603C045-2DF2-051D-D02B-D25C269A349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79226" y="2277991"/>
            <a:ext cx="3495273" cy="2408905"/>
          </a:xfrm>
          <a:prstGeom prst="rect">
            <a:avLst/>
          </a:prstGeom>
        </p:spPr>
      </p:pic>
      <p:sp>
        <p:nvSpPr>
          <p:cNvPr id="14" name="Freeform 6">
            <a:extLst>
              <a:ext uri="{FF2B5EF4-FFF2-40B4-BE49-F238E27FC236}">
                <a16:creationId xmlns:a16="http://schemas.microsoft.com/office/drawing/2014/main" id="{1282564F-345F-D2F0-7712-0B48192C0208}"/>
              </a:ext>
            </a:extLst>
          </p:cNvPr>
          <p:cNvSpPr/>
          <p:nvPr/>
        </p:nvSpPr>
        <p:spPr>
          <a:xfrm rot="9295286">
            <a:off x="11617714" y="5994211"/>
            <a:ext cx="709637" cy="1285555"/>
          </a:xfrm>
          <a:custGeom>
            <a:avLst/>
            <a:gdLst/>
            <a:ahLst/>
            <a:cxnLst/>
            <a:rect l="l" t="t" r="r" b="b"/>
            <a:pathLst>
              <a:path w="1138818" h="2796206">
                <a:moveTo>
                  <a:pt x="0" y="0"/>
                </a:moveTo>
                <a:lnTo>
                  <a:pt x="1138818" y="0"/>
                </a:lnTo>
                <a:lnTo>
                  <a:pt x="1138818" y="2796205"/>
                </a:lnTo>
                <a:lnTo>
                  <a:pt x="0" y="279620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7013572D-5AE9-0CA2-1B0A-D0A2BAD66F88}"/>
              </a:ext>
            </a:extLst>
          </p:cNvPr>
          <p:cNvSpPr/>
          <p:nvPr/>
        </p:nvSpPr>
        <p:spPr>
          <a:xfrm rot="20250150">
            <a:off x="-85365" y="-767908"/>
            <a:ext cx="660070" cy="1634950"/>
          </a:xfrm>
          <a:custGeom>
            <a:avLst/>
            <a:gdLst/>
            <a:ahLst/>
            <a:cxnLst/>
            <a:rect l="l" t="t" r="r" b="b"/>
            <a:pathLst>
              <a:path w="1138818" h="2796206">
                <a:moveTo>
                  <a:pt x="0" y="0"/>
                </a:moveTo>
                <a:lnTo>
                  <a:pt x="1138818" y="0"/>
                </a:lnTo>
                <a:lnTo>
                  <a:pt x="1138818" y="2796205"/>
                </a:lnTo>
                <a:lnTo>
                  <a:pt x="0" y="279620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EBA82F5B-6CE2-8556-3B7D-9AB790F1B1EA}"/>
              </a:ext>
            </a:extLst>
          </p:cNvPr>
          <p:cNvSpPr/>
          <p:nvPr/>
        </p:nvSpPr>
        <p:spPr>
          <a:xfrm rot="12728385">
            <a:off x="39227" y="5875900"/>
            <a:ext cx="607640" cy="1414700"/>
          </a:xfrm>
          <a:custGeom>
            <a:avLst/>
            <a:gdLst/>
            <a:ahLst/>
            <a:cxnLst/>
            <a:rect l="l" t="t" r="r" b="b"/>
            <a:pathLst>
              <a:path w="1138818" h="2796206">
                <a:moveTo>
                  <a:pt x="0" y="0"/>
                </a:moveTo>
                <a:lnTo>
                  <a:pt x="1138818" y="0"/>
                </a:lnTo>
                <a:lnTo>
                  <a:pt x="1138818" y="2796205"/>
                </a:lnTo>
                <a:lnTo>
                  <a:pt x="0" y="279620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2CF479-CF5F-69E1-AAE0-66343E1A3016}"/>
              </a:ext>
            </a:extLst>
          </p:cNvPr>
          <p:cNvSpPr txBox="1"/>
          <p:nvPr/>
        </p:nvSpPr>
        <p:spPr>
          <a:xfrm>
            <a:off x="4195349" y="1548378"/>
            <a:ext cx="46942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</a:t>
            </a:r>
            <a:r>
              <a:rPr kumimoji="0" 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GROUPWORK</a:t>
            </a:r>
            <a:endParaRPr kumimoji="0" lang="en-US" sz="1800" b="0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388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00673">
            <a:off x="446521" y="-219761"/>
            <a:ext cx="1370599" cy="1183699"/>
          </a:xfrm>
          <a:custGeom>
            <a:avLst/>
            <a:gdLst/>
            <a:ahLst/>
            <a:cxnLst/>
            <a:rect l="l" t="t" r="r" b="b"/>
            <a:pathLst>
              <a:path w="2055898" h="1775548">
                <a:moveTo>
                  <a:pt x="0" y="0"/>
                </a:moveTo>
                <a:lnTo>
                  <a:pt x="2055898" y="0"/>
                </a:lnTo>
                <a:lnTo>
                  <a:pt x="2055898" y="1775548"/>
                </a:lnTo>
                <a:lnTo>
                  <a:pt x="0" y="17755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483314">
            <a:off x="1691429" y="-755020"/>
            <a:ext cx="1052735" cy="1226705"/>
          </a:xfrm>
          <a:custGeom>
            <a:avLst/>
            <a:gdLst/>
            <a:ahLst/>
            <a:cxnLst/>
            <a:rect l="l" t="t" r="r" b="b"/>
            <a:pathLst>
              <a:path w="1579103" h="1840057">
                <a:moveTo>
                  <a:pt x="0" y="0"/>
                </a:moveTo>
                <a:lnTo>
                  <a:pt x="1579104" y="0"/>
                </a:lnTo>
                <a:lnTo>
                  <a:pt x="1579104" y="1840057"/>
                </a:lnTo>
                <a:lnTo>
                  <a:pt x="0" y="18400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rot="-414127">
            <a:off x="-205163" y="1668057"/>
            <a:ext cx="914931" cy="1037551"/>
          </a:xfrm>
          <a:custGeom>
            <a:avLst/>
            <a:gdLst/>
            <a:ahLst/>
            <a:cxnLst/>
            <a:rect l="l" t="t" r="r" b="b"/>
            <a:pathLst>
              <a:path w="1372397" h="1556327">
                <a:moveTo>
                  <a:pt x="0" y="0"/>
                </a:moveTo>
                <a:lnTo>
                  <a:pt x="1372398" y="0"/>
                </a:lnTo>
                <a:lnTo>
                  <a:pt x="1372398" y="1556327"/>
                </a:lnTo>
                <a:lnTo>
                  <a:pt x="0" y="15563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181195" y="-424979"/>
            <a:ext cx="866995" cy="1195105"/>
          </a:xfrm>
          <a:custGeom>
            <a:avLst/>
            <a:gdLst/>
            <a:ahLst/>
            <a:cxnLst/>
            <a:rect l="l" t="t" r="r" b="b"/>
            <a:pathLst>
              <a:path w="1300492" h="1792658">
                <a:moveTo>
                  <a:pt x="0" y="0"/>
                </a:moveTo>
                <a:lnTo>
                  <a:pt x="1300492" y="0"/>
                </a:lnTo>
                <a:lnTo>
                  <a:pt x="1300492" y="1792658"/>
                </a:lnTo>
                <a:lnTo>
                  <a:pt x="0" y="179265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510411">
            <a:off x="-181195" y="3599032"/>
            <a:ext cx="839548" cy="1247977"/>
          </a:xfrm>
          <a:custGeom>
            <a:avLst/>
            <a:gdLst/>
            <a:ahLst/>
            <a:cxnLst/>
            <a:rect l="l" t="t" r="r" b="b"/>
            <a:pathLst>
              <a:path w="1259322" h="1871965">
                <a:moveTo>
                  <a:pt x="0" y="0"/>
                </a:moveTo>
                <a:lnTo>
                  <a:pt x="1259322" y="0"/>
                </a:lnTo>
                <a:lnTo>
                  <a:pt x="1259322" y="1871965"/>
                </a:lnTo>
                <a:lnTo>
                  <a:pt x="0" y="187196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 rot="519998">
            <a:off x="11552087" y="4294655"/>
            <a:ext cx="1114737" cy="1371600"/>
          </a:xfrm>
          <a:custGeom>
            <a:avLst/>
            <a:gdLst/>
            <a:ahLst/>
            <a:cxnLst/>
            <a:rect l="l" t="t" r="r" b="b"/>
            <a:pathLst>
              <a:path w="1672105" h="2057400">
                <a:moveTo>
                  <a:pt x="0" y="0"/>
                </a:moveTo>
                <a:lnTo>
                  <a:pt x="1672105" y="0"/>
                </a:lnTo>
                <a:lnTo>
                  <a:pt x="1672105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-238791" y="3000854"/>
            <a:ext cx="861273" cy="288135"/>
          </a:xfrm>
          <a:custGeom>
            <a:avLst/>
            <a:gdLst/>
            <a:ahLst/>
            <a:cxnLst/>
            <a:rect l="l" t="t" r="r" b="b"/>
            <a:pathLst>
              <a:path w="1291909" h="432202">
                <a:moveTo>
                  <a:pt x="0" y="0"/>
                </a:moveTo>
                <a:lnTo>
                  <a:pt x="1291909" y="0"/>
                </a:lnTo>
                <a:lnTo>
                  <a:pt x="1291909" y="432202"/>
                </a:lnTo>
                <a:lnTo>
                  <a:pt x="0" y="43220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rot="6691879">
            <a:off x="-257235" y="832616"/>
            <a:ext cx="514469" cy="665783"/>
          </a:xfrm>
          <a:custGeom>
            <a:avLst/>
            <a:gdLst/>
            <a:ahLst/>
            <a:cxnLst/>
            <a:rect l="l" t="t" r="r" b="b"/>
            <a:pathLst>
              <a:path w="771703" h="998675">
                <a:moveTo>
                  <a:pt x="0" y="0"/>
                </a:moveTo>
                <a:lnTo>
                  <a:pt x="771704" y="0"/>
                </a:lnTo>
                <a:lnTo>
                  <a:pt x="771704" y="998675"/>
                </a:lnTo>
                <a:lnTo>
                  <a:pt x="0" y="99867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-268881" y="5099090"/>
            <a:ext cx="1332645" cy="1462983"/>
          </a:xfrm>
          <a:custGeom>
            <a:avLst/>
            <a:gdLst/>
            <a:ahLst/>
            <a:cxnLst/>
            <a:rect l="l" t="t" r="r" b="b"/>
            <a:pathLst>
              <a:path w="1998967" h="2194474">
                <a:moveTo>
                  <a:pt x="0" y="0"/>
                </a:moveTo>
                <a:lnTo>
                  <a:pt x="1998966" y="0"/>
                </a:lnTo>
                <a:lnTo>
                  <a:pt x="1998966" y="2194474"/>
                </a:lnTo>
                <a:lnTo>
                  <a:pt x="0" y="2194474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 rot="-368832">
            <a:off x="11127211" y="5990658"/>
            <a:ext cx="1289304" cy="1371600"/>
          </a:xfrm>
          <a:custGeom>
            <a:avLst/>
            <a:gdLst/>
            <a:ahLst/>
            <a:cxnLst/>
            <a:rect l="l" t="t" r="r" b="b"/>
            <a:pathLst>
              <a:path w="1933956" h="2057400">
                <a:moveTo>
                  <a:pt x="0" y="0"/>
                </a:moveTo>
                <a:lnTo>
                  <a:pt x="1933956" y="0"/>
                </a:lnTo>
                <a:lnTo>
                  <a:pt x="1933956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 rot="168425">
            <a:off x="11591544" y="-718431"/>
            <a:ext cx="549028" cy="1650084"/>
          </a:xfrm>
          <a:custGeom>
            <a:avLst/>
            <a:gdLst/>
            <a:ahLst/>
            <a:cxnLst/>
            <a:rect l="l" t="t" r="r" b="b"/>
            <a:pathLst>
              <a:path w="823542" h="2475126">
                <a:moveTo>
                  <a:pt x="0" y="0"/>
                </a:moveTo>
                <a:lnTo>
                  <a:pt x="823542" y="0"/>
                </a:lnTo>
                <a:lnTo>
                  <a:pt x="823542" y="2475125"/>
                </a:lnTo>
                <a:lnTo>
                  <a:pt x="0" y="2475125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2882575" y="-960560"/>
            <a:ext cx="1058285" cy="1616825"/>
          </a:xfrm>
          <a:custGeom>
            <a:avLst/>
            <a:gdLst/>
            <a:ahLst/>
            <a:cxnLst/>
            <a:rect l="l" t="t" r="r" b="b"/>
            <a:pathLst>
              <a:path w="1587428" h="2425237">
                <a:moveTo>
                  <a:pt x="0" y="0"/>
                </a:moveTo>
                <a:lnTo>
                  <a:pt x="1587429" y="0"/>
                </a:lnTo>
                <a:lnTo>
                  <a:pt x="1587429" y="2425237"/>
                </a:lnTo>
                <a:lnTo>
                  <a:pt x="0" y="2425237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reeform 14"/>
          <p:cNvSpPr/>
          <p:nvPr/>
        </p:nvSpPr>
        <p:spPr>
          <a:xfrm rot="-705918">
            <a:off x="11251752" y="2825793"/>
            <a:ext cx="1400381" cy="1295702"/>
          </a:xfrm>
          <a:custGeom>
            <a:avLst/>
            <a:gdLst/>
            <a:ahLst/>
            <a:cxnLst/>
            <a:rect l="l" t="t" r="r" b="b"/>
            <a:pathLst>
              <a:path w="2100572" h="1943553">
                <a:moveTo>
                  <a:pt x="0" y="0"/>
                </a:moveTo>
                <a:lnTo>
                  <a:pt x="2100572" y="0"/>
                </a:lnTo>
                <a:lnTo>
                  <a:pt x="2100572" y="1943553"/>
                </a:lnTo>
                <a:lnTo>
                  <a:pt x="0" y="1943553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Freeform 15"/>
          <p:cNvSpPr/>
          <p:nvPr/>
        </p:nvSpPr>
        <p:spPr>
          <a:xfrm rot="376369">
            <a:off x="8618840" y="-774501"/>
            <a:ext cx="1021127" cy="1481847"/>
          </a:xfrm>
          <a:custGeom>
            <a:avLst/>
            <a:gdLst/>
            <a:ahLst/>
            <a:cxnLst/>
            <a:rect l="l" t="t" r="r" b="b"/>
            <a:pathLst>
              <a:path w="1531691" h="2222771">
                <a:moveTo>
                  <a:pt x="0" y="0"/>
                </a:moveTo>
                <a:lnTo>
                  <a:pt x="1531691" y="0"/>
                </a:lnTo>
                <a:lnTo>
                  <a:pt x="1531691" y="2222771"/>
                </a:lnTo>
                <a:lnTo>
                  <a:pt x="0" y="2222771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4188756" y="-836009"/>
            <a:ext cx="1070753" cy="1405523"/>
          </a:xfrm>
          <a:custGeom>
            <a:avLst/>
            <a:gdLst/>
            <a:ahLst/>
            <a:cxnLst/>
            <a:rect l="l" t="t" r="r" b="b"/>
            <a:pathLst>
              <a:path w="1606129" h="2108284">
                <a:moveTo>
                  <a:pt x="0" y="0"/>
                </a:moveTo>
                <a:lnTo>
                  <a:pt x="1606129" y="0"/>
                </a:lnTo>
                <a:lnTo>
                  <a:pt x="1606129" y="2108284"/>
                </a:lnTo>
                <a:lnTo>
                  <a:pt x="0" y="2108284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Freeform 17"/>
          <p:cNvSpPr/>
          <p:nvPr/>
        </p:nvSpPr>
        <p:spPr>
          <a:xfrm rot="-600625">
            <a:off x="6868635" y="-780027"/>
            <a:ext cx="1159625" cy="1371600"/>
          </a:xfrm>
          <a:custGeom>
            <a:avLst/>
            <a:gdLst/>
            <a:ahLst/>
            <a:cxnLst/>
            <a:rect l="l" t="t" r="r" b="b"/>
            <a:pathLst>
              <a:path w="1739438" h="2057400">
                <a:moveTo>
                  <a:pt x="0" y="0"/>
                </a:moveTo>
                <a:lnTo>
                  <a:pt x="1739438" y="0"/>
                </a:lnTo>
                <a:lnTo>
                  <a:pt x="1739438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 18"/>
          <p:cNvSpPr/>
          <p:nvPr/>
        </p:nvSpPr>
        <p:spPr>
          <a:xfrm rot="-536674">
            <a:off x="5479975" y="-481734"/>
            <a:ext cx="1195798" cy="1154489"/>
          </a:xfrm>
          <a:custGeom>
            <a:avLst/>
            <a:gdLst/>
            <a:ahLst/>
            <a:cxnLst/>
            <a:rect l="l" t="t" r="r" b="b"/>
            <a:pathLst>
              <a:path w="1793697" h="1731733">
                <a:moveTo>
                  <a:pt x="0" y="0"/>
                </a:moveTo>
                <a:lnTo>
                  <a:pt x="1793697" y="0"/>
                </a:lnTo>
                <a:lnTo>
                  <a:pt x="1793697" y="1731733"/>
                </a:lnTo>
                <a:lnTo>
                  <a:pt x="0" y="1731733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9405883" y="-965420"/>
            <a:ext cx="1019971" cy="1371600"/>
          </a:xfrm>
          <a:custGeom>
            <a:avLst/>
            <a:gdLst/>
            <a:ahLst/>
            <a:cxnLst/>
            <a:rect l="l" t="t" r="r" b="b"/>
            <a:pathLst>
              <a:path w="1529957" h="2057400">
                <a:moveTo>
                  <a:pt x="0" y="0"/>
                </a:moveTo>
                <a:lnTo>
                  <a:pt x="1529957" y="0"/>
                </a:lnTo>
                <a:lnTo>
                  <a:pt x="1529957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10463311" y="-719264"/>
            <a:ext cx="1043587" cy="1438528"/>
          </a:xfrm>
          <a:custGeom>
            <a:avLst/>
            <a:gdLst/>
            <a:ahLst/>
            <a:cxnLst/>
            <a:rect l="l" t="t" r="r" b="b"/>
            <a:pathLst>
              <a:path w="1565380" h="2157792">
                <a:moveTo>
                  <a:pt x="0" y="0"/>
                </a:moveTo>
                <a:lnTo>
                  <a:pt x="1565380" y="0"/>
                </a:lnTo>
                <a:lnTo>
                  <a:pt x="1565380" y="2157792"/>
                </a:lnTo>
                <a:lnTo>
                  <a:pt x="0" y="2157792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Freeform 21"/>
          <p:cNvSpPr/>
          <p:nvPr/>
        </p:nvSpPr>
        <p:spPr>
          <a:xfrm rot="307174">
            <a:off x="11252207" y="1215187"/>
            <a:ext cx="1227703" cy="1541636"/>
          </a:xfrm>
          <a:custGeom>
            <a:avLst/>
            <a:gdLst/>
            <a:ahLst/>
            <a:cxnLst/>
            <a:rect l="l" t="t" r="r" b="b"/>
            <a:pathLst>
              <a:path w="1841554" h="2312454">
                <a:moveTo>
                  <a:pt x="0" y="0"/>
                </a:moveTo>
                <a:lnTo>
                  <a:pt x="1841554" y="0"/>
                </a:lnTo>
                <a:lnTo>
                  <a:pt x="1841554" y="2312453"/>
                </a:lnTo>
                <a:lnTo>
                  <a:pt x="0" y="2312453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Freeform 22"/>
          <p:cNvSpPr/>
          <p:nvPr/>
        </p:nvSpPr>
        <p:spPr>
          <a:xfrm rot="-75275">
            <a:off x="3735014" y="6206857"/>
            <a:ext cx="1021127" cy="1481847"/>
          </a:xfrm>
          <a:custGeom>
            <a:avLst/>
            <a:gdLst/>
            <a:ahLst/>
            <a:cxnLst/>
            <a:rect l="l" t="t" r="r" b="b"/>
            <a:pathLst>
              <a:path w="1531691" h="2222771">
                <a:moveTo>
                  <a:pt x="0" y="0"/>
                </a:moveTo>
                <a:lnTo>
                  <a:pt x="1531691" y="0"/>
                </a:lnTo>
                <a:lnTo>
                  <a:pt x="1531691" y="2222771"/>
                </a:lnTo>
                <a:lnTo>
                  <a:pt x="0" y="2222771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Freeform 23"/>
          <p:cNvSpPr/>
          <p:nvPr/>
        </p:nvSpPr>
        <p:spPr>
          <a:xfrm>
            <a:off x="5085181" y="6325814"/>
            <a:ext cx="925033" cy="1243931"/>
          </a:xfrm>
          <a:custGeom>
            <a:avLst/>
            <a:gdLst/>
            <a:ahLst/>
            <a:cxnLst/>
            <a:rect l="l" t="t" r="r" b="b"/>
            <a:pathLst>
              <a:path w="1387549" h="1865897">
                <a:moveTo>
                  <a:pt x="0" y="0"/>
                </a:moveTo>
                <a:lnTo>
                  <a:pt x="1387549" y="0"/>
                </a:lnTo>
                <a:lnTo>
                  <a:pt x="1387549" y="1865897"/>
                </a:lnTo>
                <a:lnTo>
                  <a:pt x="0" y="1865897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>
            <a:off x="8253147" y="6284725"/>
            <a:ext cx="1152736" cy="1189502"/>
          </a:xfrm>
          <a:custGeom>
            <a:avLst/>
            <a:gdLst/>
            <a:ahLst/>
            <a:cxnLst/>
            <a:rect l="l" t="t" r="r" b="b"/>
            <a:pathLst>
              <a:path w="1729104" h="1784253">
                <a:moveTo>
                  <a:pt x="0" y="0"/>
                </a:moveTo>
                <a:lnTo>
                  <a:pt x="1729103" y="0"/>
                </a:lnTo>
                <a:lnTo>
                  <a:pt x="1729103" y="1784254"/>
                </a:lnTo>
                <a:lnTo>
                  <a:pt x="0" y="1784254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Freeform 26"/>
          <p:cNvSpPr/>
          <p:nvPr/>
        </p:nvSpPr>
        <p:spPr>
          <a:xfrm rot="-2260047">
            <a:off x="1049721" y="6465064"/>
            <a:ext cx="853316" cy="378562"/>
          </a:xfrm>
          <a:custGeom>
            <a:avLst/>
            <a:gdLst/>
            <a:ahLst/>
            <a:cxnLst/>
            <a:rect l="l" t="t" r="r" b="b"/>
            <a:pathLst>
              <a:path w="1279974" h="567843">
                <a:moveTo>
                  <a:pt x="0" y="0"/>
                </a:moveTo>
                <a:lnTo>
                  <a:pt x="1279974" y="0"/>
                </a:lnTo>
                <a:lnTo>
                  <a:pt x="1279974" y="567843"/>
                </a:lnTo>
                <a:lnTo>
                  <a:pt x="0" y="567843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Freeform 27"/>
          <p:cNvSpPr/>
          <p:nvPr/>
        </p:nvSpPr>
        <p:spPr>
          <a:xfrm rot="483314">
            <a:off x="9822317" y="6040993"/>
            <a:ext cx="1052735" cy="1226705"/>
          </a:xfrm>
          <a:custGeom>
            <a:avLst/>
            <a:gdLst/>
            <a:ahLst/>
            <a:cxnLst/>
            <a:rect l="l" t="t" r="r" b="b"/>
            <a:pathLst>
              <a:path w="1579103" h="1840057">
                <a:moveTo>
                  <a:pt x="0" y="0"/>
                </a:moveTo>
                <a:lnTo>
                  <a:pt x="1579104" y="0"/>
                </a:lnTo>
                <a:lnTo>
                  <a:pt x="1579104" y="1840057"/>
                </a:lnTo>
                <a:lnTo>
                  <a:pt x="0" y="18400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Freeform 28"/>
          <p:cNvSpPr/>
          <p:nvPr/>
        </p:nvSpPr>
        <p:spPr>
          <a:xfrm>
            <a:off x="6515071" y="6248251"/>
            <a:ext cx="1297787" cy="1490153"/>
          </a:xfrm>
          <a:custGeom>
            <a:avLst/>
            <a:gdLst/>
            <a:ahLst/>
            <a:cxnLst/>
            <a:rect l="l" t="t" r="r" b="b"/>
            <a:pathLst>
              <a:path w="1946681" h="2235229">
                <a:moveTo>
                  <a:pt x="0" y="0"/>
                </a:moveTo>
                <a:lnTo>
                  <a:pt x="1946681" y="0"/>
                </a:lnTo>
                <a:lnTo>
                  <a:pt x="1946681" y="2235229"/>
                </a:lnTo>
                <a:lnTo>
                  <a:pt x="0" y="2235229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 rot="-178869">
            <a:off x="2101263" y="6216391"/>
            <a:ext cx="818231" cy="1097626"/>
          </a:xfrm>
          <a:custGeom>
            <a:avLst/>
            <a:gdLst/>
            <a:ahLst/>
            <a:cxnLst/>
            <a:rect l="l" t="t" r="r" b="b"/>
            <a:pathLst>
              <a:path w="1227346" h="1646439">
                <a:moveTo>
                  <a:pt x="0" y="0"/>
                </a:moveTo>
                <a:lnTo>
                  <a:pt x="1227345" y="0"/>
                </a:lnTo>
                <a:lnTo>
                  <a:pt x="1227345" y="1646440"/>
                </a:lnTo>
                <a:lnTo>
                  <a:pt x="0" y="164644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7">
            <a:extLst>
              <a:ext uri="{FF2B5EF4-FFF2-40B4-BE49-F238E27FC236}">
                <a16:creationId xmlns:a16="http://schemas.microsoft.com/office/drawing/2014/main" id="{87E9D5C6-F591-12A6-145F-A8FC3F64A502}"/>
              </a:ext>
            </a:extLst>
          </p:cNvPr>
          <p:cNvSpPr/>
          <p:nvPr/>
        </p:nvSpPr>
        <p:spPr>
          <a:xfrm rot="-1000798">
            <a:off x="-187660" y="3833544"/>
            <a:ext cx="1043773" cy="1043773"/>
          </a:xfrm>
          <a:custGeom>
            <a:avLst/>
            <a:gdLst/>
            <a:ahLst/>
            <a:cxnLst/>
            <a:rect l="l" t="t" r="r" b="b"/>
            <a:pathLst>
              <a:path w="1565660" h="1565660">
                <a:moveTo>
                  <a:pt x="0" y="0"/>
                </a:moveTo>
                <a:lnTo>
                  <a:pt x="1565660" y="0"/>
                </a:lnTo>
                <a:lnTo>
                  <a:pt x="1565660" y="1565660"/>
                </a:lnTo>
                <a:lnTo>
                  <a:pt x="0" y="156566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Freeform 8">
            <a:extLst>
              <a:ext uri="{FF2B5EF4-FFF2-40B4-BE49-F238E27FC236}">
                <a16:creationId xmlns:a16="http://schemas.microsoft.com/office/drawing/2014/main" id="{FF0546E8-1D84-814E-60F7-AA6E6B8F737B}"/>
              </a:ext>
            </a:extLst>
          </p:cNvPr>
          <p:cNvSpPr/>
          <p:nvPr/>
        </p:nvSpPr>
        <p:spPr>
          <a:xfrm rot="1110033">
            <a:off x="-389111" y="6419055"/>
            <a:ext cx="1274240" cy="1213754"/>
          </a:xfrm>
          <a:custGeom>
            <a:avLst/>
            <a:gdLst/>
            <a:ahLst/>
            <a:cxnLst/>
            <a:rect l="l" t="t" r="r" b="b"/>
            <a:pathLst>
              <a:path w="1911360" h="1820631">
                <a:moveTo>
                  <a:pt x="0" y="0"/>
                </a:moveTo>
                <a:lnTo>
                  <a:pt x="1911360" y="0"/>
                </a:lnTo>
                <a:lnTo>
                  <a:pt x="1911360" y="1820631"/>
                </a:lnTo>
                <a:lnTo>
                  <a:pt x="0" y="1820631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Freeform 19">
            <a:extLst>
              <a:ext uri="{FF2B5EF4-FFF2-40B4-BE49-F238E27FC236}">
                <a16:creationId xmlns:a16="http://schemas.microsoft.com/office/drawing/2014/main" id="{CC9426E5-3195-9E81-9042-32A110674910}"/>
              </a:ext>
            </a:extLst>
          </p:cNvPr>
          <p:cNvSpPr/>
          <p:nvPr/>
        </p:nvSpPr>
        <p:spPr>
          <a:xfrm rot="1421852">
            <a:off x="-224402" y="5207553"/>
            <a:ext cx="792616" cy="1047929"/>
          </a:xfrm>
          <a:custGeom>
            <a:avLst/>
            <a:gdLst/>
            <a:ahLst/>
            <a:cxnLst/>
            <a:rect l="l" t="t" r="r" b="b"/>
            <a:pathLst>
              <a:path w="1188924" h="1571894">
                <a:moveTo>
                  <a:pt x="0" y="0"/>
                </a:moveTo>
                <a:lnTo>
                  <a:pt x="1188924" y="0"/>
                </a:lnTo>
                <a:lnTo>
                  <a:pt x="1188924" y="1571894"/>
                </a:lnTo>
                <a:lnTo>
                  <a:pt x="0" y="1571894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E0D3A26-9B88-1C8D-4CAE-5DC7F24A50FD}"/>
              </a:ext>
            </a:extLst>
          </p:cNvPr>
          <p:cNvSpPr txBox="1"/>
          <p:nvPr/>
        </p:nvSpPr>
        <p:spPr>
          <a:xfrm>
            <a:off x="266744" y="1577340"/>
            <a:ext cx="116585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Unit 1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: At my birthday party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Lesson 3 –Period 3</a:t>
            </a:r>
          </a:p>
        </p:txBody>
      </p:sp>
    </p:spTree>
    <p:extLst>
      <p:ext uri="{BB962C8B-B14F-4D97-AF65-F5344CB8AC3E}">
        <p14:creationId xmlns:p14="http://schemas.microsoft.com/office/powerpoint/2010/main" val="8552614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 rot="9691442">
            <a:off x="10425295" y="-216149"/>
            <a:ext cx="1951700" cy="1245540"/>
          </a:xfrm>
          <a:custGeom>
            <a:avLst/>
            <a:gdLst/>
            <a:ahLst/>
            <a:cxnLst/>
            <a:rect l="l" t="t" r="r" b="b"/>
            <a:pathLst>
              <a:path w="3043207" h="1942120">
                <a:moveTo>
                  <a:pt x="0" y="0"/>
                </a:moveTo>
                <a:lnTo>
                  <a:pt x="3043207" y="0"/>
                </a:lnTo>
                <a:lnTo>
                  <a:pt x="3043207" y="1942120"/>
                </a:lnTo>
                <a:lnTo>
                  <a:pt x="0" y="1942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rot="-208424">
            <a:off x="120937" y="-32487"/>
            <a:ext cx="1078169" cy="878218"/>
          </a:xfrm>
          <a:custGeom>
            <a:avLst/>
            <a:gdLst/>
            <a:ahLst/>
            <a:cxnLst/>
            <a:rect l="l" t="t" r="r" b="b"/>
            <a:pathLst>
              <a:path w="1681145" h="1369369">
                <a:moveTo>
                  <a:pt x="0" y="0"/>
                </a:moveTo>
                <a:lnTo>
                  <a:pt x="1681144" y="0"/>
                </a:lnTo>
                <a:lnTo>
                  <a:pt x="1681144" y="1369369"/>
                </a:lnTo>
                <a:lnTo>
                  <a:pt x="0" y="13693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 rot="5555253">
            <a:off x="5120143" y="5973904"/>
            <a:ext cx="1838712" cy="1879724"/>
          </a:xfrm>
          <a:custGeom>
            <a:avLst/>
            <a:gdLst/>
            <a:ahLst/>
            <a:cxnLst/>
            <a:rect l="l" t="t" r="r" b="b"/>
            <a:pathLst>
              <a:path w="2867028" h="2930977">
                <a:moveTo>
                  <a:pt x="0" y="0"/>
                </a:moveTo>
                <a:lnTo>
                  <a:pt x="2867028" y="0"/>
                </a:lnTo>
                <a:lnTo>
                  <a:pt x="2867028" y="2930977"/>
                </a:lnTo>
                <a:lnTo>
                  <a:pt x="0" y="293097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30"/>
          <p:cNvSpPr/>
          <p:nvPr/>
        </p:nvSpPr>
        <p:spPr>
          <a:xfrm rot="-977924">
            <a:off x="379609" y="5658978"/>
            <a:ext cx="366780" cy="1613832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1"/>
          <p:cNvSpPr/>
          <p:nvPr/>
        </p:nvSpPr>
        <p:spPr>
          <a:xfrm rot="718299">
            <a:off x="11770159" y="5817400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3AF31-9067-CF40-B2EA-06E39CC7B69C}"/>
              </a:ext>
            </a:extLst>
          </p:cNvPr>
          <p:cNvGrpSpPr/>
          <p:nvPr/>
        </p:nvGrpSpPr>
        <p:grpSpPr>
          <a:xfrm>
            <a:off x="-554264" y="-110804"/>
            <a:ext cx="12474341" cy="5318318"/>
            <a:chOff x="863532" y="476228"/>
            <a:chExt cx="9377602" cy="3242911"/>
          </a:xfrm>
        </p:grpSpPr>
        <p:grpSp>
          <p:nvGrpSpPr>
            <p:cNvPr id="2" name="Group 2"/>
            <p:cNvGrpSpPr/>
            <p:nvPr/>
          </p:nvGrpSpPr>
          <p:grpSpPr>
            <a:xfrm>
              <a:off x="2546153" y="476228"/>
              <a:ext cx="7515044" cy="3242911"/>
              <a:chOff x="-25945" y="-28575"/>
              <a:chExt cx="1955922" cy="841375"/>
            </a:xfrm>
          </p:grpSpPr>
          <p:sp>
            <p:nvSpPr>
              <p:cNvPr id="3" name="Freeform 3"/>
              <p:cNvSpPr/>
              <p:nvPr/>
            </p:nvSpPr>
            <p:spPr>
              <a:xfrm>
                <a:off x="-25945" y="347705"/>
                <a:ext cx="1955922" cy="428153"/>
              </a:xfrm>
              <a:custGeom>
                <a:avLst/>
                <a:gdLst/>
                <a:ahLst/>
                <a:cxnLst/>
                <a:rect l="l" t="t" r="r" b="b"/>
                <a:pathLst>
                  <a:path w="2167467" h="526652">
                    <a:moveTo>
                      <a:pt x="48013" y="0"/>
                    </a:moveTo>
                    <a:lnTo>
                      <a:pt x="2119454" y="0"/>
                    </a:lnTo>
                    <a:cubicBezTo>
                      <a:pt x="2145971" y="0"/>
                      <a:pt x="2167467" y="21496"/>
                      <a:pt x="2167467" y="48013"/>
                    </a:cubicBezTo>
                    <a:lnTo>
                      <a:pt x="2167467" y="478639"/>
                    </a:lnTo>
                    <a:cubicBezTo>
                      <a:pt x="2167467" y="505156"/>
                      <a:pt x="2145971" y="526652"/>
                      <a:pt x="2119454" y="526652"/>
                    </a:cubicBezTo>
                    <a:lnTo>
                      <a:pt x="48013" y="526652"/>
                    </a:lnTo>
                    <a:cubicBezTo>
                      <a:pt x="35279" y="526652"/>
                      <a:pt x="23067" y="521593"/>
                      <a:pt x="14063" y="512589"/>
                    </a:cubicBezTo>
                    <a:cubicBezTo>
                      <a:pt x="5058" y="503585"/>
                      <a:pt x="0" y="491373"/>
                      <a:pt x="0" y="478639"/>
                    </a:cubicBezTo>
                    <a:lnTo>
                      <a:pt x="0" y="48013"/>
                    </a:lnTo>
                    <a:cubicBezTo>
                      <a:pt x="0" y="21496"/>
                      <a:pt x="21496" y="0"/>
                      <a:pt x="48013" y="0"/>
                    </a:cubicBezTo>
                    <a:close/>
                  </a:path>
                </a:pathLst>
              </a:custGeom>
              <a:solidFill>
                <a:srgbClr val="FFEFBF"/>
              </a:solidFill>
            </p:spPr>
            <p:txBody>
              <a:bodyPr/>
              <a:lstStyle/>
              <a:p>
                <a:pPr marL="0" marR="0" lvl="0" indent="0" algn="l" defTabSz="5864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5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" name="TextBox 4"/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</p:spPr>
            <p:txBody>
              <a:bodyPr lIns="32580" tIns="32580" rIns="32580" bIns="32580" rtlCol="0" anchor="ctr"/>
              <a:lstStyle/>
              <a:p>
                <a:pPr marL="0" marR="0" lvl="0" indent="0" algn="ctr" defTabSz="586405" rtl="0" eaLnBrk="1" fontAlgn="auto" latinLnBrk="0" hangingPunct="1">
                  <a:lnSpc>
                    <a:spcPts val="1257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15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7" name="Freeform 27"/>
            <p:cNvSpPr/>
            <p:nvPr/>
          </p:nvSpPr>
          <p:spPr>
            <a:xfrm rot="3722690">
              <a:off x="941659" y="1717996"/>
              <a:ext cx="1280519" cy="1436774"/>
            </a:xfrm>
            <a:custGeom>
              <a:avLst/>
              <a:gdLst/>
              <a:ahLst/>
              <a:cxnLst/>
              <a:rect l="l" t="t" r="r" b="b"/>
              <a:pathLst>
                <a:path w="981970" h="1129882">
                  <a:moveTo>
                    <a:pt x="0" y="0"/>
                  </a:moveTo>
                  <a:lnTo>
                    <a:pt x="981970" y="0"/>
                  </a:lnTo>
                  <a:lnTo>
                    <a:pt x="981970" y="1129882"/>
                  </a:lnTo>
                  <a:lnTo>
                    <a:pt x="0" y="11298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5864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5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F671A55-A492-8C3D-E6A7-F830325DA066}"/>
                </a:ext>
              </a:extLst>
            </p:cNvPr>
            <p:cNvSpPr txBox="1"/>
            <p:nvPr/>
          </p:nvSpPr>
          <p:spPr>
            <a:xfrm>
              <a:off x="2726092" y="1554915"/>
              <a:ext cx="7515042" cy="1658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336666" marR="0" lvl="1" indent="-74295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endParaRPr>
            </a:p>
            <a:p>
              <a:pPr marL="593716" marR="0" lvl="1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64510F-9A4D-3519-8772-22900BBF54DD}"/>
              </a:ext>
            </a:extLst>
          </p:cNvPr>
          <p:cNvGrpSpPr/>
          <p:nvPr/>
        </p:nvGrpSpPr>
        <p:grpSpPr>
          <a:xfrm>
            <a:off x="3225418" y="0"/>
            <a:ext cx="6010022" cy="1336734"/>
            <a:chOff x="3225418" y="197332"/>
            <a:chExt cx="5741165" cy="917793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E34371E-CDB5-DE77-6CFC-B4C8306524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/>
            <a:srcRect l="18417" t="28443" r="51501" b="66371"/>
            <a:stretch/>
          </p:blipFill>
          <p:spPr>
            <a:xfrm>
              <a:off x="3225418" y="197332"/>
              <a:ext cx="5741165" cy="479818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50B0EEF-0CF2-00A6-BDFD-1AB893DDF8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58056" b="63519" l="39010" r="50677">
                          <a14:foregroundMark x1="39063" y1="61481" x2="39063" y2="61481"/>
                          <a14:foregroundMark x1="40833" y1="61204" x2="40833" y2="61204"/>
                          <a14:foregroundMark x1="40677" y1="59815" x2="40677" y2="59815"/>
                          <a14:foregroundMark x1="42344" y1="60463" x2="42344" y2="60463"/>
                          <a14:foregroundMark x1="46146" y1="60278" x2="46146" y2="60278"/>
                          <a14:foregroundMark x1="47917" y1="61019" x2="47917" y2="61019"/>
                          <a14:foregroundMark x1="50260" y1="60463" x2="50260" y2="60463"/>
                          <a14:foregroundMark x1="50313" y1="62407" x2="50260" y2="62407"/>
                          <a14:foregroundMark x1="46250" y1="60463" x2="46250" y2="60463"/>
                          <a14:foregroundMark x1="46354" y1="59074" x2="46354" y2="59074"/>
                          <a14:foregroundMark x1="48229" y1="59444" x2="48229" y2="59444"/>
                          <a14:foregroundMark x1="45573" y1="60185" x2="45573" y2="60185"/>
                          <a14:foregroundMark x1="39688" y1="59722" x2="39688" y2="59722"/>
                          <a14:foregroundMark x1="39688" y1="59722" x2="39688" y2="59722"/>
                          <a14:foregroundMark x1="42240" y1="60463" x2="42240" y2="60463"/>
                          <a14:foregroundMark x1="45990" y1="60185" x2="45990" y2="60185"/>
                          <a14:foregroundMark x1="45833" y1="61944" x2="45833" y2="61944"/>
                          <a14:foregroundMark x1="45573" y1="61944" x2="45573" y2="61944"/>
                          <a14:foregroundMark x1="47656" y1="59815" x2="47656" y2="59815"/>
                          <a14:foregroundMark x1="45990" y1="59815" x2="45990" y2="59815"/>
                          <a14:foregroundMark x1="46354" y1="59722" x2="46354" y2="59722"/>
                          <a14:foregroundMark x1="46250" y1="62407" x2="46250" y2="62407"/>
                          <a14:foregroundMark x1="49896" y1="59074" x2="49896" y2="59074"/>
                          <a14:foregroundMark x1="50156" y1="60278" x2="50156" y2="60278"/>
                          <a14:foregroundMark x1="50729" y1="62222" x2="50729" y2="62222"/>
                          <a14:foregroundMark x1="50260" y1="62407" x2="50260" y2="62407"/>
                          <a14:foregroundMark x1="50000" y1="60463" x2="50000" y2="60463"/>
                          <a14:foregroundMark x1="50000" y1="59074" x2="50000" y2="59074"/>
                          <a14:foregroundMark x1="49688" y1="59074" x2="49688" y2="59074"/>
                          <a14:foregroundMark x1="50313" y1="59444" x2="50313" y2="59444"/>
                          <a14:foregroundMark x1="49688" y1="59537" x2="49688" y2="59259"/>
                          <a14:foregroundMark x1="49844" y1="62778" x2="49844" y2="62778"/>
                          <a14:foregroundMark x1="50521" y1="62222" x2="50521" y2="62222"/>
                          <a14:foregroundMark x1="50104" y1="62778" x2="50104" y2="62778"/>
                          <a14:foregroundMark x1="49896" y1="59537" x2="49896" y2="59537"/>
                          <a14:foregroundMark x1="42917" y1="60185" x2="42917" y2="60185"/>
                          <a14:foregroundMark x1="39427" y1="60278" x2="39427" y2="60278"/>
                          <a14:foregroundMark x1="39010" y1="60185" x2="39010" y2="60185"/>
                          <a14:foregroundMark x1="46563" y1="61667" x2="46563" y2="61667"/>
                          <a14:foregroundMark x1="44479" y1="60463" x2="44479" y2="60463"/>
                          <a14:foregroundMark x1="44479" y1="59722" x2="44479" y2="59722"/>
                          <a14:foregroundMark x1="43906" y1="61481" x2="43906" y2="61481"/>
                          <a14:foregroundMark x1="46146" y1="61944" x2="46146" y2="61944"/>
                          <a14:foregroundMark x1="49896" y1="59444" x2="49896" y2="59444"/>
                          <a14:foregroundMark x1="40938" y1="61204" x2="40938" y2="61204"/>
                          <a14:foregroundMark x1="40938" y1="60185" x2="40938" y2="60185"/>
                          <a14:foregroundMark x1="41094" y1="62407" x2="41094" y2="62407"/>
                          <a14:foregroundMark x1="50156" y1="60278" x2="50156" y2="60278"/>
                          <a14:foregroundMark x1="50521" y1="62037" x2="50521" y2="62037"/>
                          <a14:foregroundMark x1="49896" y1="62963" x2="49896" y2="62963"/>
                          <a14:foregroundMark x1="49688" y1="62963" x2="49688" y2="62963"/>
                          <a14:foregroundMark x1="50521" y1="61759" x2="50521" y2="61759"/>
                          <a14:foregroundMark x1="50156" y1="61019" x2="50156" y2="61019"/>
                          <a14:foregroundMark x1="50521" y1="59815" x2="50521" y2="59815"/>
                          <a14:foregroundMark x1="49688" y1="59537" x2="49688" y2="59537"/>
                          <a14:foregroundMark x1="48438" y1="59444" x2="48438" y2="59444"/>
                          <a14:foregroundMark x1="44479" y1="60000" x2="44479" y2="60000"/>
                          <a14:foregroundMark x1="45677" y1="60278" x2="45677" y2="60278"/>
                          <a14:foregroundMark x1="46510" y1="62407" x2="46510" y2="62407"/>
                        </a14:backgroundRemoval>
                      </a14:imgEffect>
                    </a14:imgLayer>
                  </a14:imgProps>
                </a:ext>
              </a:extLst>
            </a:blip>
            <a:srcRect l="38333" t="57481" r="48667" b="35704"/>
            <a:stretch/>
          </p:blipFill>
          <p:spPr>
            <a:xfrm>
              <a:off x="5010958" y="563523"/>
              <a:ext cx="2170084" cy="551602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164CB5BE-F443-6D03-383A-DDDCC9122EB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846899" y="1402208"/>
            <a:ext cx="755970" cy="229229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DD4A5AB-1271-9D9E-5374-43935E47267D}"/>
              </a:ext>
            </a:extLst>
          </p:cNvPr>
          <p:cNvSpPr txBox="1"/>
          <p:nvPr/>
        </p:nvSpPr>
        <p:spPr>
          <a:xfrm>
            <a:off x="1329964" y="2175952"/>
            <a:ext cx="1019754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dirty="0">
                <a:solidFill>
                  <a:srgbClr val="FF3131"/>
                </a:solidFill>
                <a:latin typeface="Comic Sans Bold"/>
              </a:rPr>
              <a:t>04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dirty="0">
                <a:solidFill>
                  <a:srgbClr val="0070C0"/>
                </a:solidFill>
                <a:latin typeface="Comic Sans Bold"/>
              </a:rPr>
              <a:t>Activity </a:t>
            </a: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8</a:t>
            </a:r>
            <a:r>
              <a:rPr lang="en-US" sz="8000" b="1" dirty="0">
                <a:solidFill>
                  <a:srgbClr val="0070C0"/>
                </a:solidFill>
                <a:latin typeface="Comic Sans Bold"/>
              </a:rPr>
              <a:t>:</a:t>
            </a: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Let’s sing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241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30"/>
          <p:cNvSpPr/>
          <p:nvPr/>
        </p:nvSpPr>
        <p:spPr>
          <a:xfrm rot="-977924">
            <a:off x="256836" y="5754932"/>
            <a:ext cx="366780" cy="1613832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1"/>
          <p:cNvSpPr/>
          <p:nvPr/>
        </p:nvSpPr>
        <p:spPr>
          <a:xfrm rot="718299">
            <a:off x="11770159" y="5817400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64510F-9A4D-3519-8772-22900BBF54DD}"/>
              </a:ext>
            </a:extLst>
          </p:cNvPr>
          <p:cNvGrpSpPr/>
          <p:nvPr/>
        </p:nvGrpSpPr>
        <p:grpSpPr>
          <a:xfrm>
            <a:off x="3141964" y="-59610"/>
            <a:ext cx="5908072" cy="1247452"/>
            <a:chOff x="3225418" y="197332"/>
            <a:chExt cx="5741165" cy="917793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E34371E-CDB5-DE77-6CFC-B4C8306524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8417" t="28443" r="51501" b="66371"/>
            <a:stretch/>
          </p:blipFill>
          <p:spPr>
            <a:xfrm>
              <a:off x="3225418" y="197332"/>
              <a:ext cx="5741165" cy="479818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50B0EEF-0CF2-00A6-BDFD-1AB893DDF8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58056" b="63519" l="39010" r="50677">
                          <a14:foregroundMark x1="39063" y1="61481" x2="39063" y2="61481"/>
                          <a14:foregroundMark x1="40833" y1="61204" x2="40833" y2="61204"/>
                          <a14:foregroundMark x1="40677" y1="59815" x2="40677" y2="59815"/>
                          <a14:foregroundMark x1="42344" y1="60463" x2="42344" y2="60463"/>
                          <a14:foregroundMark x1="46146" y1="60278" x2="46146" y2="60278"/>
                          <a14:foregroundMark x1="47917" y1="61019" x2="47917" y2="61019"/>
                          <a14:foregroundMark x1="50260" y1="60463" x2="50260" y2="60463"/>
                          <a14:foregroundMark x1="50313" y1="62407" x2="50260" y2="62407"/>
                          <a14:foregroundMark x1="46250" y1="60463" x2="46250" y2="60463"/>
                          <a14:foregroundMark x1="46354" y1="59074" x2="46354" y2="59074"/>
                          <a14:foregroundMark x1="48229" y1="59444" x2="48229" y2="59444"/>
                          <a14:foregroundMark x1="45573" y1="60185" x2="45573" y2="60185"/>
                          <a14:foregroundMark x1="39688" y1="59722" x2="39688" y2="59722"/>
                          <a14:foregroundMark x1="39688" y1="59722" x2="39688" y2="59722"/>
                          <a14:foregroundMark x1="42240" y1="60463" x2="42240" y2="60463"/>
                          <a14:foregroundMark x1="45990" y1="60185" x2="45990" y2="60185"/>
                          <a14:foregroundMark x1="45833" y1="61944" x2="45833" y2="61944"/>
                          <a14:foregroundMark x1="45573" y1="61944" x2="45573" y2="61944"/>
                          <a14:foregroundMark x1="47656" y1="59815" x2="47656" y2="59815"/>
                          <a14:foregroundMark x1="45990" y1="59815" x2="45990" y2="59815"/>
                          <a14:foregroundMark x1="46354" y1="59722" x2="46354" y2="59722"/>
                          <a14:foregroundMark x1="46250" y1="62407" x2="46250" y2="62407"/>
                          <a14:foregroundMark x1="49896" y1="59074" x2="49896" y2="59074"/>
                          <a14:foregroundMark x1="50156" y1="60278" x2="50156" y2="60278"/>
                          <a14:foregroundMark x1="50729" y1="62222" x2="50729" y2="62222"/>
                          <a14:foregroundMark x1="50260" y1="62407" x2="50260" y2="62407"/>
                          <a14:foregroundMark x1="50000" y1="60463" x2="50000" y2="60463"/>
                          <a14:foregroundMark x1="50000" y1="59074" x2="50000" y2="59074"/>
                          <a14:foregroundMark x1="49688" y1="59074" x2="49688" y2="59074"/>
                          <a14:foregroundMark x1="50313" y1="59444" x2="50313" y2="59444"/>
                          <a14:foregroundMark x1="49688" y1="59537" x2="49688" y2="59259"/>
                          <a14:foregroundMark x1="49844" y1="62778" x2="49844" y2="62778"/>
                          <a14:foregroundMark x1="50521" y1="62222" x2="50521" y2="62222"/>
                          <a14:foregroundMark x1="50104" y1="62778" x2="50104" y2="62778"/>
                          <a14:foregroundMark x1="49896" y1="59537" x2="49896" y2="59537"/>
                          <a14:foregroundMark x1="42917" y1="60185" x2="42917" y2="60185"/>
                          <a14:foregroundMark x1="39427" y1="60278" x2="39427" y2="60278"/>
                          <a14:foregroundMark x1="39010" y1="60185" x2="39010" y2="60185"/>
                          <a14:foregroundMark x1="46563" y1="61667" x2="46563" y2="61667"/>
                          <a14:foregroundMark x1="44479" y1="60463" x2="44479" y2="60463"/>
                          <a14:foregroundMark x1="44479" y1="59722" x2="44479" y2="59722"/>
                          <a14:foregroundMark x1="43906" y1="61481" x2="43906" y2="61481"/>
                          <a14:foregroundMark x1="46146" y1="61944" x2="46146" y2="61944"/>
                          <a14:foregroundMark x1="49896" y1="59444" x2="49896" y2="59444"/>
                          <a14:foregroundMark x1="40938" y1="61204" x2="40938" y2="61204"/>
                          <a14:foregroundMark x1="40938" y1="60185" x2="40938" y2="60185"/>
                          <a14:foregroundMark x1="41094" y1="62407" x2="41094" y2="62407"/>
                          <a14:foregroundMark x1="50156" y1="60278" x2="50156" y2="60278"/>
                          <a14:foregroundMark x1="50521" y1="62037" x2="50521" y2="62037"/>
                          <a14:foregroundMark x1="49896" y1="62963" x2="49896" y2="62963"/>
                          <a14:foregroundMark x1="49688" y1="62963" x2="49688" y2="62963"/>
                          <a14:foregroundMark x1="50521" y1="61759" x2="50521" y2="61759"/>
                          <a14:foregroundMark x1="50156" y1="61019" x2="50156" y2="61019"/>
                          <a14:foregroundMark x1="50521" y1="59815" x2="50521" y2="59815"/>
                          <a14:foregroundMark x1="49688" y1="59537" x2="49688" y2="59537"/>
                          <a14:foregroundMark x1="48438" y1="59444" x2="48438" y2="59444"/>
                          <a14:foregroundMark x1="44479" y1="60000" x2="44479" y2="60000"/>
                          <a14:foregroundMark x1="45677" y1="60278" x2="45677" y2="60278"/>
                          <a14:foregroundMark x1="46510" y1="62407" x2="46510" y2="62407"/>
                        </a14:backgroundRemoval>
                      </a14:imgEffect>
                    </a14:imgLayer>
                  </a14:imgProps>
                </a:ext>
              </a:extLst>
            </a:blip>
            <a:srcRect l="38333" t="57481" r="48667" b="35704"/>
            <a:stretch/>
          </p:blipFill>
          <p:spPr>
            <a:xfrm>
              <a:off x="5010958" y="563523"/>
              <a:ext cx="2170084" cy="551602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A9BE7E6-5490-4052-BF78-698E06A85347}"/>
              </a:ext>
            </a:extLst>
          </p:cNvPr>
          <p:cNvSpPr txBox="1"/>
          <p:nvPr/>
        </p:nvSpPr>
        <p:spPr>
          <a:xfrm>
            <a:off x="604952" y="894951"/>
            <a:ext cx="28378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</a:rPr>
              <a:t>8. Let’s sing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Bold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C91E58-763E-DE4B-AACA-B4414836024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104596" y="-495214"/>
            <a:ext cx="1413817" cy="1393474"/>
          </a:xfrm>
          <a:prstGeom prst="rect">
            <a:avLst/>
          </a:prstGeom>
        </p:spPr>
      </p:pic>
      <p:sp>
        <p:nvSpPr>
          <p:cNvPr id="7" name="Freeform 31">
            <a:extLst>
              <a:ext uri="{FF2B5EF4-FFF2-40B4-BE49-F238E27FC236}">
                <a16:creationId xmlns:a16="http://schemas.microsoft.com/office/drawing/2014/main" id="{ADBF5E92-49E7-4E51-C428-29FC2025CD66}"/>
              </a:ext>
            </a:extLst>
          </p:cNvPr>
          <p:cNvSpPr/>
          <p:nvPr/>
        </p:nvSpPr>
        <p:spPr>
          <a:xfrm rot="718299">
            <a:off x="143916" y="633300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31">
            <a:extLst>
              <a:ext uri="{FF2B5EF4-FFF2-40B4-BE49-F238E27FC236}">
                <a16:creationId xmlns:a16="http://schemas.microsoft.com/office/drawing/2014/main" id="{5DB82906-1A5C-DB42-4B2A-B3F31BB60271}"/>
              </a:ext>
            </a:extLst>
          </p:cNvPr>
          <p:cNvSpPr/>
          <p:nvPr/>
        </p:nvSpPr>
        <p:spPr>
          <a:xfrm rot="718299">
            <a:off x="131387" y="4080874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reeform 30">
            <a:extLst>
              <a:ext uri="{FF2B5EF4-FFF2-40B4-BE49-F238E27FC236}">
                <a16:creationId xmlns:a16="http://schemas.microsoft.com/office/drawing/2014/main" id="{876B0017-431E-5187-746A-1102E339C0B0}"/>
              </a:ext>
            </a:extLst>
          </p:cNvPr>
          <p:cNvSpPr/>
          <p:nvPr/>
        </p:nvSpPr>
        <p:spPr>
          <a:xfrm rot="-977924">
            <a:off x="60488" y="2199657"/>
            <a:ext cx="302251" cy="1381130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8B10E48-F88D-6BB1-A5FA-D6CAF75B0F0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6645905">
            <a:off x="-366784" y="-707945"/>
            <a:ext cx="1436558" cy="1415888"/>
          </a:xfrm>
          <a:prstGeom prst="rect">
            <a:avLst/>
          </a:prstGeom>
        </p:spPr>
      </p:pic>
      <p:sp>
        <p:nvSpPr>
          <p:cNvPr id="16" name="Freeform 30">
            <a:extLst>
              <a:ext uri="{FF2B5EF4-FFF2-40B4-BE49-F238E27FC236}">
                <a16:creationId xmlns:a16="http://schemas.microsoft.com/office/drawing/2014/main" id="{5B47B1B1-8A59-7E61-4BC7-2C8163D5E2BD}"/>
              </a:ext>
            </a:extLst>
          </p:cNvPr>
          <p:cNvSpPr/>
          <p:nvPr/>
        </p:nvSpPr>
        <p:spPr>
          <a:xfrm rot="-977924">
            <a:off x="11762881" y="4183398"/>
            <a:ext cx="302251" cy="1381130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Freeform 31">
            <a:extLst>
              <a:ext uri="{FF2B5EF4-FFF2-40B4-BE49-F238E27FC236}">
                <a16:creationId xmlns:a16="http://schemas.microsoft.com/office/drawing/2014/main" id="{3EAF247C-D6EB-390A-23D3-52605E235117}"/>
              </a:ext>
            </a:extLst>
          </p:cNvPr>
          <p:cNvSpPr/>
          <p:nvPr/>
        </p:nvSpPr>
        <p:spPr>
          <a:xfrm rot="718299">
            <a:off x="11783030" y="2558146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 30">
            <a:extLst>
              <a:ext uri="{FF2B5EF4-FFF2-40B4-BE49-F238E27FC236}">
                <a16:creationId xmlns:a16="http://schemas.microsoft.com/office/drawing/2014/main" id="{06D7BA2D-F4F1-3688-905F-34A091C1B727}"/>
              </a:ext>
            </a:extLst>
          </p:cNvPr>
          <p:cNvSpPr/>
          <p:nvPr/>
        </p:nvSpPr>
        <p:spPr>
          <a:xfrm rot="-977924">
            <a:off x="11706346" y="910830"/>
            <a:ext cx="302251" cy="1381130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F1DC624-153E-56B2-0C91-C5543A056F19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0093" b="87315" l="49063" r="81042">
                        <a14:foregroundMark x1="60625" y1="30185" x2="60625" y2="30185"/>
                        <a14:foregroundMark x1="62500" y1="31296" x2="62500" y2="31296"/>
                        <a14:foregroundMark x1="64375" y1="32685" x2="64375" y2="32685"/>
                        <a14:foregroundMark x1="65365" y1="33519" x2="65365" y2="33519"/>
                        <a14:foregroundMark x1="67135" y1="34352" x2="67135" y2="34352"/>
                        <a14:foregroundMark x1="67917" y1="35370" x2="67917" y2="35370"/>
                        <a14:foregroundMark x1="66354" y1="34907" x2="66354" y2="34907"/>
                        <a14:foregroundMark x1="66563" y1="34907" x2="66563" y2="34907"/>
                        <a14:foregroundMark x1="66563" y1="34167" x2="66563" y2="34167"/>
                        <a14:foregroundMark x1="70365" y1="35741" x2="70365" y2="35741"/>
                        <a14:foregroundMark x1="71302" y1="36019" x2="71302" y2="36019"/>
                        <a14:foregroundMark x1="71979" y1="36204" x2="71979" y2="36204"/>
                        <a14:foregroundMark x1="72917" y1="35556" x2="72917" y2="35556"/>
                        <a14:foregroundMark x1="73646" y1="36204" x2="73646" y2="36204"/>
                        <a14:foregroundMark x1="75104" y1="37130" x2="75104" y2="37130"/>
                        <a14:foregroundMark x1="76146" y1="35741" x2="76146" y2="35741"/>
                        <a14:foregroundMark x1="77396" y1="35370" x2="77396" y2="35370"/>
                        <a14:foregroundMark x1="79323" y1="34907" x2="79323" y2="34907"/>
                        <a14:foregroundMark x1="65885" y1="43519" x2="65885" y2="43519"/>
                        <a14:foregroundMark x1="55521" y1="40463" x2="55521" y2="40463"/>
                        <a14:foregroundMark x1="50885" y1="47500" x2="50885" y2="47500"/>
                        <a14:foregroundMark x1="49740" y1="46759" x2="49740" y2="46759"/>
                        <a14:foregroundMark x1="55885" y1="49167" x2="55885" y2="49167"/>
                        <a14:foregroundMark x1="79479" y1="58981" x2="79479" y2="58981"/>
                        <a14:foregroundMark x1="78542" y1="51204" x2="78542" y2="51204"/>
                        <a14:foregroundMark x1="76354" y1="82407" x2="76354" y2="82407"/>
                        <a14:foregroundMark x1="71458" y1="86481" x2="71458" y2="86481"/>
                        <a14:foregroundMark x1="60677" y1="84907" x2="60677" y2="84907"/>
                        <a14:foregroundMark x1="54583" y1="85370" x2="54583" y2="85370"/>
                        <a14:foregroundMark x1="49323" y1="77222" x2="49323" y2="77222"/>
                        <a14:foregroundMark x1="53698" y1="84259" x2="53698" y2="84259"/>
                        <a14:foregroundMark x1="66042" y1="76019" x2="66042" y2="76019"/>
                        <a14:foregroundMark x1="66146" y1="71852" x2="66146" y2="71852"/>
                        <a14:foregroundMark x1="79583" y1="57593" x2="79583" y2="57593"/>
                        <a14:foregroundMark x1="80625" y1="64630" x2="80625" y2="64630"/>
                        <a14:foregroundMark x1="80000" y1="54259" x2="80000" y2="54259"/>
                        <a14:foregroundMark x1="77604" y1="57593" x2="77604" y2="57593"/>
                        <a14:foregroundMark x1="79063" y1="55463" x2="79063" y2="55463"/>
                        <a14:foregroundMark x1="80677" y1="52593" x2="80677" y2="52593"/>
                        <a14:foregroundMark x1="78438" y1="85556" x2="78438" y2="85556"/>
                        <a14:foregroundMark x1="60938" y1="87315" x2="60625" y2="86852"/>
                        <a14:foregroundMark x1="55156" y1="82130" x2="55156" y2="82130"/>
                        <a14:foregroundMark x1="64323" y1="70926" x2="64323" y2="70926"/>
                        <a14:foregroundMark x1="53958" y1="56204" x2="53958" y2="56204"/>
                        <a14:foregroundMark x1="49063" y1="76944" x2="49063" y2="76944"/>
                        <a14:foregroundMark x1="67083" y1="75833" x2="67083" y2="75833"/>
                        <a14:foregroundMark x1="65781" y1="75741" x2="65781" y2="75741"/>
                        <a14:foregroundMark x1="63698" y1="71389" x2="63698" y2="71389"/>
                        <a14:foregroundMark x1="66875" y1="70648" x2="66875" y2="70648"/>
                        <a14:foregroundMark x1="70781" y1="68056" x2="70781" y2="68056"/>
                        <a14:foregroundMark x1="72396" y1="63333" x2="72396" y2="63333"/>
                        <a14:foregroundMark x1="74479" y1="59167" x2="74479" y2="59167"/>
                        <a14:foregroundMark x1="66458" y1="63426" x2="66458" y2="63426"/>
                        <a14:foregroundMark x1="81042" y1="51759" x2="81042" y2="51759"/>
                        <a14:foregroundMark x1="80885" y1="54722" x2="80885" y2="54722"/>
                        <a14:foregroundMark x1="78281" y1="58426" x2="78281" y2="58426"/>
                        <a14:foregroundMark x1="80365" y1="59815" x2="80365" y2="59815"/>
                        <a14:foregroundMark x1="67083" y1="71574" x2="64323" y2="71759"/>
                        <a14:foregroundMark x1="68802" y1="70463" x2="71563" y2="69259"/>
                      </a14:backgroundRemoval>
                    </a14:imgEffect>
                  </a14:imgLayer>
                </a14:imgProps>
              </a:ext>
            </a:extLst>
          </a:blip>
          <a:srcRect l="47069" t="24688" r="16638" b="11571"/>
          <a:stretch/>
        </p:blipFill>
        <p:spPr>
          <a:xfrm>
            <a:off x="6474099" y="1157743"/>
            <a:ext cx="5710192" cy="4568415"/>
          </a:xfrm>
          <a:prstGeom prst="rect">
            <a:avLst/>
          </a:prstGeom>
        </p:spPr>
      </p:pic>
      <p:pic>
        <p:nvPicPr>
          <p:cNvPr id="21" name="unit 1 let sing">
            <a:hlinkClick r:id="" action="ppaction://media"/>
            <a:extLst>
              <a:ext uri="{FF2B5EF4-FFF2-40B4-BE49-F238E27FC236}">
                <a16:creationId xmlns:a16="http://schemas.microsoft.com/office/drawing/2014/main" id="{8B922C1B-6E96-BEC5-089C-586F353528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8"/>
              </a:ext>
            </a:extLst>
          </a:blip>
          <a:srcRect/>
          <a:stretch/>
        </p:blipFill>
        <p:spPr>
          <a:xfrm>
            <a:off x="10646689" y="5595218"/>
            <a:ext cx="1166426" cy="11682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CF68DB6-3511-FEA6-A51C-96F7B78980C9}"/>
              </a:ext>
            </a:extLst>
          </p:cNvPr>
          <p:cNvSpPr txBox="1"/>
          <p:nvPr/>
        </p:nvSpPr>
        <p:spPr>
          <a:xfrm>
            <a:off x="5577840" y="283464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5291F7-F0C0-8A99-3F0B-F0BDEFBD25DB}"/>
              </a:ext>
            </a:extLst>
          </p:cNvPr>
          <p:cNvSpPr txBox="1"/>
          <p:nvPr/>
        </p:nvSpPr>
        <p:spPr>
          <a:xfrm>
            <a:off x="804230" y="1537179"/>
            <a:ext cx="61145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It’s my birthday </a:t>
            </a: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p</a:t>
            </a: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arty.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E8B26E-7EA7-EE38-9A0C-CAF71C08EE4E}"/>
              </a:ext>
            </a:extLst>
          </p:cNvPr>
          <p:cNvSpPr txBox="1"/>
          <p:nvPr/>
        </p:nvSpPr>
        <p:spPr>
          <a:xfrm>
            <a:off x="814140" y="2081448"/>
            <a:ext cx="61145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I like </a:t>
            </a: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p</a:t>
            </a: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asta.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835D42-B483-7256-8C34-A82A9A4E1DA8}"/>
              </a:ext>
            </a:extLst>
          </p:cNvPr>
          <p:cNvSpPr txBox="1"/>
          <p:nvPr/>
        </p:nvSpPr>
        <p:spPr>
          <a:xfrm>
            <a:off x="753180" y="2680717"/>
            <a:ext cx="61145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The </a:t>
            </a: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p</a:t>
            </a: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asta is yummy.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1FE725-004D-78D8-B526-CF6B05638BDB}"/>
              </a:ext>
            </a:extLst>
          </p:cNvPr>
          <p:cNvSpPr txBox="1"/>
          <p:nvPr/>
        </p:nvSpPr>
        <p:spPr>
          <a:xfrm>
            <a:off x="824300" y="3418192"/>
            <a:ext cx="61145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I like </a:t>
            </a: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p</a:t>
            </a: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izza.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2EA9616-39E6-F1C2-AA51-5BF35EF6BB55}"/>
              </a:ext>
            </a:extLst>
          </p:cNvPr>
          <p:cNvSpPr txBox="1"/>
          <p:nvPr/>
        </p:nvSpPr>
        <p:spPr>
          <a:xfrm>
            <a:off x="753179" y="3975905"/>
            <a:ext cx="61145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The </a:t>
            </a: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p</a:t>
            </a: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izza is yummy.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20E4981-A606-14EE-EB1C-9494196853A9}"/>
              </a:ext>
            </a:extLst>
          </p:cNvPr>
          <p:cNvSpPr txBox="1"/>
          <p:nvPr/>
        </p:nvSpPr>
        <p:spPr>
          <a:xfrm>
            <a:off x="798578" y="4560680"/>
            <a:ext cx="61145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I like </a:t>
            </a: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p</a:t>
            </a: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opcorn.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A7A9094-B4BD-F05E-3727-3FD532A38502}"/>
              </a:ext>
            </a:extLst>
          </p:cNvPr>
          <p:cNvSpPr txBox="1"/>
          <p:nvPr/>
        </p:nvSpPr>
        <p:spPr>
          <a:xfrm>
            <a:off x="728246" y="5111767"/>
            <a:ext cx="61145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The </a:t>
            </a: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p</a:t>
            </a: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opcorn is yummy.</a:t>
            </a:r>
          </a:p>
        </p:txBody>
      </p:sp>
      <p:pic>
        <p:nvPicPr>
          <p:cNvPr id="24" name="unit 1 let sing">
            <a:hlinkClick r:id="" action="ppaction://media"/>
            <a:extLst>
              <a:ext uri="{FF2B5EF4-FFF2-40B4-BE49-F238E27FC236}">
                <a16:creationId xmlns:a16="http://schemas.microsoft.com/office/drawing/2014/main" id="{9A233D35-1937-F6FD-FBE9-91E4707C546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11019" end="40165.1428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28246" y="6443162"/>
            <a:ext cx="485705" cy="485705"/>
          </a:xfrm>
          <a:prstGeom prst="rect">
            <a:avLst/>
          </a:prstGeom>
        </p:spPr>
      </p:pic>
      <p:pic>
        <p:nvPicPr>
          <p:cNvPr id="25" name="unit 1 let sing">
            <a:hlinkClick r:id="" action="ppaction://media"/>
            <a:extLst>
              <a:ext uri="{FF2B5EF4-FFF2-40B4-BE49-F238E27FC236}">
                <a16:creationId xmlns:a16="http://schemas.microsoft.com/office/drawing/2014/main" id="{B94C6C73-B007-4ED5-4374-6B91BE1AF7F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17029" end="38075.1428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696125" y="6370014"/>
            <a:ext cx="593585" cy="593585"/>
          </a:xfrm>
          <a:prstGeom prst="rect">
            <a:avLst/>
          </a:prstGeom>
        </p:spPr>
      </p:pic>
      <p:pic>
        <p:nvPicPr>
          <p:cNvPr id="26" name="unit 1 let sing">
            <a:hlinkClick r:id="" action="ppaction://media"/>
            <a:extLst>
              <a:ext uri="{FF2B5EF4-FFF2-40B4-BE49-F238E27FC236}">
                <a16:creationId xmlns:a16="http://schemas.microsoft.com/office/drawing/2014/main" id="{CC9243AC-8D82-8433-D044-1F91F042693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19492" end="34064.1428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3064219" y="6393165"/>
            <a:ext cx="593585" cy="593585"/>
          </a:xfrm>
          <a:prstGeom prst="rect">
            <a:avLst/>
          </a:prstGeom>
        </p:spPr>
      </p:pic>
      <p:pic>
        <p:nvPicPr>
          <p:cNvPr id="27" name="unit 1 let sing">
            <a:hlinkClick r:id="" action="ppaction://media"/>
            <a:extLst>
              <a:ext uri="{FF2B5EF4-FFF2-40B4-BE49-F238E27FC236}">
                <a16:creationId xmlns:a16="http://schemas.microsoft.com/office/drawing/2014/main" id="{6D05751A-7695-BC1D-BD06-0D0DB578568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27146" end="27135.1428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432313" y="6373781"/>
            <a:ext cx="593585" cy="593585"/>
          </a:xfrm>
          <a:prstGeom prst="rect">
            <a:avLst/>
          </a:prstGeom>
        </p:spPr>
      </p:pic>
      <p:pic>
        <p:nvPicPr>
          <p:cNvPr id="28" name="unit 1 let sing">
            <a:hlinkClick r:id="" action="ppaction://media"/>
            <a:extLst>
              <a:ext uri="{FF2B5EF4-FFF2-40B4-BE49-F238E27FC236}">
                <a16:creationId xmlns:a16="http://schemas.microsoft.com/office/drawing/2014/main" id="{D787D7A6-7C0F-AB9C-6613-B9EE2058491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30252" end="22979.1428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810779" y="6402430"/>
            <a:ext cx="593585" cy="593585"/>
          </a:xfrm>
          <a:prstGeom prst="rect">
            <a:avLst/>
          </a:prstGeom>
        </p:spPr>
      </p:pic>
      <p:pic>
        <p:nvPicPr>
          <p:cNvPr id="32" name="unit 1 let sing">
            <a:hlinkClick r:id="" action="ppaction://media"/>
            <a:extLst>
              <a:ext uri="{FF2B5EF4-FFF2-40B4-BE49-F238E27FC236}">
                <a16:creationId xmlns:a16="http://schemas.microsoft.com/office/drawing/2014/main" id="{31E4431F-204A-B206-9D67-A689E45392C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38446" end="16584.1428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134990" y="6402430"/>
            <a:ext cx="593585" cy="593585"/>
          </a:xfrm>
          <a:prstGeom prst="rect">
            <a:avLst/>
          </a:prstGeom>
        </p:spPr>
      </p:pic>
      <p:pic>
        <p:nvPicPr>
          <p:cNvPr id="33" name="unit 1 let sing">
            <a:hlinkClick r:id="" action="ppaction://media"/>
            <a:extLst>
              <a:ext uri="{FF2B5EF4-FFF2-40B4-BE49-F238E27FC236}">
                <a16:creationId xmlns:a16="http://schemas.microsoft.com/office/drawing/2014/main" id="{3DD8370E-3A3B-2C16-C366-B8C609B3EFE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40961" end="10336.1428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414550" y="6413502"/>
            <a:ext cx="593585" cy="593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2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082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54082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623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 override="childStyle">
                                        <p:cTn id="4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54082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2313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 override="childStyle">
                                        <p:cTn id="5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54082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386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 override="childStyle">
                                        <p:cTn id="61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54082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3136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8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 override="childStyle">
                                        <p:cTn id="69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54082" showWhenStopped="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4186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6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 override="childStyle">
                                        <p:cTn id="77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90816" showWhenStopped="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2387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4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 override="childStyl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92857" showWhenStopped="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6120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2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 override="childStyle">
                                        <p:cTn id="9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9" grpId="0"/>
      <p:bldP spid="9" grpId="1"/>
      <p:bldP spid="12" grpId="0"/>
      <p:bldP spid="12" grpId="1"/>
      <p:bldP spid="19" grpId="0"/>
      <p:bldP spid="19" grpId="1"/>
      <p:bldP spid="22" grpId="0"/>
      <p:bldP spid="22" grpId="1"/>
      <p:bldP spid="23" grpId="0"/>
      <p:bldP spid="2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 rot="9691442">
            <a:off x="10425295" y="-216149"/>
            <a:ext cx="1951700" cy="1245540"/>
          </a:xfrm>
          <a:custGeom>
            <a:avLst/>
            <a:gdLst/>
            <a:ahLst/>
            <a:cxnLst/>
            <a:rect l="l" t="t" r="r" b="b"/>
            <a:pathLst>
              <a:path w="3043207" h="1942120">
                <a:moveTo>
                  <a:pt x="0" y="0"/>
                </a:moveTo>
                <a:lnTo>
                  <a:pt x="3043207" y="0"/>
                </a:lnTo>
                <a:lnTo>
                  <a:pt x="3043207" y="1942120"/>
                </a:lnTo>
                <a:lnTo>
                  <a:pt x="0" y="1942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rot="-208424">
            <a:off x="-69031" y="-28718"/>
            <a:ext cx="1464879" cy="1193210"/>
          </a:xfrm>
          <a:custGeom>
            <a:avLst/>
            <a:gdLst/>
            <a:ahLst/>
            <a:cxnLst/>
            <a:rect l="l" t="t" r="r" b="b"/>
            <a:pathLst>
              <a:path w="1681145" h="1369369">
                <a:moveTo>
                  <a:pt x="0" y="0"/>
                </a:moveTo>
                <a:lnTo>
                  <a:pt x="1681144" y="0"/>
                </a:lnTo>
                <a:lnTo>
                  <a:pt x="1681144" y="1369369"/>
                </a:lnTo>
                <a:lnTo>
                  <a:pt x="0" y="13693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 rot="5555253">
            <a:off x="5120143" y="5973904"/>
            <a:ext cx="1838712" cy="1879724"/>
          </a:xfrm>
          <a:custGeom>
            <a:avLst/>
            <a:gdLst/>
            <a:ahLst/>
            <a:cxnLst/>
            <a:rect l="l" t="t" r="r" b="b"/>
            <a:pathLst>
              <a:path w="2867028" h="2930977">
                <a:moveTo>
                  <a:pt x="0" y="0"/>
                </a:moveTo>
                <a:lnTo>
                  <a:pt x="2867028" y="0"/>
                </a:lnTo>
                <a:lnTo>
                  <a:pt x="2867028" y="2930977"/>
                </a:lnTo>
                <a:lnTo>
                  <a:pt x="0" y="293097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30"/>
          <p:cNvSpPr/>
          <p:nvPr/>
        </p:nvSpPr>
        <p:spPr>
          <a:xfrm rot="-977924">
            <a:off x="131182" y="5253550"/>
            <a:ext cx="762146" cy="1835705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1"/>
          <p:cNvSpPr/>
          <p:nvPr/>
        </p:nvSpPr>
        <p:spPr>
          <a:xfrm rot="718299">
            <a:off x="11468158" y="5265643"/>
            <a:ext cx="647551" cy="1817080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3AF31-9067-CF40-B2EA-06E39CC7B69C}"/>
              </a:ext>
            </a:extLst>
          </p:cNvPr>
          <p:cNvGrpSpPr/>
          <p:nvPr/>
        </p:nvGrpSpPr>
        <p:grpSpPr>
          <a:xfrm>
            <a:off x="1281288" y="406622"/>
            <a:ext cx="9234312" cy="3817508"/>
            <a:chOff x="863532" y="476228"/>
            <a:chExt cx="9377602" cy="3242911"/>
          </a:xfrm>
        </p:grpSpPr>
        <p:grpSp>
          <p:nvGrpSpPr>
            <p:cNvPr id="2" name="Group 2"/>
            <p:cNvGrpSpPr/>
            <p:nvPr/>
          </p:nvGrpSpPr>
          <p:grpSpPr>
            <a:xfrm>
              <a:off x="2546153" y="476228"/>
              <a:ext cx="7515044" cy="3242911"/>
              <a:chOff x="-25945" y="-28575"/>
              <a:chExt cx="1955922" cy="841375"/>
            </a:xfrm>
          </p:grpSpPr>
          <p:sp>
            <p:nvSpPr>
              <p:cNvPr id="3" name="Freeform 3"/>
              <p:cNvSpPr/>
              <p:nvPr/>
            </p:nvSpPr>
            <p:spPr>
              <a:xfrm>
                <a:off x="-25945" y="347705"/>
                <a:ext cx="1955922" cy="428153"/>
              </a:xfrm>
              <a:custGeom>
                <a:avLst/>
                <a:gdLst/>
                <a:ahLst/>
                <a:cxnLst/>
                <a:rect l="l" t="t" r="r" b="b"/>
                <a:pathLst>
                  <a:path w="2167467" h="526652">
                    <a:moveTo>
                      <a:pt x="48013" y="0"/>
                    </a:moveTo>
                    <a:lnTo>
                      <a:pt x="2119454" y="0"/>
                    </a:lnTo>
                    <a:cubicBezTo>
                      <a:pt x="2145971" y="0"/>
                      <a:pt x="2167467" y="21496"/>
                      <a:pt x="2167467" y="48013"/>
                    </a:cubicBezTo>
                    <a:lnTo>
                      <a:pt x="2167467" y="478639"/>
                    </a:lnTo>
                    <a:cubicBezTo>
                      <a:pt x="2167467" y="505156"/>
                      <a:pt x="2145971" y="526652"/>
                      <a:pt x="2119454" y="526652"/>
                    </a:cubicBezTo>
                    <a:lnTo>
                      <a:pt x="48013" y="526652"/>
                    </a:lnTo>
                    <a:cubicBezTo>
                      <a:pt x="35279" y="526652"/>
                      <a:pt x="23067" y="521593"/>
                      <a:pt x="14063" y="512589"/>
                    </a:cubicBezTo>
                    <a:cubicBezTo>
                      <a:pt x="5058" y="503585"/>
                      <a:pt x="0" y="491373"/>
                      <a:pt x="0" y="478639"/>
                    </a:cubicBezTo>
                    <a:lnTo>
                      <a:pt x="0" y="48013"/>
                    </a:lnTo>
                    <a:cubicBezTo>
                      <a:pt x="0" y="21496"/>
                      <a:pt x="21496" y="0"/>
                      <a:pt x="48013" y="0"/>
                    </a:cubicBezTo>
                    <a:close/>
                  </a:path>
                </a:pathLst>
              </a:custGeom>
              <a:solidFill>
                <a:srgbClr val="FFEFBF"/>
              </a:solidFill>
            </p:spPr>
            <p:txBody>
              <a:bodyPr/>
              <a:lstStyle/>
              <a:p>
                <a:pPr marL="0" marR="0" lvl="0" indent="0" algn="l" defTabSz="5864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5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" name="TextBox 4"/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</p:spPr>
            <p:txBody>
              <a:bodyPr lIns="32580" tIns="32580" rIns="32580" bIns="32580" rtlCol="0" anchor="ctr"/>
              <a:lstStyle/>
              <a:p>
                <a:pPr marL="0" marR="0" lvl="0" indent="0" algn="ctr" defTabSz="586405" rtl="0" eaLnBrk="1" fontAlgn="auto" latinLnBrk="0" hangingPunct="1">
                  <a:lnSpc>
                    <a:spcPts val="1257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15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7" name="Freeform 27"/>
            <p:cNvSpPr/>
            <p:nvPr/>
          </p:nvSpPr>
          <p:spPr>
            <a:xfrm rot="3722690">
              <a:off x="941659" y="1717996"/>
              <a:ext cx="1280519" cy="1436774"/>
            </a:xfrm>
            <a:custGeom>
              <a:avLst/>
              <a:gdLst/>
              <a:ahLst/>
              <a:cxnLst/>
              <a:rect l="l" t="t" r="r" b="b"/>
              <a:pathLst>
                <a:path w="981970" h="1129882">
                  <a:moveTo>
                    <a:pt x="0" y="0"/>
                  </a:moveTo>
                  <a:lnTo>
                    <a:pt x="981970" y="0"/>
                  </a:lnTo>
                  <a:lnTo>
                    <a:pt x="981970" y="1129882"/>
                  </a:lnTo>
                  <a:lnTo>
                    <a:pt x="0" y="11298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5864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5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F671A55-A492-8C3D-E6A7-F830325DA066}"/>
                </a:ext>
              </a:extLst>
            </p:cNvPr>
            <p:cNvSpPr txBox="1"/>
            <p:nvPr/>
          </p:nvSpPr>
          <p:spPr>
            <a:xfrm>
              <a:off x="2726092" y="1554915"/>
              <a:ext cx="7515042" cy="1658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336666" marR="0" lvl="1" indent="-74295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endParaRPr>
            </a:p>
            <a:p>
              <a:pPr marL="593716" marR="0" lvl="1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64510F-9A4D-3519-8772-22900BBF54DD}"/>
              </a:ext>
            </a:extLst>
          </p:cNvPr>
          <p:cNvGrpSpPr/>
          <p:nvPr/>
        </p:nvGrpSpPr>
        <p:grpSpPr>
          <a:xfrm>
            <a:off x="2737699" y="0"/>
            <a:ext cx="7400214" cy="1336734"/>
            <a:chOff x="3225418" y="197332"/>
            <a:chExt cx="5741165" cy="917793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E34371E-CDB5-DE77-6CFC-B4C8306524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/>
            <a:srcRect l="18417" t="28443" r="51501" b="66371"/>
            <a:stretch/>
          </p:blipFill>
          <p:spPr>
            <a:xfrm>
              <a:off x="3225418" y="197332"/>
              <a:ext cx="5741165" cy="479818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50B0EEF-0CF2-00A6-BDFD-1AB893DDF8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58056" b="63519" l="39010" r="50677">
                          <a14:foregroundMark x1="39063" y1="61481" x2="39063" y2="61481"/>
                          <a14:foregroundMark x1="40833" y1="61204" x2="40833" y2="61204"/>
                          <a14:foregroundMark x1="40677" y1="59815" x2="40677" y2="59815"/>
                          <a14:foregroundMark x1="42344" y1="60463" x2="42344" y2="60463"/>
                          <a14:foregroundMark x1="46146" y1="60278" x2="46146" y2="60278"/>
                          <a14:foregroundMark x1="47917" y1="61019" x2="47917" y2="61019"/>
                          <a14:foregroundMark x1="50260" y1="60463" x2="50260" y2="60463"/>
                          <a14:foregroundMark x1="50313" y1="62407" x2="50260" y2="62407"/>
                          <a14:foregroundMark x1="46250" y1="60463" x2="46250" y2="60463"/>
                          <a14:foregroundMark x1="46354" y1="59074" x2="46354" y2="59074"/>
                          <a14:foregroundMark x1="48229" y1="59444" x2="48229" y2="59444"/>
                          <a14:foregroundMark x1="45573" y1="60185" x2="45573" y2="60185"/>
                          <a14:foregroundMark x1="39688" y1="59722" x2="39688" y2="59722"/>
                          <a14:foregroundMark x1="39688" y1="59722" x2="39688" y2="59722"/>
                          <a14:foregroundMark x1="42240" y1="60463" x2="42240" y2="60463"/>
                          <a14:foregroundMark x1="45990" y1="60185" x2="45990" y2="60185"/>
                          <a14:foregroundMark x1="45833" y1="61944" x2="45833" y2="61944"/>
                          <a14:foregroundMark x1="45573" y1="61944" x2="45573" y2="61944"/>
                          <a14:foregroundMark x1="47656" y1="59815" x2="47656" y2="59815"/>
                          <a14:foregroundMark x1="45990" y1="59815" x2="45990" y2="59815"/>
                          <a14:foregroundMark x1="46354" y1="59722" x2="46354" y2="59722"/>
                          <a14:foregroundMark x1="46250" y1="62407" x2="46250" y2="62407"/>
                          <a14:foregroundMark x1="49896" y1="59074" x2="49896" y2="59074"/>
                          <a14:foregroundMark x1="50156" y1="60278" x2="50156" y2="60278"/>
                          <a14:foregroundMark x1="50729" y1="62222" x2="50729" y2="62222"/>
                          <a14:foregroundMark x1="50260" y1="62407" x2="50260" y2="62407"/>
                          <a14:foregroundMark x1="50000" y1="60463" x2="50000" y2="60463"/>
                          <a14:foregroundMark x1="50000" y1="59074" x2="50000" y2="59074"/>
                          <a14:foregroundMark x1="49688" y1="59074" x2="49688" y2="59074"/>
                          <a14:foregroundMark x1="50313" y1="59444" x2="50313" y2="59444"/>
                          <a14:foregroundMark x1="49688" y1="59537" x2="49688" y2="59259"/>
                          <a14:foregroundMark x1="49844" y1="62778" x2="49844" y2="62778"/>
                          <a14:foregroundMark x1="50521" y1="62222" x2="50521" y2="62222"/>
                          <a14:foregroundMark x1="50104" y1="62778" x2="50104" y2="62778"/>
                          <a14:foregroundMark x1="49896" y1="59537" x2="49896" y2="59537"/>
                          <a14:foregroundMark x1="42917" y1="60185" x2="42917" y2="60185"/>
                          <a14:foregroundMark x1="39427" y1="60278" x2="39427" y2="60278"/>
                          <a14:foregroundMark x1="39010" y1="60185" x2="39010" y2="60185"/>
                          <a14:foregroundMark x1="46563" y1="61667" x2="46563" y2="61667"/>
                          <a14:foregroundMark x1="44479" y1="60463" x2="44479" y2="60463"/>
                          <a14:foregroundMark x1="44479" y1="59722" x2="44479" y2="59722"/>
                          <a14:foregroundMark x1="43906" y1="61481" x2="43906" y2="61481"/>
                          <a14:foregroundMark x1="46146" y1="61944" x2="46146" y2="61944"/>
                          <a14:foregroundMark x1="49896" y1="59444" x2="49896" y2="59444"/>
                          <a14:foregroundMark x1="40938" y1="61204" x2="40938" y2="61204"/>
                          <a14:foregroundMark x1="40938" y1="60185" x2="40938" y2="60185"/>
                          <a14:foregroundMark x1="41094" y1="62407" x2="41094" y2="62407"/>
                          <a14:foregroundMark x1="50156" y1="60278" x2="50156" y2="60278"/>
                          <a14:foregroundMark x1="50521" y1="62037" x2="50521" y2="62037"/>
                          <a14:foregroundMark x1="49896" y1="62963" x2="49896" y2="62963"/>
                          <a14:foregroundMark x1="49688" y1="62963" x2="49688" y2="62963"/>
                          <a14:foregroundMark x1="50521" y1="61759" x2="50521" y2="61759"/>
                          <a14:foregroundMark x1="50156" y1="61019" x2="50156" y2="61019"/>
                          <a14:foregroundMark x1="50521" y1="59815" x2="50521" y2="59815"/>
                          <a14:foregroundMark x1="49688" y1="59537" x2="49688" y2="59537"/>
                          <a14:foregroundMark x1="48438" y1="59444" x2="48438" y2="59444"/>
                          <a14:foregroundMark x1="44479" y1="60000" x2="44479" y2="60000"/>
                          <a14:foregroundMark x1="45677" y1="60278" x2="45677" y2="60278"/>
                          <a14:foregroundMark x1="46510" y1="62407" x2="46510" y2="62407"/>
                        </a14:backgroundRemoval>
                      </a14:imgEffect>
                    </a14:imgLayer>
                  </a14:imgProps>
                </a:ext>
              </a:extLst>
            </a:blip>
            <a:srcRect l="38333" t="57481" r="48667" b="35704"/>
            <a:stretch/>
          </p:blipFill>
          <p:spPr>
            <a:xfrm>
              <a:off x="5010958" y="563523"/>
              <a:ext cx="2170084" cy="551602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A9BE7E6-5490-4052-BF78-698E06A85347}"/>
              </a:ext>
            </a:extLst>
          </p:cNvPr>
          <p:cNvSpPr txBox="1"/>
          <p:nvPr/>
        </p:nvSpPr>
        <p:spPr>
          <a:xfrm>
            <a:off x="3532548" y="2505980"/>
            <a:ext cx="690402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sng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WORK IN GROUPS</a:t>
            </a:r>
            <a:endParaRPr kumimoji="0" lang="en-US" sz="32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4CB5BE-F443-6D03-383A-DDDCC9122EB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19661831">
            <a:off x="9796947" y="1336734"/>
            <a:ext cx="755970" cy="229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83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30"/>
          <p:cNvSpPr/>
          <p:nvPr/>
        </p:nvSpPr>
        <p:spPr>
          <a:xfrm rot="-977924">
            <a:off x="256836" y="5754932"/>
            <a:ext cx="366780" cy="1613832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1"/>
          <p:cNvSpPr/>
          <p:nvPr/>
        </p:nvSpPr>
        <p:spPr>
          <a:xfrm rot="718299">
            <a:off x="11770159" y="5817400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64510F-9A4D-3519-8772-22900BBF54DD}"/>
              </a:ext>
            </a:extLst>
          </p:cNvPr>
          <p:cNvGrpSpPr/>
          <p:nvPr/>
        </p:nvGrpSpPr>
        <p:grpSpPr>
          <a:xfrm>
            <a:off x="3141964" y="1"/>
            <a:ext cx="5908072" cy="1247452"/>
            <a:chOff x="3225418" y="197332"/>
            <a:chExt cx="5741165" cy="917793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E34371E-CDB5-DE77-6CFC-B4C8306524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8417" t="28443" r="51501" b="66371"/>
            <a:stretch/>
          </p:blipFill>
          <p:spPr>
            <a:xfrm>
              <a:off x="3225418" y="197332"/>
              <a:ext cx="5741165" cy="479818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50B0EEF-0CF2-00A6-BDFD-1AB893DDF8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58056" b="63519" l="39010" r="50677">
                          <a14:foregroundMark x1="39063" y1="61481" x2="39063" y2="61481"/>
                          <a14:foregroundMark x1="40833" y1="61204" x2="40833" y2="61204"/>
                          <a14:foregroundMark x1="40677" y1="59815" x2="40677" y2="59815"/>
                          <a14:foregroundMark x1="42344" y1="60463" x2="42344" y2="60463"/>
                          <a14:foregroundMark x1="46146" y1="60278" x2="46146" y2="60278"/>
                          <a14:foregroundMark x1="47917" y1="61019" x2="47917" y2="61019"/>
                          <a14:foregroundMark x1="50260" y1="60463" x2="50260" y2="60463"/>
                          <a14:foregroundMark x1="50313" y1="62407" x2="50260" y2="62407"/>
                          <a14:foregroundMark x1="46250" y1="60463" x2="46250" y2="60463"/>
                          <a14:foregroundMark x1="46354" y1="59074" x2="46354" y2="59074"/>
                          <a14:foregroundMark x1="48229" y1="59444" x2="48229" y2="59444"/>
                          <a14:foregroundMark x1="45573" y1="60185" x2="45573" y2="60185"/>
                          <a14:foregroundMark x1="39688" y1="59722" x2="39688" y2="59722"/>
                          <a14:foregroundMark x1="39688" y1="59722" x2="39688" y2="59722"/>
                          <a14:foregroundMark x1="42240" y1="60463" x2="42240" y2="60463"/>
                          <a14:foregroundMark x1="45990" y1="60185" x2="45990" y2="60185"/>
                          <a14:foregroundMark x1="45833" y1="61944" x2="45833" y2="61944"/>
                          <a14:foregroundMark x1="45573" y1="61944" x2="45573" y2="61944"/>
                          <a14:foregroundMark x1="47656" y1="59815" x2="47656" y2="59815"/>
                          <a14:foregroundMark x1="45990" y1="59815" x2="45990" y2="59815"/>
                          <a14:foregroundMark x1="46354" y1="59722" x2="46354" y2="59722"/>
                          <a14:foregroundMark x1="46250" y1="62407" x2="46250" y2="62407"/>
                          <a14:foregroundMark x1="49896" y1="59074" x2="49896" y2="59074"/>
                          <a14:foregroundMark x1="50156" y1="60278" x2="50156" y2="60278"/>
                          <a14:foregroundMark x1="50729" y1="62222" x2="50729" y2="62222"/>
                          <a14:foregroundMark x1="50260" y1="62407" x2="50260" y2="62407"/>
                          <a14:foregroundMark x1="50000" y1="60463" x2="50000" y2="60463"/>
                          <a14:foregroundMark x1="50000" y1="59074" x2="50000" y2="59074"/>
                          <a14:foregroundMark x1="49688" y1="59074" x2="49688" y2="59074"/>
                          <a14:foregroundMark x1="50313" y1="59444" x2="50313" y2="59444"/>
                          <a14:foregroundMark x1="49688" y1="59537" x2="49688" y2="59259"/>
                          <a14:foregroundMark x1="49844" y1="62778" x2="49844" y2="62778"/>
                          <a14:foregroundMark x1="50521" y1="62222" x2="50521" y2="62222"/>
                          <a14:foregroundMark x1="50104" y1="62778" x2="50104" y2="62778"/>
                          <a14:foregroundMark x1="49896" y1="59537" x2="49896" y2="59537"/>
                          <a14:foregroundMark x1="42917" y1="60185" x2="42917" y2="60185"/>
                          <a14:foregroundMark x1="39427" y1="60278" x2="39427" y2="60278"/>
                          <a14:foregroundMark x1="39010" y1="60185" x2="39010" y2="60185"/>
                          <a14:foregroundMark x1="46563" y1="61667" x2="46563" y2="61667"/>
                          <a14:foregroundMark x1="44479" y1="60463" x2="44479" y2="60463"/>
                          <a14:foregroundMark x1="44479" y1="59722" x2="44479" y2="59722"/>
                          <a14:foregroundMark x1="43906" y1="61481" x2="43906" y2="61481"/>
                          <a14:foregroundMark x1="46146" y1="61944" x2="46146" y2="61944"/>
                          <a14:foregroundMark x1="49896" y1="59444" x2="49896" y2="59444"/>
                          <a14:foregroundMark x1="40938" y1="61204" x2="40938" y2="61204"/>
                          <a14:foregroundMark x1="40938" y1="60185" x2="40938" y2="60185"/>
                          <a14:foregroundMark x1="41094" y1="62407" x2="41094" y2="62407"/>
                          <a14:foregroundMark x1="50156" y1="60278" x2="50156" y2="60278"/>
                          <a14:foregroundMark x1="50521" y1="62037" x2="50521" y2="62037"/>
                          <a14:foregroundMark x1="49896" y1="62963" x2="49896" y2="62963"/>
                          <a14:foregroundMark x1="49688" y1="62963" x2="49688" y2="62963"/>
                          <a14:foregroundMark x1="50521" y1="61759" x2="50521" y2="61759"/>
                          <a14:foregroundMark x1="50156" y1="61019" x2="50156" y2="61019"/>
                          <a14:foregroundMark x1="50521" y1="59815" x2="50521" y2="59815"/>
                          <a14:foregroundMark x1="49688" y1="59537" x2="49688" y2="59537"/>
                          <a14:foregroundMark x1="48438" y1="59444" x2="48438" y2="59444"/>
                          <a14:foregroundMark x1="44479" y1="60000" x2="44479" y2="60000"/>
                          <a14:foregroundMark x1="45677" y1="60278" x2="45677" y2="60278"/>
                          <a14:foregroundMark x1="46510" y1="62407" x2="46510" y2="62407"/>
                        </a14:backgroundRemoval>
                      </a14:imgEffect>
                    </a14:imgLayer>
                  </a14:imgProps>
                </a:ext>
              </a:extLst>
            </a:blip>
            <a:srcRect l="38333" t="57481" r="48667" b="35704"/>
            <a:stretch/>
          </p:blipFill>
          <p:spPr>
            <a:xfrm>
              <a:off x="5010958" y="563523"/>
              <a:ext cx="2170084" cy="551602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A9BE7E6-5490-4052-BF78-698E06A85347}"/>
              </a:ext>
            </a:extLst>
          </p:cNvPr>
          <p:cNvSpPr txBox="1"/>
          <p:nvPr/>
        </p:nvSpPr>
        <p:spPr>
          <a:xfrm>
            <a:off x="3892165" y="1149885"/>
            <a:ext cx="39368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8. Let’s sing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C91E58-763E-DE4B-AACA-B4414836024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104596" y="-495214"/>
            <a:ext cx="1413817" cy="1393474"/>
          </a:xfrm>
          <a:prstGeom prst="rect">
            <a:avLst/>
          </a:prstGeom>
        </p:spPr>
      </p:pic>
      <p:sp>
        <p:nvSpPr>
          <p:cNvPr id="7" name="Freeform 31">
            <a:extLst>
              <a:ext uri="{FF2B5EF4-FFF2-40B4-BE49-F238E27FC236}">
                <a16:creationId xmlns:a16="http://schemas.microsoft.com/office/drawing/2014/main" id="{ADBF5E92-49E7-4E51-C428-29FC2025CD66}"/>
              </a:ext>
            </a:extLst>
          </p:cNvPr>
          <p:cNvSpPr/>
          <p:nvPr/>
        </p:nvSpPr>
        <p:spPr>
          <a:xfrm rot="718299">
            <a:off x="143916" y="633300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31">
            <a:extLst>
              <a:ext uri="{FF2B5EF4-FFF2-40B4-BE49-F238E27FC236}">
                <a16:creationId xmlns:a16="http://schemas.microsoft.com/office/drawing/2014/main" id="{5DB82906-1A5C-DB42-4B2A-B3F31BB60271}"/>
              </a:ext>
            </a:extLst>
          </p:cNvPr>
          <p:cNvSpPr/>
          <p:nvPr/>
        </p:nvSpPr>
        <p:spPr>
          <a:xfrm rot="718299">
            <a:off x="131387" y="4080874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reeform 30">
            <a:extLst>
              <a:ext uri="{FF2B5EF4-FFF2-40B4-BE49-F238E27FC236}">
                <a16:creationId xmlns:a16="http://schemas.microsoft.com/office/drawing/2014/main" id="{876B0017-431E-5187-746A-1102E339C0B0}"/>
              </a:ext>
            </a:extLst>
          </p:cNvPr>
          <p:cNvSpPr/>
          <p:nvPr/>
        </p:nvSpPr>
        <p:spPr>
          <a:xfrm rot="-977924">
            <a:off x="60488" y="2199657"/>
            <a:ext cx="302251" cy="1381130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8B10E48-F88D-6BB1-A5FA-D6CAF75B0F0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6645905">
            <a:off x="-366784" y="-707945"/>
            <a:ext cx="1436558" cy="1415888"/>
          </a:xfrm>
          <a:prstGeom prst="rect">
            <a:avLst/>
          </a:prstGeom>
        </p:spPr>
      </p:pic>
      <p:sp>
        <p:nvSpPr>
          <p:cNvPr id="16" name="Freeform 30">
            <a:extLst>
              <a:ext uri="{FF2B5EF4-FFF2-40B4-BE49-F238E27FC236}">
                <a16:creationId xmlns:a16="http://schemas.microsoft.com/office/drawing/2014/main" id="{5B47B1B1-8A59-7E61-4BC7-2C8163D5E2BD}"/>
              </a:ext>
            </a:extLst>
          </p:cNvPr>
          <p:cNvSpPr/>
          <p:nvPr/>
        </p:nvSpPr>
        <p:spPr>
          <a:xfrm rot="-977924">
            <a:off x="11762881" y="4183398"/>
            <a:ext cx="302251" cy="1381130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Freeform 31">
            <a:extLst>
              <a:ext uri="{FF2B5EF4-FFF2-40B4-BE49-F238E27FC236}">
                <a16:creationId xmlns:a16="http://schemas.microsoft.com/office/drawing/2014/main" id="{3EAF247C-D6EB-390A-23D3-52605E235117}"/>
              </a:ext>
            </a:extLst>
          </p:cNvPr>
          <p:cNvSpPr/>
          <p:nvPr/>
        </p:nvSpPr>
        <p:spPr>
          <a:xfrm rot="718299">
            <a:off x="11783030" y="2558146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 30">
            <a:extLst>
              <a:ext uri="{FF2B5EF4-FFF2-40B4-BE49-F238E27FC236}">
                <a16:creationId xmlns:a16="http://schemas.microsoft.com/office/drawing/2014/main" id="{06D7BA2D-F4F1-3688-905F-34A091C1B727}"/>
              </a:ext>
            </a:extLst>
          </p:cNvPr>
          <p:cNvSpPr/>
          <p:nvPr/>
        </p:nvSpPr>
        <p:spPr>
          <a:xfrm rot="-977924">
            <a:off x="11706346" y="910830"/>
            <a:ext cx="302251" cy="1381130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Song U1">
            <a:hlinkClick r:id="" action="ppaction://media"/>
            <a:extLst>
              <a:ext uri="{FF2B5EF4-FFF2-40B4-BE49-F238E27FC236}">
                <a16:creationId xmlns:a16="http://schemas.microsoft.com/office/drawing/2014/main" id="{1F46200F-A8DB-B20B-1F62-77B7380DF79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634968" y="1980882"/>
            <a:ext cx="7211540" cy="4056491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71850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 rot="9691442">
            <a:off x="10425295" y="-216149"/>
            <a:ext cx="1951700" cy="1245540"/>
          </a:xfrm>
          <a:custGeom>
            <a:avLst/>
            <a:gdLst/>
            <a:ahLst/>
            <a:cxnLst/>
            <a:rect l="l" t="t" r="r" b="b"/>
            <a:pathLst>
              <a:path w="3043207" h="1942120">
                <a:moveTo>
                  <a:pt x="0" y="0"/>
                </a:moveTo>
                <a:lnTo>
                  <a:pt x="3043207" y="0"/>
                </a:lnTo>
                <a:lnTo>
                  <a:pt x="3043207" y="1942120"/>
                </a:lnTo>
                <a:lnTo>
                  <a:pt x="0" y="1942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rot="-208424">
            <a:off x="120937" y="-32487"/>
            <a:ext cx="1078169" cy="878218"/>
          </a:xfrm>
          <a:custGeom>
            <a:avLst/>
            <a:gdLst/>
            <a:ahLst/>
            <a:cxnLst/>
            <a:rect l="l" t="t" r="r" b="b"/>
            <a:pathLst>
              <a:path w="1681145" h="1369369">
                <a:moveTo>
                  <a:pt x="0" y="0"/>
                </a:moveTo>
                <a:lnTo>
                  <a:pt x="1681144" y="0"/>
                </a:lnTo>
                <a:lnTo>
                  <a:pt x="1681144" y="1369369"/>
                </a:lnTo>
                <a:lnTo>
                  <a:pt x="0" y="13693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 rot="5555253">
            <a:off x="5120143" y="5973904"/>
            <a:ext cx="1838712" cy="1879724"/>
          </a:xfrm>
          <a:custGeom>
            <a:avLst/>
            <a:gdLst/>
            <a:ahLst/>
            <a:cxnLst/>
            <a:rect l="l" t="t" r="r" b="b"/>
            <a:pathLst>
              <a:path w="2867028" h="2930977">
                <a:moveTo>
                  <a:pt x="0" y="0"/>
                </a:moveTo>
                <a:lnTo>
                  <a:pt x="2867028" y="0"/>
                </a:lnTo>
                <a:lnTo>
                  <a:pt x="2867028" y="2930977"/>
                </a:lnTo>
                <a:lnTo>
                  <a:pt x="0" y="293097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30"/>
          <p:cNvSpPr/>
          <p:nvPr/>
        </p:nvSpPr>
        <p:spPr>
          <a:xfrm rot="-977924">
            <a:off x="379609" y="5658978"/>
            <a:ext cx="366780" cy="1613832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1"/>
          <p:cNvSpPr/>
          <p:nvPr/>
        </p:nvSpPr>
        <p:spPr>
          <a:xfrm rot="718299">
            <a:off x="11770159" y="5817400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3AF31-9067-CF40-B2EA-06E39CC7B69C}"/>
              </a:ext>
            </a:extLst>
          </p:cNvPr>
          <p:cNvGrpSpPr/>
          <p:nvPr/>
        </p:nvGrpSpPr>
        <p:grpSpPr>
          <a:xfrm>
            <a:off x="-89453" y="-857945"/>
            <a:ext cx="13205861" cy="6659611"/>
            <a:chOff x="863532" y="476228"/>
            <a:chExt cx="9377602" cy="3242911"/>
          </a:xfrm>
        </p:grpSpPr>
        <p:grpSp>
          <p:nvGrpSpPr>
            <p:cNvPr id="2" name="Group 2"/>
            <p:cNvGrpSpPr/>
            <p:nvPr/>
          </p:nvGrpSpPr>
          <p:grpSpPr>
            <a:xfrm>
              <a:off x="2546153" y="476228"/>
              <a:ext cx="5885175" cy="3242911"/>
              <a:chOff x="-25945" y="-28575"/>
              <a:chExt cx="1531720" cy="841375"/>
            </a:xfrm>
          </p:grpSpPr>
          <p:sp>
            <p:nvSpPr>
              <p:cNvPr id="3" name="Freeform 3"/>
              <p:cNvSpPr/>
              <p:nvPr/>
            </p:nvSpPr>
            <p:spPr>
              <a:xfrm>
                <a:off x="-25945" y="347705"/>
                <a:ext cx="1531720" cy="368569"/>
              </a:xfrm>
              <a:custGeom>
                <a:avLst/>
                <a:gdLst/>
                <a:ahLst/>
                <a:cxnLst/>
                <a:rect l="l" t="t" r="r" b="b"/>
                <a:pathLst>
                  <a:path w="2167467" h="526652">
                    <a:moveTo>
                      <a:pt x="48013" y="0"/>
                    </a:moveTo>
                    <a:lnTo>
                      <a:pt x="2119454" y="0"/>
                    </a:lnTo>
                    <a:cubicBezTo>
                      <a:pt x="2145971" y="0"/>
                      <a:pt x="2167467" y="21496"/>
                      <a:pt x="2167467" y="48013"/>
                    </a:cubicBezTo>
                    <a:lnTo>
                      <a:pt x="2167467" y="478639"/>
                    </a:lnTo>
                    <a:cubicBezTo>
                      <a:pt x="2167467" y="505156"/>
                      <a:pt x="2145971" y="526652"/>
                      <a:pt x="2119454" y="526652"/>
                    </a:cubicBezTo>
                    <a:lnTo>
                      <a:pt x="48013" y="526652"/>
                    </a:lnTo>
                    <a:cubicBezTo>
                      <a:pt x="35279" y="526652"/>
                      <a:pt x="23067" y="521593"/>
                      <a:pt x="14063" y="512589"/>
                    </a:cubicBezTo>
                    <a:cubicBezTo>
                      <a:pt x="5058" y="503585"/>
                      <a:pt x="0" y="491373"/>
                      <a:pt x="0" y="478639"/>
                    </a:cubicBezTo>
                    <a:lnTo>
                      <a:pt x="0" y="48013"/>
                    </a:lnTo>
                    <a:cubicBezTo>
                      <a:pt x="0" y="21496"/>
                      <a:pt x="21496" y="0"/>
                      <a:pt x="48013" y="0"/>
                    </a:cubicBezTo>
                    <a:close/>
                  </a:path>
                </a:pathLst>
              </a:custGeom>
              <a:solidFill>
                <a:srgbClr val="FFEFBF"/>
              </a:solidFill>
            </p:spPr>
            <p:txBody>
              <a:bodyPr/>
              <a:lstStyle/>
              <a:p>
                <a:pPr marL="0" marR="0" lvl="0" indent="0" algn="l" defTabSz="5864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5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" name="TextBox 4"/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</p:spPr>
            <p:txBody>
              <a:bodyPr lIns="32580" tIns="32580" rIns="32580" bIns="32580" rtlCol="0" anchor="ctr"/>
              <a:lstStyle/>
              <a:p>
                <a:pPr marL="0" marR="0" lvl="0" indent="0" algn="ctr" defTabSz="586405" rtl="0" eaLnBrk="1" fontAlgn="auto" latinLnBrk="0" hangingPunct="1">
                  <a:lnSpc>
                    <a:spcPts val="1257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15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7" name="Freeform 27"/>
            <p:cNvSpPr/>
            <p:nvPr/>
          </p:nvSpPr>
          <p:spPr>
            <a:xfrm rot="3722690">
              <a:off x="941659" y="1717996"/>
              <a:ext cx="1280519" cy="1436774"/>
            </a:xfrm>
            <a:custGeom>
              <a:avLst/>
              <a:gdLst/>
              <a:ahLst/>
              <a:cxnLst/>
              <a:rect l="l" t="t" r="r" b="b"/>
              <a:pathLst>
                <a:path w="981970" h="1129882">
                  <a:moveTo>
                    <a:pt x="0" y="0"/>
                  </a:moveTo>
                  <a:lnTo>
                    <a:pt x="981970" y="0"/>
                  </a:lnTo>
                  <a:lnTo>
                    <a:pt x="981970" y="1129882"/>
                  </a:lnTo>
                  <a:lnTo>
                    <a:pt x="0" y="11298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5864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5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F671A55-A492-8C3D-E6A7-F830325DA066}"/>
                </a:ext>
              </a:extLst>
            </p:cNvPr>
            <p:cNvSpPr txBox="1"/>
            <p:nvPr/>
          </p:nvSpPr>
          <p:spPr>
            <a:xfrm>
              <a:off x="2726092" y="1554915"/>
              <a:ext cx="7515042" cy="1658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336666" marR="0" lvl="1" indent="-74295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endParaRPr>
            </a:p>
            <a:p>
              <a:pPr marL="593716" marR="0" lvl="1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64510F-9A4D-3519-8772-22900BBF54DD}"/>
              </a:ext>
            </a:extLst>
          </p:cNvPr>
          <p:cNvGrpSpPr/>
          <p:nvPr/>
        </p:nvGrpSpPr>
        <p:grpSpPr>
          <a:xfrm>
            <a:off x="3225418" y="0"/>
            <a:ext cx="6010022" cy="1336734"/>
            <a:chOff x="3225418" y="197332"/>
            <a:chExt cx="5741165" cy="917793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E34371E-CDB5-DE77-6CFC-B4C8306524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/>
            <a:srcRect l="18417" t="28443" r="51501" b="66371"/>
            <a:stretch/>
          </p:blipFill>
          <p:spPr>
            <a:xfrm>
              <a:off x="3225418" y="197332"/>
              <a:ext cx="5741165" cy="479818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50B0EEF-0CF2-00A6-BDFD-1AB893DDF8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58056" b="63519" l="39010" r="50677">
                          <a14:foregroundMark x1="39063" y1="61481" x2="39063" y2="61481"/>
                          <a14:foregroundMark x1="40833" y1="61204" x2="40833" y2="61204"/>
                          <a14:foregroundMark x1="40677" y1="59815" x2="40677" y2="59815"/>
                          <a14:foregroundMark x1="42344" y1="60463" x2="42344" y2="60463"/>
                          <a14:foregroundMark x1="46146" y1="60278" x2="46146" y2="60278"/>
                          <a14:foregroundMark x1="47917" y1="61019" x2="47917" y2="61019"/>
                          <a14:foregroundMark x1="50260" y1="60463" x2="50260" y2="60463"/>
                          <a14:foregroundMark x1="50313" y1="62407" x2="50260" y2="62407"/>
                          <a14:foregroundMark x1="46250" y1="60463" x2="46250" y2="60463"/>
                          <a14:foregroundMark x1="46354" y1="59074" x2="46354" y2="59074"/>
                          <a14:foregroundMark x1="48229" y1="59444" x2="48229" y2="59444"/>
                          <a14:foregroundMark x1="45573" y1="60185" x2="45573" y2="60185"/>
                          <a14:foregroundMark x1="39688" y1="59722" x2="39688" y2="59722"/>
                          <a14:foregroundMark x1="39688" y1="59722" x2="39688" y2="59722"/>
                          <a14:foregroundMark x1="42240" y1="60463" x2="42240" y2="60463"/>
                          <a14:foregroundMark x1="45990" y1="60185" x2="45990" y2="60185"/>
                          <a14:foregroundMark x1="45833" y1="61944" x2="45833" y2="61944"/>
                          <a14:foregroundMark x1="45573" y1="61944" x2="45573" y2="61944"/>
                          <a14:foregroundMark x1="47656" y1="59815" x2="47656" y2="59815"/>
                          <a14:foregroundMark x1="45990" y1="59815" x2="45990" y2="59815"/>
                          <a14:foregroundMark x1="46354" y1="59722" x2="46354" y2="59722"/>
                          <a14:foregroundMark x1="46250" y1="62407" x2="46250" y2="62407"/>
                          <a14:foregroundMark x1="49896" y1="59074" x2="49896" y2="59074"/>
                          <a14:foregroundMark x1="50156" y1="60278" x2="50156" y2="60278"/>
                          <a14:foregroundMark x1="50729" y1="62222" x2="50729" y2="62222"/>
                          <a14:foregroundMark x1="50260" y1="62407" x2="50260" y2="62407"/>
                          <a14:foregroundMark x1="50000" y1="60463" x2="50000" y2="60463"/>
                          <a14:foregroundMark x1="50000" y1="59074" x2="50000" y2="59074"/>
                          <a14:foregroundMark x1="49688" y1="59074" x2="49688" y2="59074"/>
                          <a14:foregroundMark x1="50313" y1="59444" x2="50313" y2="59444"/>
                          <a14:foregroundMark x1="49688" y1="59537" x2="49688" y2="59259"/>
                          <a14:foregroundMark x1="49844" y1="62778" x2="49844" y2="62778"/>
                          <a14:foregroundMark x1="50521" y1="62222" x2="50521" y2="62222"/>
                          <a14:foregroundMark x1="50104" y1="62778" x2="50104" y2="62778"/>
                          <a14:foregroundMark x1="49896" y1="59537" x2="49896" y2="59537"/>
                          <a14:foregroundMark x1="42917" y1="60185" x2="42917" y2="60185"/>
                          <a14:foregroundMark x1="39427" y1="60278" x2="39427" y2="60278"/>
                          <a14:foregroundMark x1="39010" y1="60185" x2="39010" y2="60185"/>
                          <a14:foregroundMark x1="46563" y1="61667" x2="46563" y2="61667"/>
                          <a14:foregroundMark x1="44479" y1="60463" x2="44479" y2="60463"/>
                          <a14:foregroundMark x1="44479" y1="59722" x2="44479" y2="59722"/>
                          <a14:foregroundMark x1="43906" y1="61481" x2="43906" y2="61481"/>
                          <a14:foregroundMark x1="46146" y1="61944" x2="46146" y2="61944"/>
                          <a14:foregroundMark x1="49896" y1="59444" x2="49896" y2="59444"/>
                          <a14:foregroundMark x1="40938" y1="61204" x2="40938" y2="61204"/>
                          <a14:foregroundMark x1="40938" y1="60185" x2="40938" y2="60185"/>
                          <a14:foregroundMark x1="41094" y1="62407" x2="41094" y2="62407"/>
                          <a14:foregroundMark x1="50156" y1="60278" x2="50156" y2="60278"/>
                          <a14:foregroundMark x1="50521" y1="62037" x2="50521" y2="62037"/>
                          <a14:foregroundMark x1="49896" y1="62963" x2="49896" y2="62963"/>
                          <a14:foregroundMark x1="49688" y1="62963" x2="49688" y2="62963"/>
                          <a14:foregroundMark x1="50521" y1="61759" x2="50521" y2="61759"/>
                          <a14:foregroundMark x1="50156" y1="61019" x2="50156" y2="61019"/>
                          <a14:foregroundMark x1="50521" y1="59815" x2="50521" y2="59815"/>
                          <a14:foregroundMark x1="49688" y1="59537" x2="49688" y2="59537"/>
                          <a14:foregroundMark x1="48438" y1="59444" x2="48438" y2="59444"/>
                          <a14:foregroundMark x1="44479" y1="60000" x2="44479" y2="60000"/>
                          <a14:foregroundMark x1="45677" y1="60278" x2="45677" y2="60278"/>
                          <a14:foregroundMark x1="46510" y1="62407" x2="46510" y2="62407"/>
                        </a14:backgroundRemoval>
                      </a14:imgEffect>
                    </a14:imgLayer>
                  </a14:imgProps>
                </a:ext>
              </a:extLst>
            </a:blip>
            <a:srcRect l="38333" t="57481" r="48667" b="35704"/>
            <a:stretch/>
          </p:blipFill>
          <p:spPr>
            <a:xfrm>
              <a:off x="5010958" y="563523"/>
              <a:ext cx="2170084" cy="551602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C4FF946-E4AC-CB3C-28F6-C13AACA7C362}"/>
              </a:ext>
            </a:extLst>
          </p:cNvPr>
          <p:cNvSpPr txBox="1"/>
          <p:nvPr/>
        </p:nvSpPr>
        <p:spPr>
          <a:xfrm>
            <a:off x="1317077" y="2224969"/>
            <a:ext cx="934015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93716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05</a:t>
            </a:r>
            <a:endParaRPr lang="en-US" sz="6600" b="1" dirty="0">
              <a:solidFill>
                <a:srgbClr val="FF3131"/>
              </a:solidFill>
              <a:latin typeface="Comic Sans Bold"/>
            </a:endParaRPr>
          </a:p>
          <a:p>
            <a:pPr marL="593716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Fun corner &amp; wrap-up</a:t>
            </a:r>
          </a:p>
        </p:txBody>
      </p:sp>
    </p:spTree>
    <p:extLst>
      <p:ext uri="{BB962C8B-B14F-4D97-AF65-F5344CB8AC3E}">
        <p14:creationId xmlns:p14="http://schemas.microsoft.com/office/powerpoint/2010/main" val="242885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F671A55-A492-8C3D-E6A7-F830325DA066}"/>
              </a:ext>
            </a:extLst>
          </p:cNvPr>
          <p:cNvSpPr txBox="1"/>
          <p:nvPr/>
        </p:nvSpPr>
        <p:spPr>
          <a:xfrm>
            <a:off x="3012670" y="902313"/>
            <a:ext cx="6647646" cy="1679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36666" marR="0" lvl="1" indent="-7429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  <a:p>
            <a:pPr marL="593716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64510F-9A4D-3519-8772-22900BBF54DD}"/>
              </a:ext>
            </a:extLst>
          </p:cNvPr>
          <p:cNvGrpSpPr/>
          <p:nvPr/>
        </p:nvGrpSpPr>
        <p:grpSpPr>
          <a:xfrm>
            <a:off x="3239240" y="-63161"/>
            <a:ext cx="5594482" cy="1261884"/>
            <a:chOff x="3225418" y="197332"/>
            <a:chExt cx="5741165" cy="917793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E34371E-CDB5-DE77-6CFC-B4C8306524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8417" t="28443" r="51501" b="66371"/>
            <a:stretch/>
          </p:blipFill>
          <p:spPr>
            <a:xfrm>
              <a:off x="3225418" y="197332"/>
              <a:ext cx="5741165" cy="479818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50B0EEF-0CF2-00A6-BDFD-1AB893DDF8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8056" b="63519" l="39010" r="50677">
                          <a14:foregroundMark x1="39063" y1="61481" x2="39063" y2="61481"/>
                          <a14:foregroundMark x1="40833" y1="61204" x2="40833" y2="61204"/>
                          <a14:foregroundMark x1="40677" y1="59815" x2="40677" y2="59815"/>
                          <a14:foregroundMark x1="42344" y1="60463" x2="42344" y2="60463"/>
                          <a14:foregroundMark x1="46146" y1="60278" x2="46146" y2="60278"/>
                          <a14:foregroundMark x1="47917" y1="61019" x2="47917" y2="61019"/>
                          <a14:foregroundMark x1="50260" y1="60463" x2="50260" y2="60463"/>
                          <a14:foregroundMark x1="50313" y1="62407" x2="50260" y2="62407"/>
                          <a14:foregroundMark x1="46250" y1="60463" x2="46250" y2="60463"/>
                          <a14:foregroundMark x1="46354" y1="59074" x2="46354" y2="59074"/>
                          <a14:foregroundMark x1="48229" y1="59444" x2="48229" y2="59444"/>
                          <a14:foregroundMark x1="45573" y1="60185" x2="45573" y2="60185"/>
                          <a14:foregroundMark x1="39688" y1="59722" x2="39688" y2="59722"/>
                          <a14:foregroundMark x1="39688" y1="59722" x2="39688" y2="59722"/>
                          <a14:foregroundMark x1="42240" y1="60463" x2="42240" y2="60463"/>
                          <a14:foregroundMark x1="45990" y1="60185" x2="45990" y2="60185"/>
                          <a14:foregroundMark x1="45833" y1="61944" x2="45833" y2="61944"/>
                          <a14:foregroundMark x1="45573" y1="61944" x2="45573" y2="61944"/>
                          <a14:foregroundMark x1="47656" y1="59815" x2="47656" y2="59815"/>
                          <a14:foregroundMark x1="45990" y1="59815" x2="45990" y2="59815"/>
                          <a14:foregroundMark x1="46354" y1="59722" x2="46354" y2="59722"/>
                          <a14:foregroundMark x1="46250" y1="62407" x2="46250" y2="62407"/>
                          <a14:foregroundMark x1="49896" y1="59074" x2="49896" y2="59074"/>
                          <a14:foregroundMark x1="50156" y1="60278" x2="50156" y2="60278"/>
                          <a14:foregroundMark x1="50729" y1="62222" x2="50729" y2="62222"/>
                          <a14:foregroundMark x1="50260" y1="62407" x2="50260" y2="62407"/>
                          <a14:foregroundMark x1="50000" y1="60463" x2="50000" y2="60463"/>
                          <a14:foregroundMark x1="50000" y1="59074" x2="50000" y2="59074"/>
                          <a14:foregroundMark x1="49688" y1="59074" x2="49688" y2="59074"/>
                          <a14:foregroundMark x1="50313" y1="59444" x2="50313" y2="59444"/>
                          <a14:foregroundMark x1="49688" y1="59537" x2="49688" y2="59259"/>
                          <a14:foregroundMark x1="49844" y1="62778" x2="49844" y2="62778"/>
                          <a14:foregroundMark x1="50521" y1="62222" x2="50521" y2="62222"/>
                          <a14:foregroundMark x1="50104" y1="62778" x2="50104" y2="62778"/>
                          <a14:foregroundMark x1="49896" y1="59537" x2="49896" y2="59537"/>
                          <a14:foregroundMark x1="42917" y1="60185" x2="42917" y2="60185"/>
                          <a14:foregroundMark x1="39427" y1="60278" x2="39427" y2="60278"/>
                          <a14:foregroundMark x1="39010" y1="60185" x2="39010" y2="60185"/>
                          <a14:foregroundMark x1="46563" y1="61667" x2="46563" y2="61667"/>
                          <a14:foregroundMark x1="44479" y1="60463" x2="44479" y2="60463"/>
                          <a14:foregroundMark x1="44479" y1="59722" x2="44479" y2="59722"/>
                          <a14:foregroundMark x1="43906" y1="61481" x2="43906" y2="61481"/>
                          <a14:foregroundMark x1="46146" y1="61944" x2="46146" y2="61944"/>
                          <a14:foregroundMark x1="49896" y1="59444" x2="49896" y2="59444"/>
                          <a14:foregroundMark x1="40938" y1="61204" x2="40938" y2="61204"/>
                          <a14:foregroundMark x1="40938" y1="60185" x2="40938" y2="60185"/>
                          <a14:foregroundMark x1="41094" y1="62407" x2="41094" y2="62407"/>
                          <a14:foregroundMark x1="50156" y1="60278" x2="50156" y2="60278"/>
                          <a14:foregroundMark x1="50521" y1="62037" x2="50521" y2="62037"/>
                          <a14:foregroundMark x1="49896" y1="62963" x2="49896" y2="62963"/>
                          <a14:foregroundMark x1="49688" y1="62963" x2="49688" y2="62963"/>
                          <a14:foregroundMark x1="50521" y1="61759" x2="50521" y2="61759"/>
                          <a14:foregroundMark x1="50156" y1="61019" x2="50156" y2="61019"/>
                          <a14:foregroundMark x1="50521" y1="59815" x2="50521" y2="59815"/>
                          <a14:foregroundMark x1="49688" y1="59537" x2="49688" y2="59537"/>
                          <a14:foregroundMark x1="48438" y1="59444" x2="48438" y2="59444"/>
                          <a14:foregroundMark x1="44479" y1="60000" x2="44479" y2="60000"/>
                          <a14:foregroundMark x1="45677" y1="60278" x2="45677" y2="60278"/>
                          <a14:foregroundMark x1="46510" y1="62407" x2="46510" y2="62407"/>
                        </a14:backgroundRemoval>
                      </a14:imgEffect>
                    </a14:imgLayer>
                  </a14:imgProps>
                </a:ext>
              </a:extLst>
            </a:blip>
            <a:srcRect l="38333" t="57481" r="48667" b="35704"/>
            <a:stretch/>
          </p:blipFill>
          <p:spPr>
            <a:xfrm>
              <a:off x="5010958" y="563523"/>
              <a:ext cx="2170084" cy="551602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164CB5BE-F443-6D03-383A-DDDCC9122E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39430">
            <a:off x="11393010" y="-668659"/>
            <a:ext cx="755970" cy="229229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25B6708-AD03-6446-2C2B-0976E12FF93E}"/>
              </a:ext>
            </a:extLst>
          </p:cNvPr>
          <p:cNvSpPr/>
          <p:nvPr/>
        </p:nvSpPr>
        <p:spPr>
          <a:xfrm>
            <a:off x="3129217" y="945409"/>
            <a:ext cx="5521625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sng" strike="noStrike" kern="1200" cap="none" spc="0" normalizeH="0" baseline="0" noProof="0" dirty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1F497D"/>
                  </a:fgClr>
                  <a:bgClr>
                    <a:srgbClr val="1F497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uLnTx/>
                <a:uFillTx/>
                <a:latin typeface="Comic Sans Bold"/>
                <a:cs typeface="Times New Roman" panose="02020603050405020304" pitchFamily="18" charset="0"/>
              </a:rPr>
              <a:t>GAME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1F497D"/>
                  </a:fgClr>
                  <a:bgClr>
                    <a:srgbClr val="1F497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uLnTx/>
                <a:uFillTx/>
                <a:latin typeface="Comic Sans Bold"/>
              </a:rPr>
              <a:t>“Pass the card”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B09F499-1616-6DA3-1944-E74E96C5D1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934218">
            <a:off x="171964" y="-668658"/>
            <a:ext cx="755970" cy="229229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2F9650-09C4-3EFB-3F72-2C25E25F3C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39430">
            <a:off x="186528" y="5316102"/>
            <a:ext cx="755970" cy="229229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F460EC2-CDE0-5F11-684D-DAADABE6C7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934218">
            <a:off x="11450399" y="5237099"/>
            <a:ext cx="755970" cy="2292295"/>
          </a:xfrm>
          <a:prstGeom prst="rect">
            <a:avLst/>
          </a:prstGeom>
        </p:spPr>
      </p:pic>
      <p:pic>
        <p:nvPicPr>
          <p:cNvPr id="7" name="Picture 4" descr="Blank Sign Stock Illustrations – 795,515 Blank Sign Stock Illustrations,  Vectors &amp; Clipart - Dreamstime">
            <a:extLst>
              <a:ext uri="{FF2B5EF4-FFF2-40B4-BE49-F238E27FC236}">
                <a16:creationId xmlns:a16="http://schemas.microsoft.com/office/drawing/2014/main" id="{052582D2-2A87-E712-2150-D0AE6F8B7B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04"/>
          <a:stretch/>
        </p:blipFill>
        <p:spPr bwMode="auto">
          <a:xfrm>
            <a:off x="2507803" y="3968145"/>
            <a:ext cx="7057356" cy="3031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5979E38-1865-03D9-D484-1FA8AAB13B51}"/>
              </a:ext>
            </a:extLst>
          </p:cNvPr>
          <p:cNvSpPr txBox="1"/>
          <p:nvPr/>
        </p:nvSpPr>
        <p:spPr>
          <a:xfrm>
            <a:off x="2742517" y="2581466"/>
            <a:ext cx="6917799" cy="10156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The 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……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is yummy.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3106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F671A55-A492-8C3D-E6A7-F830325DA066}"/>
              </a:ext>
            </a:extLst>
          </p:cNvPr>
          <p:cNvSpPr txBox="1"/>
          <p:nvPr/>
        </p:nvSpPr>
        <p:spPr>
          <a:xfrm>
            <a:off x="3129217" y="271728"/>
            <a:ext cx="6647646" cy="1679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36666" marR="0" lvl="1" indent="-7429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  <a:p>
            <a:pPr marL="593716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4CB5BE-F443-6D03-383A-DDDCC9122E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39430">
            <a:off x="11393010" y="-668659"/>
            <a:ext cx="755970" cy="229229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25B6708-AD03-6446-2C2B-0976E12FF93E}"/>
              </a:ext>
            </a:extLst>
          </p:cNvPr>
          <p:cNvSpPr/>
          <p:nvPr/>
        </p:nvSpPr>
        <p:spPr>
          <a:xfrm>
            <a:off x="3335187" y="0"/>
            <a:ext cx="5521625" cy="16619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sng" strike="noStrike" kern="1200" cap="none" spc="0" normalizeH="0" baseline="0" noProof="0" dirty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1F497D"/>
                  </a:fgClr>
                  <a:bgClr>
                    <a:srgbClr val="1F497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uLnTx/>
                <a:uFillTx/>
                <a:latin typeface="Comic Sans Bold"/>
                <a:cs typeface="Times New Roman" panose="02020603050405020304" pitchFamily="18" charset="0"/>
              </a:rPr>
              <a:t>GAME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1F497D"/>
                  </a:fgClr>
                  <a:bgClr>
                    <a:srgbClr val="1F497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uLnTx/>
                <a:uFillTx/>
                <a:latin typeface="Comic Sans Bold"/>
              </a:rPr>
              <a:t>“Pass the card”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B09F499-1616-6DA3-1944-E74E96C5D1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934218">
            <a:off x="171964" y="-668658"/>
            <a:ext cx="755970" cy="229229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2F9650-09C4-3EFB-3F72-2C25E25F3C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39430">
            <a:off x="-58582" y="5437336"/>
            <a:ext cx="755970" cy="229229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F460EC2-CDE0-5F11-684D-DAADABE6C7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934218">
            <a:off x="11712412" y="5376719"/>
            <a:ext cx="755970" cy="2292295"/>
          </a:xfrm>
          <a:prstGeom prst="rect">
            <a:avLst/>
          </a:prstGeom>
        </p:spPr>
      </p:pic>
      <p:pic>
        <p:nvPicPr>
          <p:cNvPr id="7" name="Picture 4" descr="Blank Sign Stock Illustrations – 795,515 Blank Sign Stock Illustrations,  Vectors &amp; Clipart - Dreamstime">
            <a:extLst>
              <a:ext uri="{FF2B5EF4-FFF2-40B4-BE49-F238E27FC236}">
                <a16:creationId xmlns:a16="http://schemas.microsoft.com/office/drawing/2014/main" id="{052582D2-2A87-E712-2150-D0AE6F8B7B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04"/>
          <a:stretch/>
        </p:blipFill>
        <p:spPr bwMode="auto">
          <a:xfrm>
            <a:off x="0" y="1261884"/>
            <a:ext cx="12090399" cy="559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EF1E8DD-54E4-2852-B443-0562C8687E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131" y="2505891"/>
            <a:ext cx="1722310" cy="1186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684AC0B-6AA4-D36A-CB45-363B5D7F36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90880" y="2346410"/>
            <a:ext cx="1779346" cy="14734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9387252-A6F8-5C04-119C-D1E5711E4E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12043" y="2016292"/>
            <a:ext cx="1890748" cy="14734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68D811-5371-E5F1-AACE-4F7EC9E781C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35963" y="2194259"/>
            <a:ext cx="1890748" cy="14734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16FFBE4-2B9D-7390-1DBC-CDA9476E30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72449" y="2332810"/>
            <a:ext cx="1779346" cy="14734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97EF02E-63E2-36E3-7D17-B9BB44EF8F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8296" y="2502839"/>
            <a:ext cx="1722310" cy="118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97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F671A55-A492-8C3D-E6A7-F830325DA066}"/>
              </a:ext>
            </a:extLst>
          </p:cNvPr>
          <p:cNvSpPr txBox="1"/>
          <p:nvPr/>
        </p:nvSpPr>
        <p:spPr>
          <a:xfrm>
            <a:off x="3129217" y="271728"/>
            <a:ext cx="6647646" cy="1679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36666" marR="0" lvl="1" indent="-7429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  <a:p>
            <a:pPr marL="593716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4CB5BE-F443-6D03-383A-DDDCC9122E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39430">
            <a:off x="11393010" y="-668659"/>
            <a:ext cx="755970" cy="229229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25B6708-AD03-6446-2C2B-0976E12FF93E}"/>
              </a:ext>
            </a:extLst>
          </p:cNvPr>
          <p:cNvSpPr/>
          <p:nvPr/>
        </p:nvSpPr>
        <p:spPr>
          <a:xfrm>
            <a:off x="3335187" y="0"/>
            <a:ext cx="5521625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sng" strike="noStrike" kern="1200" cap="none" spc="0" normalizeH="0" baseline="0" noProof="0" dirty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1F497D"/>
                  </a:fgClr>
                  <a:bgClr>
                    <a:srgbClr val="1F497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uLnTx/>
                <a:uFillTx/>
                <a:latin typeface="Comic Sans Bold"/>
                <a:cs typeface="Times New Roman" panose="02020603050405020304" pitchFamily="18" charset="0"/>
              </a:rPr>
              <a:t>GAME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1F497D"/>
                  </a:fgClr>
                  <a:bgClr>
                    <a:srgbClr val="1F497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uLnTx/>
                <a:uFillTx/>
                <a:latin typeface="Comic Sans Bold"/>
              </a:rPr>
              <a:t>“Pass the card”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B09F499-1616-6DA3-1944-E74E96C5D1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934218">
            <a:off x="171964" y="-668658"/>
            <a:ext cx="755970" cy="229229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2F9650-09C4-3EFB-3F72-2C25E25F3C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39430">
            <a:off x="-58582" y="5437336"/>
            <a:ext cx="755970" cy="229229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F460EC2-CDE0-5F11-684D-DAADABE6C7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934218">
            <a:off x="11712412" y="5376719"/>
            <a:ext cx="755970" cy="229229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E9E5C59-9A52-9AF1-AF90-B6E39DC6B878}"/>
              </a:ext>
            </a:extLst>
          </p:cNvPr>
          <p:cNvSpPr txBox="1"/>
          <p:nvPr/>
        </p:nvSpPr>
        <p:spPr>
          <a:xfrm>
            <a:off x="150045" y="1679911"/>
            <a:ext cx="9083407" cy="1168539"/>
          </a:xfrm>
          <a:prstGeom prst="wedgeEllipseCallout">
            <a:avLst>
              <a:gd name="adj1" fmla="val 38925"/>
              <a:gd name="adj2" fmla="val 134248"/>
            </a:avLst>
          </a:prstGeom>
          <a:noFill/>
          <a:ln w="38100">
            <a:solidFill>
              <a:schemeClr val="accent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The popcorn is yummy.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unit 1 p6. listen and repeat">
            <a:hlinkClick r:id="" action="ppaction://media"/>
            <a:extLst>
              <a:ext uri="{FF2B5EF4-FFF2-40B4-BE49-F238E27FC236}">
                <a16:creationId xmlns:a16="http://schemas.microsoft.com/office/drawing/2014/main" id="{5E249DF4-170D-15AE-9D95-9A3B41B20C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286486" y="5129062"/>
            <a:ext cx="1140900" cy="1140900"/>
          </a:xfrm>
          <a:prstGeom prst="rect">
            <a:avLst/>
          </a:prstGeom>
        </p:spPr>
      </p:pic>
      <p:pic>
        <p:nvPicPr>
          <p:cNvPr id="5122" name="Picture 2" descr="Well Done Stock Illustrations – 5,450 Well Done Stock Illustrations,  Vectors &amp; Clipart - Dreamstime">
            <a:extLst>
              <a:ext uri="{FF2B5EF4-FFF2-40B4-BE49-F238E27FC236}">
                <a16:creationId xmlns:a16="http://schemas.microsoft.com/office/drawing/2014/main" id="{83BECD75-BA5F-31BD-AB91-782B3EFAFD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71" b="6899"/>
          <a:stretch/>
        </p:blipFill>
        <p:spPr bwMode="auto">
          <a:xfrm>
            <a:off x="1035449" y="2494722"/>
            <a:ext cx="4393877" cy="4160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AEBB507D-5D71-0F9A-520A-6B5AFE00F88B}"/>
              </a:ext>
            </a:extLst>
          </p:cNvPr>
          <p:cNvGrpSpPr/>
          <p:nvPr/>
        </p:nvGrpSpPr>
        <p:grpSpPr>
          <a:xfrm>
            <a:off x="8427386" y="-457200"/>
            <a:ext cx="4099308" cy="6980066"/>
            <a:chOff x="8222783" y="199505"/>
            <a:chExt cx="2973013" cy="6323361"/>
          </a:xfrm>
        </p:grpSpPr>
        <p:pic>
          <p:nvPicPr>
            <p:cNvPr id="7" name="Picture 4" descr="Blank Sign Stock Illustrations – 795,515 Blank Sign Stock Illustrations,  Vectors &amp; Clipart - Dreamstime">
              <a:extLst>
                <a:ext uri="{FF2B5EF4-FFF2-40B4-BE49-F238E27FC236}">
                  <a16:creationId xmlns:a16="http://schemas.microsoft.com/office/drawing/2014/main" id="{052582D2-2A87-E712-2150-D0AE6F8B7B5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238" b="51704"/>
            <a:stretch/>
          </p:blipFill>
          <p:spPr bwMode="auto">
            <a:xfrm>
              <a:off x="8222783" y="199505"/>
              <a:ext cx="2973013" cy="63233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16FFBE4-2B9D-7390-1DBC-CDA9476E30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239421" y="1485882"/>
              <a:ext cx="1779346" cy="14734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170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57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F671A55-A492-8C3D-E6A7-F830325DA066}"/>
              </a:ext>
            </a:extLst>
          </p:cNvPr>
          <p:cNvSpPr txBox="1"/>
          <p:nvPr/>
        </p:nvSpPr>
        <p:spPr>
          <a:xfrm>
            <a:off x="3129217" y="271728"/>
            <a:ext cx="6647646" cy="1679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36666" marR="0" lvl="1" indent="-7429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  <a:p>
            <a:pPr marL="593716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4CB5BE-F443-6D03-383A-DDDCC9122E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39430">
            <a:off x="11393010" y="-668659"/>
            <a:ext cx="755970" cy="229229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25B6708-AD03-6446-2C2B-0976E12FF93E}"/>
              </a:ext>
            </a:extLst>
          </p:cNvPr>
          <p:cNvSpPr/>
          <p:nvPr/>
        </p:nvSpPr>
        <p:spPr>
          <a:xfrm>
            <a:off x="3335187" y="0"/>
            <a:ext cx="5521625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sng" strike="noStrike" kern="1200" cap="none" spc="0" normalizeH="0" baseline="0" noProof="0" dirty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1F497D"/>
                  </a:fgClr>
                  <a:bgClr>
                    <a:srgbClr val="1F497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uLnTx/>
                <a:uFillTx/>
                <a:latin typeface="Comic Sans Bold"/>
                <a:cs typeface="Times New Roman" panose="02020603050405020304" pitchFamily="18" charset="0"/>
              </a:rPr>
              <a:t>GAME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1F497D"/>
                  </a:fgClr>
                  <a:bgClr>
                    <a:srgbClr val="1F497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uLnTx/>
                <a:uFillTx/>
                <a:latin typeface="Comic Sans Bold"/>
              </a:rPr>
              <a:t>“Pass the card”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B09F499-1616-6DA3-1944-E74E96C5D1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934218">
            <a:off x="171964" y="-668658"/>
            <a:ext cx="755970" cy="229229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2F9650-09C4-3EFB-3F72-2C25E25F3C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39430">
            <a:off x="-58582" y="5437336"/>
            <a:ext cx="755970" cy="229229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F460EC2-CDE0-5F11-684D-DAADABE6C7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934218">
            <a:off x="11712412" y="5376719"/>
            <a:ext cx="755970" cy="2292295"/>
          </a:xfrm>
          <a:prstGeom prst="rect">
            <a:avLst/>
          </a:prstGeom>
        </p:spPr>
      </p:pic>
      <p:pic>
        <p:nvPicPr>
          <p:cNvPr id="7" name="Picture 4" descr="Blank Sign Stock Illustrations – 795,515 Blank Sign Stock Illustrations,  Vectors &amp; Clipart - Dreamstime">
            <a:extLst>
              <a:ext uri="{FF2B5EF4-FFF2-40B4-BE49-F238E27FC236}">
                <a16:creationId xmlns:a16="http://schemas.microsoft.com/office/drawing/2014/main" id="{052582D2-2A87-E712-2150-D0AE6F8B7B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04"/>
          <a:stretch/>
        </p:blipFill>
        <p:spPr bwMode="auto">
          <a:xfrm flipH="1">
            <a:off x="0" y="1261884"/>
            <a:ext cx="12090399" cy="559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EF1E8DD-54E4-2852-B443-0562C8687E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4302" y="2407251"/>
            <a:ext cx="1722310" cy="1186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684AC0B-6AA4-D36A-CB45-363B5D7F36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40486" y="2300068"/>
            <a:ext cx="1779346" cy="14734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9387252-A6F8-5C04-119C-D1E5711E4E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18231" y="2252040"/>
            <a:ext cx="1890748" cy="14734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68D811-5371-E5F1-AACE-4F7EC9E781C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70807" y="2078494"/>
            <a:ext cx="1890748" cy="14734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16FFBE4-2B9D-7390-1DBC-CDA9476E30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51114" y="2308103"/>
            <a:ext cx="1779346" cy="14734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97EF02E-63E2-36E3-7D17-B9BB44EF8F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0366" y="2194259"/>
            <a:ext cx="1722310" cy="118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28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F671A55-A492-8C3D-E6A7-F830325DA066}"/>
              </a:ext>
            </a:extLst>
          </p:cNvPr>
          <p:cNvSpPr txBox="1"/>
          <p:nvPr/>
        </p:nvSpPr>
        <p:spPr>
          <a:xfrm>
            <a:off x="3129217" y="271728"/>
            <a:ext cx="6647646" cy="1679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36666" marR="0" lvl="1" indent="-7429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  <a:p>
            <a:pPr marL="593716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4CB5BE-F443-6D03-383A-DDDCC9122E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39430">
            <a:off x="11393010" y="-668659"/>
            <a:ext cx="755970" cy="229229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25B6708-AD03-6446-2C2B-0976E12FF93E}"/>
              </a:ext>
            </a:extLst>
          </p:cNvPr>
          <p:cNvSpPr/>
          <p:nvPr/>
        </p:nvSpPr>
        <p:spPr>
          <a:xfrm>
            <a:off x="3335187" y="0"/>
            <a:ext cx="5521625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sng" strike="noStrike" kern="1200" cap="none" spc="0" normalizeH="0" baseline="0" noProof="0" dirty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1F497D"/>
                  </a:fgClr>
                  <a:bgClr>
                    <a:srgbClr val="1F497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uLnTx/>
                <a:uFillTx/>
                <a:latin typeface="Comic Sans Bold"/>
                <a:cs typeface="Times New Roman" panose="02020603050405020304" pitchFamily="18" charset="0"/>
              </a:rPr>
              <a:t>GAME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1F497D"/>
                  </a:fgClr>
                  <a:bgClr>
                    <a:srgbClr val="1F497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uLnTx/>
                <a:uFillTx/>
                <a:latin typeface="Comic Sans Bold"/>
              </a:rPr>
              <a:t>“Pass the card”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B09F499-1616-6DA3-1944-E74E96C5D1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934218">
            <a:off x="171964" y="-668658"/>
            <a:ext cx="755970" cy="229229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2F9650-09C4-3EFB-3F72-2C25E25F3C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39430">
            <a:off x="-58582" y="5437336"/>
            <a:ext cx="755970" cy="229229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F460EC2-CDE0-5F11-684D-DAADABE6C7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934218">
            <a:off x="11712412" y="5376719"/>
            <a:ext cx="755970" cy="229229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583E87E-08C6-FA2C-578F-81269EC576DF}"/>
              </a:ext>
            </a:extLst>
          </p:cNvPr>
          <p:cNvGrpSpPr/>
          <p:nvPr/>
        </p:nvGrpSpPr>
        <p:grpSpPr>
          <a:xfrm>
            <a:off x="8594047" y="-1292087"/>
            <a:ext cx="4005589" cy="8652441"/>
            <a:chOff x="8594048" y="-256458"/>
            <a:chExt cx="3027616" cy="7616812"/>
          </a:xfrm>
        </p:grpSpPr>
        <p:pic>
          <p:nvPicPr>
            <p:cNvPr id="7" name="Picture 4" descr="Blank Sign Stock Illustrations – 795,515 Blank Sign Stock Illustrations,  Vectors &amp; Clipart - Dreamstime">
              <a:extLst>
                <a:ext uri="{FF2B5EF4-FFF2-40B4-BE49-F238E27FC236}">
                  <a16:creationId xmlns:a16="http://schemas.microsoft.com/office/drawing/2014/main" id="{052582D2-2A87-E712-2150-D0AE6F8B7B5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1602" b="51704"/>
            <a:stretch/>
          </p:blipFill>
          <p:spPr bwMode="auto">
            <a:xfrm flipH="1">
              <a:off x="8594048" y="-256458"/>
              <a:ext cx="3027616" cy="7616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168D811-5371-E5F1-AACE-4F7EC9E781C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699512" y="1211685"/>
              <a:ext cx="2154701" cy="1679152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D1ECF5A2-2D42-E5E7-28BA-8FFCA17538F5}"/>
              </a:ext>
            </a:extLst>
          </p:cNvPr>
          <p:cNvSpPr txBox="1"/>
          <p:nvPr/>
        </p:nvSpPr>
        <p:spPr>
          <a:xfrm>
            <a:off x="257919" y="1740851"/>
            <a:ext cx="8405894" cy="1188720"/>
          </a:xfrm>
          <a:prstGeom prst="wedgeEllipseCallout">
            <a:avLst>
              <a:gd name="adj1" fmla="val 40695"/>
              <a:gd name="adj2" fmla="val 117944"/>
            </a:avLst>
          </a:prstGeom>
          <a:noFill/>
          <a:ln w="38100">
            <a:solidFill>
              <a:schemeClr val="accent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The pasta is yummy.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pasta mp3">
            <a:hlinkClick r:id="" action="ppaction://media"/>
            <a:extLst>
              <a:ext uri="{FF2B5EF4-FFF2-40B4-BE49-F238E27FC236}">
                <a16:creationId xmlns:a16="http://schemas.microsoft.com/office/drawing/2014/main" id="{DB5B74FA-5524-92E2-2489-17B29AB20EC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90" end="3840.877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389903" y="5597940"/>
            <a:ext cx="765517" cy="765517"/>
          </a:xfrm>
          <a:prstGeom prst="rect">
            <a:avLst/>
          </a:prstGeom>
        </p:spPr>
      </p:pic>
      <p:pic>
        <p:nvPicPr>
          <p:cNvPr id="17" name="Picture 2" descr="Well Done Stock Illustrations – 5,450 Well Done Stock Illustrations,  Vectors &amp; Clipart - Dreamstime">
            <a:extLst>
              <a:ext uri="{FF2B5EF4-FFF2-40B4-BE49-F238E27FC236}">
                <a16:creationId xmlns:a16="http://schemas.microsoft.com/office/drawing/2014/main" id="{BAD16A47-D9BF-9DBB-82ED-4CE32A4DFD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71" b="6899"/>
          <a:stretch/>
        </p:blipFill>
        <p:spPr bwMode="auto">
          <a:xfrm>
            <a:off x="1662152" y="2283134"/>
            <a:ext cx="4877796" cy="417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83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92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00673">
            <a:off x="453148" y="-56258"/>
            <a:ext cx="1370599" cy="1183699"/>
          </a:xfrm>
          <a:custGeom>
            <a:avLst/>
            <a:gdLst/>
            <a:ahLst/>
            <a:cxnLst/>
            <a:rect l="l" t="t" r="r" b="b"/>
            <a:pathLst>
              <a:path w="2055898" h="1775548">
                <a:moveTo>
                  <a:pt x="0" y="0"/>
                </a:moveTo>
                <a:lnTo>
                  <a:pt x="2055898" y="0"/>
                </a:lnTo>
                <a:lnTo>
                  <a:pt x="2055898" y="1775548"/>
                </a:lnTo>
                <a:lnTo>
                  <a:pt x="0" y="17755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483314">
            <a:off x="1691429" y="-755020"/>
            <a:ext cx="1052735" cy="1226705"/>
          </a:xfrm>
          <a:custGeom>
            <a:avLst/>
            <a:gdLst/>
            <a:ahLst/>
            <a:cxnLst/>
            <a:rect l="l" t="t" r="r" b="b"/>
            <a:pathLst>
              <a:path w="1579103" h="1840057">
                <a:moveTo>
                  <a:pt x="0" y="0"/>
                </a:moveTo>
                <a:lnTo>
                  <a:pt x="1579104" y="0"/>
                </a:lnTo>
                <a:lnTo>
                  <a:pt x="1579104" y="1840057"/>
                </a:lnTo>
                <a:lnTo>
                  <a:pt x="0" y="18400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rot="-414127">
            <a:off x="-205163" y="1668057"/>
            <a:ext cx="914931" cy="1037551"/>
          </a:xfrm>
          <a:custGeom>
            <a:avLst/>
            <a:gdLst/>
            <a:ahLst/>
            <a:cxnLst/>
            <a:rect l="l" t="t" r="r" b="b"/>
            <a:pathLst>
              <a:path w="1372397" h="1556327">
                <a:moveTo>
                  <a:pt x="0" y="0"/>
                </a:moveTo>
                <a:lnTo>
                  <a:pt x="1372398" y="0"/>
                </a:lnTo>
                <a:lnTo>
                  <a:pt x="1372398" y="1556327"/>
                </a:lnTo>
                <a:lnTo>
                  <a:pt x="0" y="15563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181195" y="-424979"/>
            <a:ext cx="866995" cy="1195105"/>
          </a:xfrm>
          <a:custGeom>
            <a:avLst/>
            <a:gdLst/>
            <a:ahLst/>
            <a:cxnLst/>
            <a:rect l="l" t="t" r="r" b="b"/>
            <a:pathLst>
              <a:path w="1300492" h="1792658">
                <a:moveTo>
                  <a:pt x="0" y="0"/>
                </a:moveTo>
                <a:lnTo>
                  <a:pt x="1300492" y="0"/>
                </a:lnTo>
                <a:lnTo>
                  <a:pt x="1300492" y="1792658"/>
                </a:lnTo>
                <a:lnTo>
                  <a:pt x="0" y="179265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510411">
            <a:off x="-181195" y="3599032"/>
            <a:ext cx="839548" cy="1247977"/>
          </a:xfrm>
          <a:custGeom>
            <a:avLst/>
            <a:gdLst/>
            <a:ahLst/>
            <a:cxnLst/>
            <a:rect l="l" t="t" r="r" b="b"/>
            <a:pathLst>
              <a:path w="1259322" h="1871965">
                <a:moveTo>
                  <a:pt x="0" y="0"/>
                </a:moveTo>
                <a:lnTo>
                  <a:pt x="1259322" y="0"/>
                </a:lnTo>
                <a:lnTo>
                  <a:pt x="1259322" y="1871965"/>
                </a:lnTo>
                <a:lnTo>
                  <a:pt x="0" y="187196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 rot="519998">
            <a:off x="11552087" y="4294655"/>
            <a:ext cx="1114737" cy="1371600"/>
          </a:xfrm>
          <a:custGeom>
            <a:avLst/>
            <a:gdLst/>
            <a:ahLst/>
            <a:cxnLst/>
            <a:rect l="l" t="t" r="r" b="b"/>
            <a:pathLst>
              <a:path w="1672105" h="2057400">
                <a:moveTo>
                  <a:pt x="0" y="0"/>
                </a:moveTo>
                <a:lnTo>
                  <a:pt x="1672105" y="0"/>
                </a:lnTo>
                <a:lnTo>
                  <a:pt x="1672105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-238791" y="3000854"/>
            <a:ext cx="861273" cy="288135"/>
          </a:xfrm>
          <a:custGeom>
            <a:avLst/>
            <a:gdLst/>
            <a:ahLst/>
            <a:cxnLst/>
            <a:rect l="l" t="t" r="r" b="b"/>
            <a:pathLst>
              <a:path w="1291909" h="432202">
                <a:moveTo>
                  <a:pt x="0" y="0"/>
                </a:moveTo>
                <a:lnTo>
                  <a:pt x="1291909" y="0"/>
                </a:lnTo>
                <a:lnTo>
                  <a:pt x="1291909" y="432202"/>
                </a:lnTo>
                <a:lnTo>
                  <a:pt x="0" y="43220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rot="6691879">
            <a:off x="-257235" y="832616"/>
            <a:ext cx="514469" cy="665783"/>
          </a:xfrm>
          <a:custGeom>
            <a:avLst/>
            <a:gdLst/>
            <a:ahLst/>
            <a:cxnLst/>
            <a:rect l="l" t="t" r="r" b="b"/>
            <a:pathLst>
              <a:path w="771703" h="998675">
                <a:moveTo>
                  <a:pt x="0" y="0"/>
                </a:moveTo>
                <a:lnTo>
                  <a:pt x="771704" y="0"/>
                </a:lnTo>
                <a:lnTo>
                  <a:pt x="771704" y="998675"/>
                </a:lnTo>
                <a:lnTo>
                  <a:pt x="0" y="99867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-268881" y="5099090"/>
            <a:ext cx="1332645" cy="1462983"/>
          </a:xfrm>
          <a:custGeom>
            <a:avLst/>
            <a:gdLst/>
            <a:ahLst/>
            <a:cxnLst/>
            <a:rect l="l" t="t" r="r" b="b"/>
            <a:pathLst>
              <a:path w="1998967" h="2194474">
                <a:moveTo>
                  <a:pt x="0" y="0"/>
                </a:moveTo>
                <a:lnTo>
                  <a:pt x="1998966" y="0"/>
                </a:lnTo>
                <a:lnTo>
                  <a:pt x="1998966" y="2194474"/>
                </a:lnTo>
                <a:lnTo>
                  <a:pt x="0" y="2194474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 rot="-368832">
            <a:off x="10844661" y="5876273"/>
            <a:ext cx="1289304" cy="1371600"/>
          </a:xfrm>
          <a:custGeom>
            <a:avLst/>
            <a:gdLst/>
            <a:ahLst/>
            <a:cxnLst/>
            <a:rect l="l" t="t" r="r" b="b"/>
            <a:pathLst>
              <a:path w="1933956" h="2057400">
                <a:moveTo>
                  <a:pt x="0" y="0"/>
                </a:moveTo>
                <a:lnTo>
                  <a:pt x="1933956" y="0"/>
                </a:lnTo>
                <a:lnTo>
                  <a:pt x="1933956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 rot="168425">
            <a:off x="11591544" y="-718431"/>
            <a:ext cx="549028" cy="1650084"/>
          </a:xfrm>
          <a:custGeom>
            <a:avLst/>
            <a:gdLst/>
            <a:ahLst/>
            <a:cxnLst/>
            <a:rect l="l" t="t" r="r" b="b"/>
            <a:pathLst>
              <a:path w="823542" h="2475126">
                <a:moveTo>
                  <a:pt x="0" y="0"/>
                </a:moveTo>
                <a:lnTo>
                  <a:pt x="823542" y="0"/>
                </a:lnTo>
                <a:lnTo>
                  <a:pt x="823542" y="2475125"/>
                </a:lnTo>
                <a:lnTo>
                  <a:pt x="0" y="2475125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2881332" y="-870373"/>
            <a:ext cx="1058285" cy="1616825"/>
          </a:xfrm>
          <a:custGeom>
            <a:avLst/>
            <a:gdLst/>
            <a:ahLst/>
            <a:cxnLst/>
            <a:rect l="l" t="t" r="r" b="b"/>
            <a:pathLst>
              <a:path w="1587428" h="2425237">
                <a:moveTo>
                  <a:pt x="0" y="0"/>
                </a:moveTo>
                <a:lnTo>
                  <a:pt x="1587429" y="0"/>
                </a:lnTo>
                <a:lnTo>
                  <a:pt x="1587429" y="2425237"/>
                </a:lnTo>
                <a:lnTo>
                  <a:pt x="0" y="2425237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reeform 14"/>
          <p:cNvSpPr/>
          <p:nvPr/>
        </p:nvSpPr>
        <p:spPr>
          <a:xfrm rot="-705918">
            <a:off x="11251752" y="2825793"/>
            <a:ext cx="1400381" cy="1295702"/>
          </a:xfrm>
          <a:custGeom>
            <a:avLst/>
            <a:gdLst/>
            <a:ahLst/>
            <a:cxnLst/>
            <a:rect l="l" t="t" r="r" b="b"/>
            <a:pathLst>
              <a:path w="2100572" h="1943553">
                <a:moveTo>
                  <a:pt x="0" y="0"/>
                </a:moveTo>
                <a:lnTo>
                  <a:pt x="2100572" y="0"/>
                </a:lnTo>
                <a:lnTo>
                  <a:pt x="2100572" y="1943553"/>
                </a:lnTo>
                <a:lnTo>
                  <a:pt x="0" y="1943553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Freeform 15"/>
          <p:cNvSpPr/>
          <p:nvPr/>
        </p:nvSpPr>
        <p:spPr>
          <a:xfrm rot="376369">
            <a:off x="8489307" y="-543658"/>
            <a:ext cx="1021127" cy="1481847"/>
          </a:xfrm>
          <a:custGeom>
            <a:avLst/>
            <a:gdLst/>
            <a:ahLst/>
            <a:cxnLst/>
            <a:rect l="l" t="t" r="r" b="b"/>
            <a:pathLst>
              <a:path w="1531691" h="2222771">
                <a:moveTo>
                  <a:pt x="0" y="0"/>
                </a:moveTo>
                <a:lnTo>
                  <a:pt x="1531691" y="0"/>
                </a:lnTo>
                <a:lnTo>
                  <a:pt x="1531691" y="2222771"/>
                </a:lnTo>
                <a:lnTo>
                  <a:pt x="0" y="2222771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4188756" y="-836009"/>
            <a:ext cx="1070753" cy="1405523"/>
          </a:xfrm>
          <a:custGeom>
            <a:avLst/>
            <a:gdLst/>
            <a:ahLst/>
            <a:cxnLst/>
            <a:rect l="l" t="t" r="r" b="b"/>
            <a:pathLst>
              <a:path w="1606129" h="2108284">
                <a:moveTo>
                  <a:pt x="0" y="0"/>
                </a:moveTo>
                <a:lnTo>
                  <a:pt x="1606129" y="0"/>
                </a:lnTo>
                <a:lnTo>
                  <a:pt x="1606129" y="2108284"/>
                </a:lnTo>
                <a:lnTo>
                  <a:pt x="0" y="2108284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Freeform 17"/>
          <p:cNvSpPr/>
          <p:nvPr/>
        </p:nvSpPr>
        <p:spPr>
          <a:xfrm rot="-600625">
            <a:off x="6868635" y="-780027"/>
            <a:ext cx="1159625" cy="1371600"/>
          </a:xfrm>
          <a:custGeom>
            <a:avLst/>
            <a:gdLst/>
            <a:ahLst/>
            <a:cxnLst/>
            <a:rect l="l" t="t" r="r" b="b"/>
            <a:pathLst>
              <a:path w="1739438" h="2057400">
                <a:moveTo>
                  <a:pt x="0" y="0"/>
                </a:moveTo>
                <a:lnTo>
                  <a:pt x="1739438" y="0"/>
                </a:lnTo>
                <a:lnTo>
                  <a:pt x="1739438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 18"/>
          <p:cNvSpPr/>
          <p:nvPr/>
        </p:nvSpPr>
        <p:spPr>
          <a:xfrm rot="-536674">
            <a:off x="5467274" y="-344937"/>
            <a:ext cx="1195798" cy="1154489"/>
          </a:xfrm>
          <a:custGeom>
            <a:avLst/>
            <a:gdLst/>
            <a:ahLst/>
            <a:cxnLst/>
            <a:rect l="l" t="t" r="r" b="b"/>
            <a:pathLst>
              <a:path w="1793697" h="1731733">
                <a:moveTo>
                  <a:pt x="0" y="0"/>
                </a:moveTo>
                <a:lnTo>
                  <a:pt x="1793697" y="0"/>
                </a:lnTo>
                <a:lnTo>
                  <a:pt x="1793697" y="1731733"/>
                </a:lnTo>
                <a:lnTo>
                  <a:pt x="0" y="1731733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9405883" y="-965420"/>
            <a:ext cx="1019971" cy="1371600"/>
          </a:xfrm>
          <a:custGeom>
            <a:avLst/>
            <a:gdLst/>
            <a:ahLst/>
            <a:cxnLst/>
            <a:rect l="l" t="t" r="r" b="b"/>
            <a:pathLst>
              <a:path w="1529957" h="2057400">
                <a:moveTo>
                  <a:pt x="0" y="0"/>
                </a:moveTo>
                <a:lnTo>
                  <a:pt x="1529957" y="0"/>
                </a:lnTo>
                <a:lnTo>
                  <a:pt x="1529957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10351485" y="-567675"/>
            <a:ext cx="1043587" cy="1438528"/>
          </a:xfrm>
          <a:custGeom>
            <a:avLst/>
            <a:gdLst/>
            <a:ahLst/>
            <a:cxnLst/>
            <a:rect l="l" t="t" r="r" b="b"/>
            <a:pathLst>
              <a:path w="1565380" h="2157792">
                <a:moveTo>
                  <a:pt x="0" y="0"/>
                </a:moveTo>
                <a:lnTo>
                  <a:pt x="1565380" y="0"/>
                </a:lnTo>
                <a:lnTo>
                  <a:pt x="1565380" y="2157792"/>
                </a:lnTo>
                <a:lnTo>
                  <a:pt x="0" y="2157792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Freeform 21"/>
          <p:cNvSpPr/>
          <p:nvPr/>
        </p:nvSpPr>
        <p:spPr>
          <a:xfrm rot="307174">
            <a:off x="11252207" y="1215187"/>
            <a:ext cx="1227703" cy="1541636"/>
          </a:xfrm>
          <a:custGeom>
            <a:avLst/>
            <a:gdLst/>
            <a:ahLst/>
            <a:cxnLst/>
            <a:rect l="l" t="t" r="r" b="b"/>
            <a:pathLst>
              <a:path w="1841554" h="2312454">
                <a:moveTo>
                  <a:pt x="0" y="0"/>
                </a:moveTo>
                <a:lnTo>
                  <a:pt x="1841554" y="0"/>
                </a:lnTo>
                <a:lnTo>
                  <a:pt x="1841554" y="2312453"/>
                </a:lnTo>
                <a:lnTo>
                  <a:pt x="0" y="2312453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Freeform 22"/>
          <p:cNvSpPr/>
          <p:nvPr/>
        </p:nvSpPr>
        <p:spPr>
          <a:xfrm rot="-75275">
            <a:off x="3186888" y="5929202"/>
            <a:ext cx="1021127" cy="1481847"/>
          </a:xfrm>
          <a:custGeom>
            <a:avLst/>
            <a:gdLst/>
            <a:ahLst/>
            <a:cxnLst/>
            <a:rect l="l" t="t" r="r" b="b"/>
            <a:pathLst>
              <a:path w="1531691" h="2222771">
                <a:moveTo>
                  <a:pt x="0" y="0"/>
                </a:moveTo>
                <a:lnTo>
                  <a:pt x="1531691" y="0"/>
                </a:lnTo>
                <a:lnTo>
                  <a:pt x="1531691" y="2222771"/>
                </a:lnTo>
                <a:lnTo>
                  <a:pt x="0" y="2222771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Freeform 23"/>
          <p:cNvSpPr/>
          <p:nvPr/>
        </p:nvSpPr>
        <p:spPr>
          <a:xfrm>
            <a:off x="4469424" y="5968591"/>
            <a:ext cx="925033" cy="1243931"/>
          </a:xfrm>
          <a:custGeom>
            <a:avLst/>
            <a:gdLst/>
            <a:ahLst/>
            <a:cxnLst/>
            <a:rect l="l" t="t" r="r" b="b"/>
            <a:pathLst>
              <a:path w="1387549" h="1865897">
                <a:moveTo>
                  <a:pt x="0" y="0"/>
                </a:moveTo>
                <a:lnTo>
                  <a:pt x="1387549" y="0"/>
                </a:lnTo>
                <a:lnTo>
                  <a:pt x="1387549" y="1865897"/>
                </a:lnTo>
                <a:lnTo>
                  <a:pt x="0" y="1865897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>
            <a:off x="5702025" y="5723312"/>
            <a:ext cx="1152736" cy="1189502"/>
          </a:xfrm>
          <a:custGeom>
            <a:avLst/>
            <a:gdLst/>
            <a:ahLst/>
            <a:cxnLst/>
            <a:rect l="l" t="t" r="r" b="b"/>
            <a:pathLst>
              <a:path w="1729104" h="1784253">
                <a:moveTo>
                  <a:pt x="0" y="0"/>
                </a:moveTo>
                <a:lnTo>
                  <a:pt x="1729103" y="0"/>
                </a:lnTo>
                <a:lnTo>
                  <a:pt x="1729103" y="1784254"/>
                </a:lnTo>
                <a:lnTo>
                  <a:pt x="0" y="1784254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Freeform 25"/>
          <p:cNvSpPr/>
          <p:nvPr/>
        </p:nvSpPr>
        <p:spPr>
          <a:xfrm rot="168425">
            <a:off x="8929223" y="5708975"/>
            <a:ext cx="549028" cy="1650084"/>
          </a:xfrm>
          <a:custGeom>
            <a:avLst/>
            <a:gdLst/>
            <a:ahLst/>
            <a:cxnLst/>
            <a:rect l="l" t="t" r="r" b="b"/>
            <a:pathLst>
              <a:path w="823542" h="2475126">
                <a:moveTo>
                  <a:pt x="0" y="0"/>
                </a:moveTo>
                <a:lnTo>
                  <a:pt x="823542" y="0"/>
                </a:lnTo>
                <a:lnTo>
                  <a:pt x="823542" y="2475125"/>
                </a:lnTo>
                <a:lnTo>
                  <a:pt x="0" y="2475125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Freeform 26"/>
          <p:cNvSpPr/>
          <p:nvPr/>
        </p:nvSpPr>
        <p:spPr>
          <a:xfrm rot="-2260047">
            <a:off x="1049721" y="6465064"/>
            <a:ext cx="853316" cy="378562"/>
          </a:xfrm>
          <a:custGeom>
            <a:avLst/>
            <a:gdLst/>
            <a:ahLst/>
            <a:cxnLst/>
            <a:rect l="l" t="t" r="r" b="b"/>
            <a:pathLst>
              <a:path w="1279974" h="567843">
                <a:moveTo>
                  <a:pt x="0" y="0"/>
                </a:moveTo>
                <a:lnTo>
                  <a:pt x="1279974" y="0"/>
                </a:lnTo>
                <a:lnTo>
                  <a:pt x="1279974" y="567843"/>
                </a:lnTo>
                <a:lnTo>
                  <a:pt x="0" y="567843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Freeform 27"/>
          <p:cNvSpPr/>
          <p:nvPr/>
        </p:nvSpPr>
        <p:spPr>
          <a:xfrm rot="483314">
            <a:off x="9624481" y="5586696"/>
            <a:ext cx="1052735" cy="1226705"/>
          </a:xfrm>
          <a:custGeom>
            <a:avLst/>
            <a:gdLst/>
            <a:ahLst/>
            <a:cxnLst/>
            <a:rect l="l" t="t" r="r" b="b"/>
            <a:pathLst>
              <a:path w="1579103" h="1840057">
                <a:moveTo>
                  <a:pt x="0" y="0"/>
                </a:moveTo>
                <a:lnTo>
                  <a:pt x="1579104" y="0"/>
                </a:lnTo>
                <a:lnTo>
                  <a:pt x="1579104" y="1840057"/>
                </a:lnTo>
                <a:lnTo>
                  <a:pt x="0" y="18400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Freeform 28"/>
          <p:cNvSpPr/>
          <p:nvPr/>
        </p:nvSpPr>
        <p:spPr>
          <a:xfrm>
            <a:off x="7223061" y="5518988"/>
            <a:ext cx="1297787" cy="1490153"/>
          </a:xfrm>
          <a:custGeom>
            <a:avLst/>
            <a:gdLst/>
            <a:ahLst/>
            <a:cxnLst/>
            <a:rect l="l" t="t" r="r" b="b"/>
            <a:pathLst>
              <a:path w="1946681" h="2235229">
                <a:moveTo>
                  <a:pt x="0" y="0"/>
                </a:moveTo>
                <a:lnTo>
                  <a:pt x="1946681" y="0"/>
                </a:lnTo>
                <a:lnTo>
                  <a:pt x="1946681" y="2235229"/>
                </a:lnTo>
                <a:lnTo>
                  <a:pt x="0" y="2235229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 rot="-178869">
            <a:off x="2033866" y="5762946"/>
            <a:ext cx="818231" cy="1097626"/>
          </a:xfrm>
          <a:custGeom>
            <a:avLst/>
            <a:gdLst/>
            <a:ahLst/>
            <a:cxnLst/>
            <a:rect l="l" t="t" r="r" b="b"/>
            <a:pathLst>
              <a:path w="1227346" h="1646439">
                <a:moveTo>
                  <a:pt x="0" y="0"/>
                </a:moveTo>
                <a:lnTo>
                  <a:pt x="1227345" y="0"/>
                </a:lnTo>
                <a:lnTo>
                  <a:pt x="1227345" y="1646440"/>
                </a:lnTo>
                <a:lnTo>
                  <a:pt x="0" y="164644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BDE8982-DC30-A987-52E7-779D4CDD2DBC}"/>
              </a:ext>
            </a:extLst>
          </p:cNvPr>
          <p:cNvSpPr/>
          <p:nvPr/>
        </p:nvSpPr>
        <p:spPr>
          <a:xfrm>
            <a:off x="518586" y="1303825"/>
            <a:ext cx="11361170" cy="36317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none" spc="0" normalizeH="0" baseline="0" noProof="0" dirty="0">
                <a:ln w="0">
                  <a:solidFill>
                    <a:srgbClr val="FFFF00"/>
                  </a:solidFill>
                </a:ln>
                <a:solidFill>
                  <a:srgbClr val="1F497D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/>
                <a:ea typeface="+mn-ea"/>
                <a:cs typeface="+mn-cs"/>
              </a:rPr>
              <a:t>WELCOME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none" spc="0" normalizeH="0" baseline="0" noProof="0" dirty="0">
                <a:ln w="0">
                  <a:solidFill>
                    <a:srgbClr val="FFFF00"/>
                  </a:solidFill>
                </a:ln>
                <a:solidFill>
                  <a:srgbClr val="1F497D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/>
                <a:ea typeface="+mn-ea"/>
                <a:cs typeface="+mn-cs"/>
              </a:rPr>
              <a:t>TO OUR CLASS</a:t>
            </a:r>
          </a:p>
        </p:txBody>
      </p:sp>
    </p:spTree>
    <p:extLst>
      <p:ext uri="{BB962C8B-B14F-4D97-AF65-F5344CB8AC3E}">
        <p14:creationId xmlns:p14="http://schemas.microsoft.com/office/powerpoint/2010/main" val="255366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F671A55-A492-8C3D-E6A7-F830325DA066}"/>
              </a:ext>
            </a:extLst>
          </p:cNvPr>
          <p:cNvSpPr txBox="1"/>
          <p:nvPr/>
        </p:nvSpPr>
        <p:spPr>
          <a:xfrm>
            <a:off x="3129217" y="271728"/>
            <a:ext cx="6647646" cy="1679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36666" marR="0" lvl="1" indent="-7429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  <a:p>
            <a:pPr marL="593716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4CB5BE-F443-6D03-383A-DDDCC9122E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39430">
            <a:off x="11393010" y="-668659"/>
            <a:ext cx="755970" cy="229229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25B6708-AD03-6446-2C2B-0976E12FF93E}"/>
              </a:ext>
            </a:extLst>
          </p:cNvPr>
          <p:cNvSpPr/>
          <p:nvPr/>
        </p:nvSpPr>
        <p:spPr>
          <a:xfrm>
            <a:off x="3335187" y="0"/>
            <a:ext cx="5521625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sng" strike="noStrike" kern="1200" cap="none" spc="0" normalizeH="0" baseline="0" noProof="0" dirty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1F497D"/>
                  </a:fgClr>
                  <a:bgClr>
                    <a:srgbClr val="1F497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uLnTx/>
                <a:uFillTx/>
                <a:latin typeface="Comic Sans Bold"/>
                <a:cs typeface="Times New Roman" panose="02020603050405020304" pitchFamily="18" charset="0"/>
              </a:rPr>
              <a:t>GAME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1F497D"/>
                  </a:fgClr>
                  <a:bgClr>
                    <a:srgbClr val="1F497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uLnTx/>
                <a:uFillTx/>
                <a:latin typeface="Comic Sans Bold"/>
              </a:rPr>
              <a:t>“Pass the card”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B09F499-1616-6DA3-1944-E74E96C5D1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934218">
            <a:off x="171964" y="-668658"/>
            <a:ext cx="755970" cy="229229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2F9650-09C4-3EFB-3F72-2C25E25F3C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39430">
            <a:off x="-58582" y="5437336"/>
            <a:ext cx="755970" cy="229229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F460EC2-CDE0-5F11-684D-DAADABE6C7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934218">
            <a:off x="11712412" y="5376719"/>
            <a:ext cx="755970" cy="2292295"/>
          </a:xfrm>
          <a:prstGeom prst="rect">
            <a:avLst/>
          </a:prstGeom>
        </p:spPr>
      </p:pic>
      <p:pic>
        <p:nvPicPr>
          <p:cNvPr id="2050" name="Picture 2" descr="Blank Sign Stock Illustrations – 795,515 Blank Sign Stock Illustrations,  Vectors &amp; Clipart - Dreamstime">
            <a:extLst>
              <a:ext uri="{FF2B5EF4-FFF2-40B4-BE49-F238E27FC236}">
                <a16:creationId xmlns:a16="http://schemas.microsoft.com/office/drawing/2014/main" id="{D6BDEFC3-4A86-B996-D873-36DA9030C0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" t="48429" b="10804"/>
          <a:stretch/>
        </p:blipFill>
        <p:spPr bwMode="auto">
          <a:xfrm>
            <a:off x="-231058" y="1454328"/>
            <a:ext cx="13056867" cy="492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BD6E1C5-C5ED-7763-349E-931F4EC1E3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068" y="1950881"/>
            <a:ext cx="1722310" cy="118641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1837F56-30B7-B63D-B65C-05503C78B9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15137" y="1779669"/>
            <a:ext cx="1779346" cy="14734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7C9BED7-ECC4-DAA2-63F2-49F0D067004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45414" y="1707757"/>
            <a:ext cx="1890748" cy="14734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122D6A2-5301-5FD4-9FCC-B1401CEEBEF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12234" y="1745372"/>
            <a:ext cx="1890748" cy="14734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3D41DC3-A45E-5783-1124-E43FA5F559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62686" y="2036416"/>
            <a:ext cx="1779346" cy="147345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4726CCD-88E7-77A4-E283-68136859B3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69690" y="1950881"/>
            <a:ext cx="1722310" cy="118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52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F671A55-A492-8C3D-E6A7-F830325DA066}"/>
              </a:ext>
            </a:extLst>
          </p:cNvPr>
          <p:cNvSpPr txBox="1"/>
          <p:nvPr/>
        </p:nvSpPr>
        <p:spPr>
          <a:xfrm>
            <a:off x="3129217" y="271728"/>
            <a:ext cx="6647646" cy="1679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36666" marR="0" lvl="1" indent="-7429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  <a:p>
            <a:pPr marL="593716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4CB5BE-F443-6D03-383A-DDDCC9122E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39430">
            <a:off x="11393010" y="-668659"/>
            <a:ext cx="755970" cy="229229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25B6708-AD03-6446-2C2B-0976E12FF93E}"/>
              </a:ext>
            </a:extLst>
          </p:cNvPr>
          <p:cNvSpPr/>
          <p:nvPr/>
        </p:nvSpPr>
        <p:spPr>
          <a:xfrm>
            <a:off x="3335187" y="0"/>
            <a:ext cx="5521625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sng" strike="noStrike" kern="1200" cap="none" spc="0" normalizeH="0" baseline="0" noProof="0" dirty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1F497D"/>
                  </a:fgClr>
                  <a:bgClr>
                    <a:srgbClr val="1F497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uLnTx/>
                <a:uFillTx/>
                <a:latin typeface="Comic Sans Bold"/>
                <a:cs typeface="Times New Roman" panose="02020603050405020304" pitchFamily="18" charset="0"/>
              </a:rPr>
              <a:t>GAME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1F497D"/>
                  </a:fgClr>
                  <a:bgClr>
                    <a:srgbClr val="1F497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uLnTx/>
                <a:uFillTx/>
                <a:latin typeface="Comic Sans Bold"/>
              </a:rPr>
              <a:t>“Pass the card”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B09F499-1616-6DA3-1944-E74E96C5D1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934218">
            <a:off x="171964" y="-668658"/>
            <a:ext cx="755970" cy="229229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2F9650-09C4-3EFB-3F72-2C25E25F3C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39430">
            <a:off x="-58582" y="5437336"/>
            <a:ext cx="755970" cy="229229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F460EC2-CDE0-5F11-684D-DAADABE6C7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934218">
            <a:off x="11712412" y="5376719"/>
            <a:ext cx="755970" cy="229229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09DCD53-EFBF-38F8-9606-71F7393BD425}"/>
              </a:ext>
            </a:extLst>
          </p:cNvPr>
          <p:cNvGrpSpPr/>
          <p:nvPr/>
        </p:nvGrpSpPr>
        <p:grpSpPr>
          <a:xfrm>
            <a:off x="7933939" y="271728"/>
            <a:ext cx="4430339" cy="6586272"/>
            <a:chOff x="7933939" y="1073234"/>
            <a:chExt cx="3063281" cy="5784766"/>
          </a:xfrm>
        </p:grpSpPr>
        <p:pic>
          <p:nvPicPr>
            <p:cNvPr id="2050" name="Picture 2" descr="Blank Sign Stock Illustrations – 795,515 Blank Sign Stock Illustrations,  Vectors &amp; Clipart - Dreamstime">
              <a:extLst>
                <a:ext uri="{FF2B5EF4-FFF2-40B4-BE49-F238E27FC236}">
                  <a16:creationId xmlns:a16="http://schemas.microsoft.com/office/drawing/2014/main" id="{D6BDEFC3-4A86-B996-D873-36DA9030C08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799" t="48429" b="10804"/>
            <a:stretch/>
          </p:blipFill>
          <p:spPr bwMode="auto">
            <a:xfrm>
              <a:off x="7933939" y="1073234"/>
              <a:ext cx="3063281" cy="5784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C4726CCD-88E7-77A4-E283-68136859B30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524212" y="1899420"/>
              <a:ext cx="1722310" cy="1186411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8716FE3-0199-5577-891E-0DBBCF70844D}"/>
              </a:ext>
            </a:extLst>
          </p:cNvPr>
          <p:cNvSpPr txBox="1"/>
          <p:nvPr/>
        </p:nvSpPr>
        <p:spPr>
          <a:xfrm>
            <a:off x="0" y="1798986"/>
            <a:ext cx="8193289" cy="1168539"/>
          </a:xfrm>
          <a:prstGeom prst="wedgeEllipseCallout">
            <a:avLst>
              <a:gd name="adj1" fmla="val 37048"/>
              <a:gd name="adj2" fmla="val 120094"/>
            </a:avLst>
          </a:prstGeom>
          <a:noFill/>
          <a:ln w="38100">
            <a:solidFill>
              <a:schemeClr val="accent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The pizza is yummy.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Media1">
            <a:hlinkClick r:id="" action="ppaction://media"/>
            <a:extLst>
              <a:ext uri="{FF2B5EF4-FFF2-40B4-BE49-F238E27FC236}">
                <a16:creationId xmlns:a16="http://schemas.microsoft.com/office/drawing/2014/main" id="{70FC363D-7F68-8ED8-6B70-19BA9DB8681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03" end="2415.5918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105350" y="5244841"/>
            <a:ext cx="857987" cy="857987"/>
          </a:xfrm>
          <a:prstGeom prst="rect">
            <a:avLst/>
          </a:prstGeom>
        </p:spPr>
      </p:pic>
      <p:pic>
        <p:nvPicPr>
          <p:cNvPr id="11" name="Picture 2" descr="Well Done Stock Illustrations – 5,450 Well Done Stock Illustrations,  Vectors &amp; Clipart - Dreamstime">
            <a:extLst>
              <a:ext uri="{FF2B5EF4-FFF2-40B4-BE49-F238E27FC236}">
                <a16:creationId xmlns:a16="http://schemas.microsoft.com/office/drawing/2014/main" id="{781CD475-A2C6-DA09-A760-792B5FE986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71" b="6899"/>
          <a:stretch/>
        </p:blipFill>
        <p:spPr bwMode="auto">
          <a:xfrm>
            <a:off x="1662152" y="2557094"/>
            <a:ext cx="4122697" cy="390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843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02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F1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25 videos | congratulations images, congratulations pictures,  congratulations quotes">
            <a:extLst>
              <a:ext uri="{FF2B5EF4-FFF2-40B4-BE49-F238E27FC236}">
                <a16:creationId xmlns:a16="http://schemas.microsoft.com/office/drawing/2014/main" id="{B4E5BD51-CFB6-687F-88F3-5142C127E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438" y="686952"/>
            <a:ext cx="7965717" cy="2889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82561E2-42DB-38FC-2C35-19495121517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539" y="3429000"/>
            <a:ext cx="3048000" cy="25717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698573-A7FE-6347-3BCC-9CD11DED5E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620" y="3000375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32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 rot="9691442">
            <a:off x="10598086" y="-295302"/>
            <a:ext cx="1951700" cy="1245540"/>
          </a:xfrm>
          <a:custGeom>
            <a:avLst/>
            <a:gdLst/>
            <a:ahLst/>
            <a:cxnLst/>
            <a:rect l="l" t="t" r="r" b="b"/>
            <a:pathLst>
              <a:path w="3043207" h="1942120">
                <a:moveTo>
                  <a:pt x="0" y="0"/>
                </a:moveTo>
                <a:lnTo>
                  <a:pt x="3043207" y="0"/>
                </a:lnTo>
                <a:lnTo>
                  <a:pt x="3043207" y="1942120"/>
                </a:lnTo>
                <a:lnTo>
                  <a:pt x="0" y="19421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rot="-208424">
            <a:off x="-151577" y="31857"/>
            <a:ext cx="1078169" cy="878218"/>
          </a:xfrm>
          <a:custGeom>
            <a:avLst/>
            <a:gdLst/>
            <a:ahLst/>
            <a:cxnLst/>
            <a:rect l="l" t="t" r="r" b="b"/>
            <a:pathLst>
              <a:path w="1681145" h="1369369">
                <a:moveTo>
                  <a:pt x="0" y="0"/>
                </a:moveTo>
                <a:lnTo>
                  <a:pt x="1681144" y="0"/>
                </a:lnTo>
                <a:lnTo>
                  <a:pt x="1681144" y="1369369"/>
                </a:lnTo>
                <a:lnTo>
                  <a:pt x="0" y="136936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 rot="5555253">
            <a:off x="5176644" y="6474755"/>
            <a:ext cx="1838712" cy="1879724"/>
          </a:xfrm>
          <a:custGeom>
            <a:avLst/>
            <a:gdLst/>
            <a:ahLst/>
            <a:cxnLst/>
            <a:rect l="l" t="t" r="r" b="b"/>
            <a:pathLst>
              <a:path w="2867028" h="2930977">
                <a:moveTo>
                  <a:pt x="0" y="0"/>
                </a:moveTo>
                <a:lnTo>
                  <a:pt x="2867028" y="0"/>
                </a:lnTo>
                <a:lnTo>
                  <a:pt x="2867028" y="2930977"/>
                </a:lnTo>
                <a:lnTo>
                  <a:pt x="0" y="293097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30"/>
          <p:cNvSpPr/>
          <p:nvPr/>
        </p:nvSpPr>
        <p:spPr>
          <a:xfrm rot="-977924">
            <a:off x="226776" y="5658979"/>
            <a:ext cx="366780" cy="1613832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1"/>
          <p:cNvSpPr/>
          <p:nvPr/>
        </p:nvSpPr>
        <p:spPr>
          <a:xfrm rot="718299">
            <a:off x="11770159" y="5817400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3AF31-9067-CF40-B2EA-06E39CC7B69C}"/>
              </a:ext>
            </a:extLst>
          </p:cNvPr>
          <p:cNvGrpSpPr/>
          <p:nvPr/>
        </p:nvGrpSpPr>
        <p:grpSpPr>
          <a:xfrm>
            <a:off x="-177193" y="-468389"/>
            <a:ext cx="11500785" cy="4434101"/>
            <a:chOff x="830079" y="476228"/>
            <a:chExt cx="9481091" cy="3242911"/>
          </a:xfrm>
        </p:grpSpPr>
        <p:grpSp>
          <p:nvGrpSpPr>
            <p:cNvPr id="2" name="Group 2"/>
            <p:cNvGrpSpPr/>
            <p:nvPr/>
          </p:nvGrpSpPr>
          <p:grpSpPr>
            <a:xfrm>
              <a:off x="2512699" y="476228"/>
              <a:ext cx="7515044" cy="3242911"/>
              <a:chOff x="-34652" y="-28575"/>
              <a:chExt cx="1955922" cy="841375"/>
            </a:xfrm>
          </p:grpSpPr>
          <p:sp>
            <p:nvSpPr>
              <p:cNvPr id="3" name="Freeform 3"/>
              <p:cNvSpPr/>
              <p:nvPr/>
            </p:nvSpPr>
            <p:spPr>
              <a:xfrm>
                <a:off x="-34652" y="347705"/>
                <a:ext cx="1955922" cy="428153"/>
              </a:xfrm>
              <a:custGeom>
                <a:avLst/>
                <a:gdLst/>
                <a:ahLst/>
                <a:cxnLst/>
                <a:rect l="l" t="t" r="r" b="b"/>
                <a:pathLst>
                  <a:path w="2167467" h="526652">
                    <a:moveTo>
                      <a:pt x="48013" y="0"/>
                    </a:moveTo>
                    <a:lnTo>
                      <a:pt x="2119454" y="0"/>
                    </a:lnTo>
                    <a:cubicBezTo>
                      <a:pt x="2145971" y="0"/>
                      <a:pt x="2167467" y="21496"/>
                      <a:pt x="2167467" y="48013"/>
                    </a:cubicBezTo>
                    <a:lnTo>
                      <a:pt x="2167467" y="478639"/>
                    </a:lnTo>
                    <a:cubicBezTo>
                      <a:pt x="2167467" y="505156"/>
                      <a:pt x="2145971" y="526652"/>
                      <a:pt x="2119454" y="526652"/>
                    </a:cubicBezTo>
                    <a:lnTo>
                      <a:pt x="48013" y="526652"/>
                    </a:lnTo>
                    <a:cubicBezTo>
                      <a:pt x="35279" y="526652"/>
                      <a:pt x="23067" y="521593"/>
                      <a:pt x="14063" y="512589"/>
                    </a:cubicBezTo>
                    <a:cubicBezTo>
                      <a:pt x="5058" y="503585"/>
                      <a:pt x="0" y="491373"/>
                      <a:pt x="0" y="478639"/>
                    </a:cubicBezTo>
                    <a:lnTo>
                      <a:pt x="0" y="48013"/>
                    </a:lnTo>
                    <a:cubicBezTo>
                      <a:pt x="0" y="21496"/>
                      <a:pt x="21496" y="0"/>
                      <a:pt x="48013" y="0"/>
                    </a:cubicBezTo>
                    <a:close/>
                  </a:path>
                </a:pathLst>
              </a:custGeom>
              <a:solidFill>
                <a:srgbClr val="FFEFBF"/>
              </a:solidFill>
            </p:spPr>
            <p:txBody>
              <a:bodyPr/>
              <a:lstStyle/>
              <a:p>
                <a:pPr marL="0" marR="0" lvl="0" indent="0" algn="l" defTabSz="5864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5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" name="TextBox 4"/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</p:spPr>
            <p:txBody>
              <a:bodyPr lIns="32580" tIns="32580" rIns="32580" bIns="32580" rtlCol="0" anchor="ctr"/>
              <a:lstStyle/>
              <a:p>
                <a:pPr marL="0" marR="0" lvl="0" indent="0" algn="ctr" defTabSz="586405" rtl="0" eaLnBrk="1" fontAlgn="auto" latinLnBrk="0" hangingPunct="1">
                  <a:lnSpc>
                    <a:spcPts val="1257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15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7" name="Freeform 27"/>
            <p:cNvSpPr/>
            <p:nvPr/>
          </p:nvSpPr>
          <p:spPr>
            <a:xfrm rot="3722690">
              <a:off x="908206" y="1717996"/>
              <a:ext cx="1280519" cy="1436774"/>
            </a:xfrm>
            <a:custGeom>
              <a:avLst/>
              <a:gdLst/>
              <a:ahLst/>
              <a:cxnLst/>
              <a:rect l="l" t="t" r="r" b="b"/>
              <a:pathLst>
                <a:path w="981970" h="1129882">
                  <a:moveTo>
                    <a:pt x="0" y="0"/>
                  </a:moveTo>
                  <a:lnTo>
                    <a:pt x="981970" y="0"/>
                  </a:lnTo>
                  <a:lnTo>
                    <a:pt x="981970" y="1129882"/>
                  </a:lnTo>
                  <a:lnTo>
                    <a:pt x="0" y="11298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5864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5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F671A55-A492-8C3D-E6A7-F830325DA066}"/>
                </a:ext>
              </a:extLst>
            </p:cNvPr>
            <p:cNvSpPr txBox="1"/>
            <p:nvPr/>
          </p:nvSpPr>
          <p:spPr>
            <a:xfrm>
              <a:off x="2796128" y="1655714"/>
              <a:ext cx="7515042" cy="1658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336666" marR="0" lvl="1" indent="-74295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endParaRPr>
            </a:p>
            <a:p>
              <a:pPr marL="593716" marR="0" lvl="1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64510F-9A4D-3519-8772-22900BBF54DD}"/>
              </a:ext>
            </a:extLst>
          </p:cNvPr>
          <p:cNvGrpSpPr/>
          <p:nvPr/>
        </p:nvGrpSpPr>
        <p:grpSpPr>
          <a:xfrm>
            <a:off x="3180992" y="0"/>
            <a:ext cx="5641469" cy="1145622"/>
            <a:chOff x="3225418" y="197332"/>
            <a:chExt cx="5741165" cy="917793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E34371E-CDB5-DE77-6CFC-B4C8306524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/>
            <a:srcRect l="18417" t="28443" r="51501" b="66371"/>
            <a:stretch/>
          </p:blipFill>
          <p:spPr>
            <a:xfrm>
              <a:off x="3225418" y="197332"/>
              <a:ext cx="5741165" cy="479818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50B0EEF-0CF2-00A6-BDFD-1AB893DDF8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ackgroundRemoval t="58056" b="63519" l="39010" r="50677">
                          <a14:foregroundMark x1="39063" y1="61481" x2="39063" y2="61481"/>
                          <a14:foregroundMark x1="40833" y1="61204" x2="40833" y2="61204"/>
                          <a14:foregroundMark x1="40677" y1="59815" x2="40677" y2="59815"/>
                          <a14:foregroundMark x1="42344" y1="60463" x2="42344" y2="60463"/>
                          <a14:foregroundMark x1="46146" y1="60278" x2="46146" y2="60278"/>
                          <a14:foregroundMark x1="47917" y1="61019" x2="47917" y2="61019"/>
                          <a14:foregroundMark x1="50260" y1="60463" x2="50260" y2="60463"/>
                          <a14:foregroundMark x1="50313" y1="62407" x2="50260" y2="62407"/>
                          <a14:foregroundMark x1="46250" y1="60463" x2="46250" y2="60463"/>
                          <a14:foregroundMark x1="46354" y1="59074" x2="46354" y2="59074"/>
                          <a14:foregroundMark x1="48229" y1="59444" x2="48229" y2="59444"/>
                          <a14:foregroundMark x1="45573" y1="60185" x2="45573" y2="60185"/>
                          <a14:foregroundMark x1="39688" y1="59722" x2="39688" y2="59722"/>
                          <a14:foregroundMark x1="39688" y1="59722" x2="39688" y2="59722"/>
                          <a14:foregroundMark x1="42240" y1="60463" x2="42240" y2="60463"/>
                          <a14:foregroundMark x1="45990" y1="60185" x2="45990" y2="60185"/>
                          <a14:foregroundMark x1="45833" y1="61944" x2="45833" y2="61944"/>
                          <a14:foregroundMark x1="45573" y1="61944" x2="45573" y2="61944"/>
                          <a14:foregroundMark x1="47656" y1="59815" x2="47656" y2="59815"/>
                          <a14:foregroundMark x1="45990" y1="59815" x2="45990" y2="59815"/>
                          <a14:foregroundMark x1="46354" y1="59722" x2="46354" y2="59722"/>
                          <a14:foregroundMark x1="46250" y1="62407" x2="46250" y2="62407"/>
                          <a14:foregroundMark x1="49896" y1="59074" x2="49896" y2="59074"/>
                          <a14:foregroundMark x1="50156" y1="60278" x2="50156" y2="60278"/>
                          <a14:foregroundMark x1="50729" y1="62222" x2="50729" y2="62222"/>
                          <a14:foregroundMark x1="50260" y1="62407" x2="50260" y2="62407"/>
                          <a14:foregroundMark x1="50000" y1="60463" x2="50000" y2="60463"/>
                          <a14:foregroundMark x1="50000" y1="59074" x2="50000" y2="59074"/>
                          <a14:foregroundMark x1="49688" y1="59074" x2="49688" y2="59074"/>
                          <a14:foregroundMark x1="50313" y1="59444" x2="50313" y2="59444"/>
                          <a14:foregroundMark x1="49688" y1="59537" x2="49688" y2="59259"/>
                          <a14:foregroundMark x1="49844" y1="62778" x2="49844" y2="62778"/>
                          <a14:foregroundMark x1="50521" y1="62222" x2="50521" y2="62222"/>
                          <a14:foregroundMark x1="50104" y1="62778" x2="50104" y2="62778"/>
                          <a14:foregroundMark x1="49896" y1="59537" x2="49896" y2="59537"/>
                          <a14:foregroundMark x1="42917" y1="60185" x2="42917" y2="60185"/>
                          <a14:foregroundMark x1="39427" y1="60278" x2="39427" y2="60278"/>
                          <a14:foregroundMark x1="39010" y1="60185" x2="39010" y2="60185"/>
                          <a14:foregroundMark x1="46563" y1="61667" x2="46563" y2="61667"/>
                          <a14:foregroundMark x1="44479" y1="60463" x2="44479" y2="60463"/>
                          <a14:foregroundMark x1="44479" y1="59722" x2="44479" y2="59722"/>
                          <a14:foregroundMark x1="43906" y1="61481" x2="43906" y2="61481"/>
                          <a14:foregroundMark x1="46146" y1="61944" x2="46146" y2="61944"/>
                          <a14:foregroundMark x1="49896" y1="59444" x2="49896" y2="59444"/>
                          <a14:foregroundMark x1="40938" y1="61204" x2="40938" y2="61204"/>
                          <a14:foregroundMark x1="40938" y1="60185" x2="40938" y2="60185"/>
                          <a14:foregroundMark x1="41094" y1="62407" x2="41094" y2="62407"/>
                          <a14:foregroundMark x1="50156" y1="60278" x2="50156" y2="60278"/>
                          <a14:foregroundMark x1="50521" y1="62037" x2="50521" y2="62037"/>
                          <a14:foregroundMark x1="49896" y1="62963" x2="49896" y2="62963"/>
                          <a14:foregroundMark x1="49688" y1="62963" x2="49688" y2="62963"/>
                          <a14:foregroundMark x1="50521" y1="61759" x2="50521" y2="61759"/>
                          <a14:foregroundMark x1="50156" y1="61019" x2="50156" y2="61019"/>
                          <a14:foregroundMark x1="50521" y1="59815" x2="50521" y2="59815"/>
                          <a14:foregroundMark x1="49688" y1="59537" x2="49688" y2="59537"/>
                          <a14:foregroundMark x1="48438" y1="59444" x2="48438" y2="59444"/>
                          <a14:foregroundMark x1="44479" y1="60000" x2="44479" y2="60000"/>
                          <a14:foregroundMark x1="45677" y1="60278" x2="45677" y2="60278"/>
                          <a14:foregroundMark x1="46510" y1="62407" x2="46510" y2="62407"/>
                        </a14:backgroundRemoval>
                      </a14:imgEffect>
                    </a14:imgLayer>
                  </a14:imgProps>
                </a:ext>
              </a:extLst>
            </a:blip>
            <a:srcRect l="38333" t="57481" r="48667" b="35704"/>
            <a:stretch/>
          </p:blipFill>
          <p:spPr>
            <a:xfrm>
              <a:off x="5010958" y="563523"/>
              <a:ext cx="2170084" cy="551602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164CB5BE-F443-6D03-383A-DDDCC9122EBE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19996647">
            <a:off x="10473819" y="879308"/>
            <a:ext cx="755970" cy="229229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25B6708-AD03-6446-2C2B-0976E12FF93E}"/>
              </a:ext>
            </a:extLst>
          </p:cNvPr>
          <p:cNvSpPr/>
          <p:nvPr/>
        </p:nvSpPr>
        <p:spPr>
          <a:xfrm>
            <a:off x="3474975" y="1415725"/>
            <a:ext cx="5521625" cy="18466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sng" strike="noStrike" kern="1200" cap="none" spc="0" normalizeH="0" baseline="0" noProof="0" dirty="0">
                <a:ln/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Comic Sans Bold"/>
                <a:cs typeface="Times New Roman" panose="02020603050405020304" pitchFamily="18" charset="0"/>
              </a:rPr>
              <a:t>MOVING TIME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0" b="1" i="0" u="none" strike="noStrike" kern="1200" cap="none" spc="0" normalizeH="0" baseline="0" noProof="0" dirty="0">
              <a:ln/>
              <a:solidFill>
                <a:srgbClr val="9BBB59"/>
              </a:solidFill>
              <a:effectLst/>
              <a:uLnTx/>
              <a:uFillTx/>
              <a:latin typeface="Comic Sans Bold"/>
            </a:endParaRPr>
          </a:p>
        </p:txBody>
      </p:sp>
      <p:pic>
        <p:nvPicPr>
          <p:cNvPr id="13" name="unit 1 (sing  ko loi)">
            <a:hlinkClick r:id="" action="ppaction://media"/>
            <a:extLst>
              <a:ext uri="{FF2B5EF4-FFF2-40B4-BE49-F238E27FC236}">
                <a16:creationId xmlns:a16="http://schemas.microsoft.com/office/drawing/2014/main" id="{D5F55969-758E-7684-D418-493BFC2620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3"/>
              </a:ext>
            </a:extLst>
          </a:blip>
          <a:srcRect/>
          <a:stretch/>
        </p:blipFill>
        <p:spPr>
          <a:xfrm>
            <a:off x="3483611" y="2770429"/>
            <a:ext cx="5338850" cy="428984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67AC8D9-80A6-E324-7B7C-3EF49AD8540D}"/>
              </a:ext>
            </a:extLst>
          </p:cNvPr>
          <p:cNvSpPr txBox="1"/>
          <p:nvPr/>
        </p:nvSpPr>
        <p:spPr>
          <a:xfrm>
            <a:off x="2291126" y="2396486"/>
            <a:ext cx="788932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Let’s sing and dance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031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audio>
              <p:cMediaNode vol="38776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 rot="580942">
            <a:off x="-79998" y="-274375"/>
            <a:ext cx="710926" cy="1092205"/>
          </a:xfrm>
          <a:custGeom>
            <a:avLst/>
            <a:gdLst/>
            <a:ahLst/>
            <a:cxnLst/>
            <a:rect l="l" t="t" r="r" b="b"/>
            <a:pathLst>
              <a:path w="1108518" h="1703030">
                <a:moveTo>
                  <a:pt x="0" y="0"/>
                </a:moveTo>
                <a:lnTo>
                  <a:pt x="1108518" y="0"/>
                </a:lnTo>
                <a:lnTo>
                  <a:pt x="1108518" y="1703030"/>
                </a:lnTo>
                <a:lnTo>
                  <a:pt x="0" y="17030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 rot="5555253">
            <a:off x="4961752" y="6312311"/>
            <a:ext cx="1838712" cy="1879724"/>
          </a:xfrm>
          <a:custGeom>
            <a:avLst/>
            <a:gdLst/>
            <a:ahLst/>
            <a:cxnLst/>
            <a:rect l="l" t="t" r="r" b="b"/>
            <a:pathLst>
              <a:path w="2867028" h="2930977">
                <a:moveTo>
                  <a:pt x="0" y="0"/>
                </a:moveTo>
                <a:lnTo>
                  <a:pt x="2867028" y="0"/>
                </a:lnTo>
                <a:lnTo>
                  <a:pt x="2867028" y="2930977"/>
                </a:lnTo>
                <a:lnTo>
                  <a:pt x="0" y="293097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30"/>
          <p:cNvSpPr/>
          <p:nvPr/>
        </p:nvSpPr>
        <p:spPr>
          <a:xfrm rot="-977924">
            <a:off x="320115" y="5619302"/>
            <a:ext cx="366780" cy="1613832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1"/>
          <p:cNvSpPr/>
          <p:nvPr/>
        </p:nvSpPr>
        <p:spPr>
          <a:xfrm rot="718299">
            <a:off x="11655628" y="5777723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1353229">
            <a:off x="11653390" y="-472651"/>
            <a:ext cx="730358" cy="1793291"/>
          </a:xfrm>
          <a:custGeom>
            <a:avLst/>
            <a:gdLst/>
            <a:ahLst/>
            <a:cxnLst/>
            <a:rect l="l" t="t" r="r" b="b"/>
            <a:pathLst>
              <a:path w="1138818" h="2796206">
                <a:moveTo>
                  <a:pt x="0" y="0"/>
                </a:moveTo>
                <a:lnTo>
                  <a:pt x="1138818" y="0"/>
                </a:lnTo>
                <a:lnTo>
                  <a:pt x="1138818" y="2796205"/>
                </a:lnTo>
                <a:lnTo>
                  <a:pt x="0" y="279620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4" descr="Chi tiết hơn 56 về hình nền bye mới nhất - cdgdbentre.edu.vn">
            <a:extLst>
              <a:ext uri="{FF2B5EF4-FFF2-40B4-BE49-F238E27FC236}">
                <a16:creationId xmlns:a16="http://schemas.microsoft.com/office/drawing/2014/main" id="{4FF469C9-92DC-BC05-5B47-A23ED831F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" y="0"/>
            <a:ext cx="120078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60989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11071" y="5969567"/>
            <a:ext cx="9170967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Website</a:t>
            </a:r>
            <a:r>
              <a:rPr kumimoji="0" lang="en-US" sz="1867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</a:t>
            </a:r>
            <a:r>
              <a:rPr kumimoji="0" lang="en-US" sz="1867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Fanpage</a:t>
            </a:r>
            <a:r>
              <a:rPr kumimoji="0" lang="en-US" sz="1867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</a:t>
            </a:r>
            <a:r>
              <a:rPr kumimoji="0" lang="vi-VN" sz="1867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</a:t>
            </a:r>
            <a:r>
              <a:rPr kumimoji="0" lang="en-US" sz="1867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facebook.com/</a:t>
            </a:r>
            <a:r>
              <a:rPr kumimoji="0" lang="vi-VN" sz="1867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www.tienganhglobalsuccess.vn</a:t>
            </a:r>
            <a:endParaRPr kumimoji="0" lang="en-GB" sz="1867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3583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FE7660C-6E05-DB63-6AF6-1C7DCBC830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4" y="11926"/>
            <a:ext cx="12183266" cy="6867699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0" y="4406"/>
            <a:ext cx="12192000" cy="6853595"/>
          </a:xfrm>
          <a:custGeom>
            <a:avLst/>
            <a:gdLst/>
            <a:ahLst/>
            <a:cxnLst/>
            <a:rect l="l" t="t" r="r" b="b"/>
            <a:pathLst>
              <a:path w="18288000" h="10280393">
                <a:moveTo>
                  <a:pt x="0" y="0"/>
                </a:moveTo>
                <a:lnTo>
                  <a:pt x="18288000" y="0"/>
                </a:lnTo>
                <a:lnTo>
                  <a:pt x="18288000" y="10280393"/>
                </a:lnTo>
                <a:lnTo>
                  <a:pt x="0" y="10280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9999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b="-77892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5953598" y="1185757"/>
            <a:ext cx="5112043" cy="4951920"/>
            <a:chOff x="0" y="0"/>
            <a:chExt cx="1744237" cy="1689603"/>
          </a:xfrm>
        </p:grpSpPr>
        <p:sp>
          <p:nvSpPr>
            <p:cNvPr id="4" name="Freeform 4"/>
            <p:cNvSpPr/>
            <p:nvPr/>
          </p:nvSpPr>
          <p:spPr>
            <a:xfrm>
              <a:off x="0" y="-1270"/>
              <a:ext cx="1745507" cy="1688333"/>
            </a:xfrm>
            <a:custGeom>
              <a:avLst/>
              <a:gdLst/>
              <a:ahLst/>
              <a:cxnLst/>
              <a:rect l="l" t="t" r="r" b="b"/>
              <a:pathLst>
                <a:path w="1745507" h="1688333">
                  <a:moveTo>
                    <a:pt x="1734077" y="27940"/>
                  </a:moveTo>
                  <a:cubicBezTo>
                    <a:pt x="1725187" y="24130"/>
                    <a:pt x="1716297" y="21590"/>
                    <a:pt x="1707407" y="21590"/>
                  </a:cubicBezTo>
                  <a:cubicBezTo>
                    <a:pt x="1680737" y="20320"/>
                    <a:pt x="1654733" y="20320"/>
                    <a:pt x="1627368" y="17780"/>
                  </a:cubicBezTo>
                  <a:cubicBezTo>
                    <a:pt x="1564818" y="12700"/>
                    <a:pt x="1503572" y="6350"/>
                    <a:pt x="1441023" y="3810"/>
                  </a:cubicBezTo>
                  <a:cubicBezTo>
                    <a:pt x="1390201" y="1270"/>
                    <a:pt x="1340683" y="3810"/>
                    <a:pt x="1289862" y="2540"/>
                  </a:cubicBezTo>
                  <a:cubicBezTo>
                    <a:pt x="1267709" y="2540"/>
                    <a:pt x="1245556" y="0"/>
                    <a:pt x="1223403" y="2540"/>
                  </a:cubicBezTo>
                  <a:cubicBezTo>
                    <a:pt x="1169975" y="10160"/>
                    <a:pt x="1116548" y="11430"/>
                    <a:pt x="1061817" y="8890"/>
                  </a:cubicBezTo>
                  <a:cubicBezTo>
                    <a:pt x="1034452" y="7620"/>
                    <a:pt x="1007086" y="7620"/>
                    <a:pt x="979721" y="7620"/>
                  </a:cubicBezTo>
                  <a:cubicBezTo>
                    <a:pt x="930203" y="7620"/>
                    <a:pt x="880685" y="7620"/>
                    <a:pt x="831166" y="6350"/>
                  </a:cubicBezTo>
                  <a:cubicBezTo>
                    <a:pt x="779042" y="5080"/>
                    <a:pt x="265616" y="2540"/>
                    <a:pt x="214794" y="1270"/>
                  </a:cubicBezTo>
                  <a:cubicBezTo>
                    <a:pt x="173095" y="0"/>
                    <a:pt x="132698" y="1270"/>
                    <a:pt x="90999" y="1270"/>
                  </a:cubicBezTo>
                  <a:cubicBezTo>
                    <a:pt x="62330" y="1270"/>
                    <a:pt x="33020" y="3810"/>
                    <a:pt x="5080" y="5080"/>
                  </a:cubicBezTo>
                  <a:cubicBezTo>
                    <a:pt x="3810" y="5080"/>
                    <a:pt x="2540" y="7620"/>
                    <a:pt x="0" y="8890"/>
                  </a:cubicBezTo>
                  <a:cubicBezTo>
                    <a:pt x="1270" y="21590"/>
                    <a:pt x="3810" y="34290"/>
                    <a:pt x="5080" y="46990"/>
                  </a:cubicBezTo>
                  <a:cubicBezTo>
                    <a:pt x="15240" y="117455"/>
                    <a:pt x="16510" y="188936"/>
                    <a:pt x="17780" y="259164"/>
                  </a:cubicBezTo>
                  <a:cubicBezTo>
                    <a:pt x="19050" y="330645"/>
                    <a:pt x="17780" y="402126"/>
                    <a:pt x="16510" y="474862"/>
                  </a:cubicBezTo>
                  <a:cubicBezTo>
                    <a:pt x="15240" y="548851"/>
                    <a:pt x="2540" y="1325115"/>
                    <a:pt x="2540" y="1399104"/>
                  </a:cubicBezTo>
                  <a:cubicBezTo>
                    <a:pt x="2540" y="1471840"/>
                    <a:pt x="1270" y="1544575"/>
                    <a:pt x="0" y="1617311"/>
                  </a:cubicBezTo>
                  <a:cubicBezTo>
                    <a:pt x="0" y="1633723"/>
                    <a:pt x="3810" y="1643883"/>
                    <a:pt x="15240" y="1648963"/>
                  </a:cubicBezTo>
                  <a:cubicBezTo>
                    <a:pt x="22860" y="1652773"/>
                    <a:pt x="31750" y="1655313"/>
                    <a:pt x="40640" y="1656583"/>
                  </a:cubicBezTo>
                  <a:cubicBezTo>
                    <a:pt x="89696" y="1661663"/>
                    <a:pt x="139214" y="1665473"/>
                    <a:pt x="188732" y="1670553"/>
                  </a:cubicBezTo>
                  <a:cubicBezTo>
                    <a:pt x="216097" y="1673093"/>
                    <a:pt x="243463" y="1678173"/>
                    <a:pt x="270828" y="1679443"/>
                  </a:cubicBezTo>
                  <a:cubicBezTo>
                    <a:pt x="316437" y="1681983"/>
                    <a:pt x="824651" y="1683253"/>
                    <a:pt x="870260" y="1684523"/>
                  </a:cubicBezTo>
                  <a:cubicBezTo>
                    <a:pt x="876775" y="1684523"/>
                    <a:pt x="883291" y="1684523"/>
                    <a:pt x="889806" y="1684523"/>
                  </a:cubicBezTo>
                  <a:cubicBezTo>
                    <a:pt x="921081" y="1684523"/>
                    <a:pt x="953659" y="1683253"/>
                    <a:pt x="984933" y="1683253"/>
                  </a:cubicBezTo>
                  <a:cubicBezTo>
                    <a:pt x="1021421" y="1683253"/>
                    <a:pt x="1056604" y="1684523"/>
                    <a:pt x="1093092" y="1684523"/>
                  </a:cubicBezTo>
                  <a:cubicBezTo>
                    <a:pt x="1146519" y="1684523"/>
                    <a:pt x="1201250" y="1684523"/>
                    <a:pt x="1254678" y="1684523"/>
                  </a:cubicBezTo>
                  <a:cubicBezTo>
                    <a:pt x="1304196" y="1684523"/>
                    <a:pt x="1353714" y="1685793"/>
                    <a:pt x="1403232" y="1687063"/>
                  </a:cubicBezTo>
                  <a:cubicBezTo>
                    <a:pt x="1425385" y="1687063"/>
                    <a:pt x="1448841" y="1688333"/>
                    <a:pt x="1470994" y="1688333"/>
                  </a:cubicBezTo>
                  <a:cubicBezTo>
                    <a:pt x="1542665" y="1687063"/>
                    <a:pt x="1613033" y="1680713"/>
                    <a:pt x="1684547" y="1680713"/>
                  </a:cubicBezTo>
                  <a:cubicBezTo>
                    <a:pt x="1688357" y="1680713"/>
                    <a:pt x="1693437" y="1678173"/>
                    <a:pt x="1697247" y="1675633"/>
                  </a:cubicBezTo>
                  <a:cubicBezTo>
                    <a:pt x="1702327" y="1671823"/>
                    <a:pt x="1704867" y="1665473"/>
                    <a:pt x="1707407" y="1662933"/>
                  </a:cubicBezTo>
                  <a:cubicBezTo>
                    <a:pt x="1708677" y="1608532"/>
                    <a:pt x="1709947" y="1555862"/>
                    <a:pt x="1711217" y="1503191"/>
                  </a:cubicBezTo>
                  <a:cubicBezTo>
                    <a:pt x="1712487" y="1421677"/>
                    <a:pt x="1722647" y="639144"/>
                    <a:pt x="1723917" y="557630"/>
                  </a:cubicBezTo>
                  <a:cubicBezTo>
                    <a:pt x="1723917" y="508721"/>
                    <a:pt x="1725187" y="459813"/>
                    <a:pt x="1726457" y="410905"/>
                  </a:cubicBezTo>
                  <a:cubicBezTo>
                    <a:pt x="1727727" y="358234"/>
                    <a:pt x="1728997" y="305564"/>
                    <a:pt x="1731537" y="252893"/>
                  </a:cubicBezTo>
                  <a:cubicBezTo>
                    <a:pt x="1732807" y="221542"/>
                    <a:pt x="1732807" y="188936"/>
                    <a:pt x="1737887" y="157585"/>
                  </a:cubicBezTo>
                  <a:cubicBezTo>
                    <a:pt x="1742967" y="119963"/>
                    <a:pt x="1745507" y="83595"/>
                    <a:pt x="1744237" y="44450"/>
                  </a:cubicBezTo>
                  <a:cubicBezTo>
                    <a:pt x="1744237" y="38100"/>
                    <a:pt x="1740427" y="30480"/>
                    <a:pt x="1734077" y="27940"/>
                  </a:cubicBezTo>
                  <a:close/>
                </a:path>
              </a:pathLst>
            </a:custGeom>
            <a:solidFill>
              <a:srgbClr val="FFF3E4"/>
            </a:solid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 rot="-7680534">
            <a:off x="10143204" y="1204155"/>
            <a:ext cx="1565616" cy="512383"/>
          </a:xfrm>
          <a:custGeom>
            <a:avLst/>
            <a:gdLst/>
            <a:ahLst/>
            <a:cxnLst/>
            <a:rect l="l" t="t" r="r" b="b"/>
            <a:pathLst>
              <a:path w="2348424" h="768575">
                <a:moveTo>
                  <a:pt x="0" y="0"/>
                </a:moveTo>
                <a:lnTo>
                  <a:pt x="2348424" y="0"/>
                </a:lnTo>
                <a:lnTo>
                  <a:pt x="2348424" y="768575"/>
                </a:lnTo>
                <a:lnTo>
                  <a:pt x="0" y="76857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6" name="Group 6"/>
          <p:cNvGrpSpPr/>
          <p:nvPr/>
        </p:nvGrpSpPr>
        <p:grpSpPr>
          <a:xfrm rot="-248097">
            <a:off x="1164356" y="1645660"/>
            <a:ext cx="4102351" cy="4007399"/>
            <a:chOff x="0" y="0"/>
            <a:chExt cx="4828540" cy="4716780"/>
          </a:xfrm>
        </p:grpSpPr>
        <p:sp>
          <p:nvSpPr>
            <p:cNvPr id="7" name="Freeform 7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80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10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40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0" y="4281170"/>
                    <a:pt x="4535170" y="4335780"/>
                    <a:pt x="4491990" y="4382770"/>
                  </a:cubicBezTo>
                  <a:cubicBezTo>
                    <a:pt x="4453890" y="4424680"/>
                    <a:pt x="4411980" y="4466590"/>
                    <a:pt x="4345940" y="4467860"/>
                  </a:cubicBezTo>
                  <a:cubicBezTo>
                    <a:pt x="4330700" y="4467860"/>
                    <a:pt x="4316730" y="4483100"/>
                    <a:pt x="4301490" y="4490720"/>
                  </a:cubicBezTo>
                  <a:cubicBezTo>
                    <a:pt x="4236720" y="4518660"/>
                    <a:pt x="4169410" y="4542790"/>
                    <a:pt x="4105910" y="4573270"/>
                  </a:cubicBezTo>
                  <a:cubicBezTo>
                    <a:pt x="3989070" y="4629150"/>
                    <a:pt x="3863340" y="4638040"/>
                    <a:pt x="3737610" y="4643120"/>
                  </a:cubicBezTo>
                  <a:cubicBezTo>
                    <a:pt x="3689350" y="4645660"/>
                    <a:pt x="3639820" y="4641850"/>
                    <a:pt x="3591560" y="4645660"/>
                  </a:cubicBezTo>
                  <a:cubicBezTo>
                    <a:pt x="3567430" y="4646930"/>
                    <a:pt x="3544570" y="4658360"/>
                    <a:pt x="3521710" y="4663440"/>
                  </a:cubicBezTo>
                  <a:cubicBezTo>
                    <a:pt x="3511550" y="4665980"/>
                    <a:pt x="3501390" y="4664710"/>
                    <a:pt x="3489960" y="4665980"/>
                  </a:cubicBezTo>
                  <a:cubicBezTo>
                    <a:pt x="3474720" y="4667250"/>
                    <a:pt x="3459480" y="4671060"/>
                    <a:pt x="3444240" y="4669790"/>
                  </a:cubicBezTo>
                  <a:cubicBezTo>
                    <a:pt x="3429000" y="4667250"/>
                    <a:pt x="3418840" y="4662170"/>
                    <a:pt x="3416300" y="4662170"/>
                  </a:cubicBezTo>
                  <a:close/>
                </a:path>
              </a:pathLst>
            </a:custGeom>
            <a:blipFill>
              <a:blip r:embed="rId7"/>
              <a:stretch>
                <a:fillRect l="-41555" r="-4986"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 rot="-3380424">
            <a:off x="5564703" y="4651934"/>
            <a:ext cx="777791" cy="2287622"/>
          </a:xfrm>
          <a:custGeom>
            <a:avLst/>
            <a:gdLst/>
            <a:ahLst/>
            <a:cxnLst/>
            <a:rect l="l" t="t" r="r" b="b"/>
            <a:pathLst>
              <a:path w="1166687" h="3431433">
                <a:moveTo>
                  <a:pt x="0" y="0"/>
                </a:moveTo>
                <a:lnTo>
                  <a:pt x="1166687" y="0"/>
                </a:lnTo>
                <a:lnTo>
                  <a:pt x="1166687" y="3431433"/>
                </a:lnTo>
                <a:lnTo>
                  <a:pt x="0" y="343143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 rot="-508057">
            <a:off x="2154583" y="1438349"/>
            <a:ext cx="1750436" cy="448336"/>
          </a:xfrm>
          <a:custGeom>
            <a:avLst/>
            <a:gdLst/>
            <a:ahLst/>
            <a:cxnLst/>
            <a:rect l="l" t="t" r="r" b="b"/>
            <a:pathLst>
              <a:path w="2625654" h="672504">
                <a:moveTo>
                  <a:pt x="0" y="0"/>
                </a:moveTo>
                <a:lnTo>
                  <a:pt x="2625654" y="0"/>
                </a:lnTo>
                <a:lnTo>
                  <a:pt x="2625654" y="672504"/>
                </a:lnTo>
                <a:lnTo>
                  <a:pt x="0" y="67250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752723">
            <a:off x="797547" y="4383527"/>
            <a:ext cx="1381004" cy="1814492"/>
          </a:xfrm>
          <a:custGeom>
            <a:avLst/>
            <a:gdLst/>
            <a:ahLst/>
            <a:cxnLst/>
            <a:rect l="l" t="t" r="r" b="b"/>
            <a:pathLst>
              <a:path w="2071506" h="2721738">
                <a:moveTo>
                  <a:pt x="0" y="0"/>
                </a:moveTo>
                <a:lnTo>
                  <a:pt x="2071505" y="0"/>
                </a:lnTo>
                <a:lnTo>
                  <a:pt x="2071505" y="2721738"/>
                </a:lnTo>
                <a:lnTo>
                  <a:pt x="0" y="272173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925915">
            <a:off x="10381139" y="5573086"/>
            <a:ext cx="1369003" cy="1065218"/>
          </a:xfrm>
          <a:custGeom>
            <a:avLst/>
            <a:gdLst/>
            <a:ahLst/>
            <a:cxnLst/>
            <a:rect l="l" t="t" r="r" b="b"/>
            <a:pathLst>
              <a:path w="2053504" h="1597827">
                <a:moveTo>
                  <a:pt x="0" y="0"/>
                </a:moveTo>
                <a:lnTo>
                  <a:pt x="2053504" y="0"/>
                </a:lnTo>
                <a:lnTo>
                  <a:pt x="2053504" y="1597828"/>
                </a:lnTo>
                <a:lnTo>
                  <a:pt x="0" y="159782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276319" y="1785136"/>
            <a:ext cx="4318000" cy="31393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4400" u="sng" dirty="0">
                <a:solidFill>
                  <a:srgbClr val="272626"/>
                </a:solidFill>
                <a:latin typeface="Congenial Black" panose="02000503040000020004" pitchFamily="2" charset="0"/>
              </a:rPr>
              <a:t>Rule 1</a:t>
            </a:r>
          </a:p>
          <a:p>
            <a:pPr algn="ctr" defTabSz="609630"/>
            <a:r>
              <a:rPr lang="en-US" sz="6400" dirty="0">
                <a:solidFill>
                  <a:srgbClr val="272626"/>
                </a:solidFill>
                <a:latin typeface="Abadi" panose="020B0604020104020204" pitchFamily="34" charset="0"/>
              </a:rPr>
              <a:t> </a:t>
            </a:r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Listen to 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your friend 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talking in front.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06E6D2-649D-E5FE-F4DD-D7759A1884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7318"/>
            <a:ext cx="12192000" cy="6925318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3958250" y="685801"/>
            <a:ext cx="6796490" cy="5589219"/>
          </a:xfrm>
          <a:custGeom>
            <a:avLst/>
            <a:gdLst/>
            <a:ahLst/>
            <a:cxnLst/>
            <a:rect l="l" t="t" r="r" b="b"/>
            <a:pathLst>
              <a:path w="10194735" h="8383828">
                <a:moveTo>
                  <a:pt x="0" y="0"/>
                </a:moveTo>
                <a:lnTo>
                  <a:pt x="10194735" y="0"/>
                </a:lnTo>
                <a:lnTo>
                  <a:pt x="10194735" y="8383828"/>
                </a:lnTo>
                <a:lnTo>
                  <a:pt x="0" y="838382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566108" y="2079897"/>
            <a:ext cx="6094859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4400" u="sng" dirty="0">
                <a:solidFill>
                  <a:prstClr val="black"/>
                </a:solidFill>
                <a:latin typeface="Congenial Black" panose="02000503040000020004" pitchFamily="2" charset="0"/>
              </a:rPr>
              <a:t>Rule 2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Raise your hand 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if you have a question.</a:t>
            </a:r>
          </a:p>
        </p:txBody>
      </p:sp>
      <p:sp>
        <p:nvSpPr>
          <p:cNvPr id="6" name="Freeform 6"/>
          <p:cNvSpPr/>
          <p:nvPr/>
        </p:nvSpPr>
        <p:spPr>
          <a:xfrm rot="-468955">
            <a:off x="495206" y="3415168"/>
            <a:ext cx="3945607" cy="2202366"/>
          </a:xfrm>
          <a:custGeom>
            <a:avLst/>
            <a:gdLst/>
            <a:ahLst/>
            <a:cxnLst/>
            <a:rect l="l" t="t" r="r" b="b"/>
            <a:pathLst>
              <a:path w="5918411" h="3303549">
                <a:moveTo>
                  <a:pt x="0" y="0"/>
                </a:moveTo>
                <a:lnTo>
                  <a:pt x="5918411" y="0"/>
                </a:lnTo>
                <a:lnTo>
                  <a:pt x="5918411" y="3303549"/>
                </a:lnTo>
                <a:lnTo>
                  <a:pt x="0" y="330354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7" name="Group 7"/>
          <p:cNvGrpSpPr/>
          <p:nvPr/>
        </p:nvGrpSpPr>
        <p:grpSpPr>
          <a:xfrm rot="-469889">
            <a:off x="942478" y="3587699"/>
            <a:ext cx="3175217" cy="1786037"/>
            <a:chOff x="0" y="0"/>
            <a:chExt cx="1128903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287760" cy="6350000"/>
            </a:xfrm>
            <a:custGeom>
              <a:avLst/>
              <a:gdLst/>
              <a:ahLst/>
              <a:cxnLst/>
              <a:rect l="l" t="t" r="r" b="b"/>
              <a:pathLst>
                <a:path w="11287760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0" y="0"/>
                    <a:pt x="11287760" y="234950"/>
                    <a:pt x="11287760" y="525780"/>
                  </a:cubicBezTo>
                  <a:lnTo>
                    <a:pt x="11287760" y="5822950"/>
                  </a:lnTo>
                  <a:cubicBezTo>
                    <a:pt x="11287760" y="6113780"/>
                    <a:pt x="11052810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lose/>
                </a:path>
              </a:pathLst>
            </a:custGeom>
            <a:blipFill>
              <a:blip r:embed="rId7"/>
              <a:stretch>
                <a:fillRect t="-7808" b="-10647"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 rot="-1115936">
            <a:off x="1178197" y="1155266"/>
            <a:ext cx="1538343" cy="1663194"/>
          </a:xfrm>
          <a:custGeom>
            <a:avLst/>
            <a:gdLst/>
            <a:ahLst/>
            <a:cxnLst/>
            <a:rect l="l" t="t" r="r" b="b"/>
            <a:pathLst>
              <a:path w="2307514" h="2494791">
                <a:moveTo>
                  <a:pt x="0" y="0"/>
                </a:moveTo>
                <a:lnTo>
                  <a:pt x="2307515" y="0"/>
                </a:lnTo>
                <a:lnTo>
                  <a:pt x="2307515" y="2494791"/>
                </a:lnTo>
                <a:lnTo>
                  <a:pt x="0" y="24947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789396">
            <a:off x="10219485" y="4353762"/>
            <a:ext cx="1483507" cy="2168432"/>
          </a:xfrm>
          <a:custGeom>
            <a:avLst/>
            <a:gdLst/>
            <a:ahLst/>
            <a:cxnLst/>
            <a:rect l="l" t="t" r="r" b="b"/>
            <a:pathLst>
              <a:path w="2225260" h="3252648">
                <a:moveTo>
                  <a:pt x="0" y="0"/>
                </a:moveTo>
                <a:lnTo>
                  <a:pt x="2225260" y="0"/>
                </a:lnTo>
                <a:lnTo>
                  <a:pt x="2225260" y="3252648"/>
                </a:lnTo>
                <a:lnTo>
                  <a:pt x="0" y="325264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697473">
            <a:off x="3527599" y="1389917"/>
            <a:ext cx="821560" cy="805129"/>
          </a:xfrm>
          <a:custGeom>
            <a:avLst/>
            <a:gdLst/>
            <a:ahLst/>
            <a:cxnLst/>
            <a:rect l="l" t="t" r="r" b="b"/>
            <a:pathLst>
              <a:path w="1232340" h="1207693">
                <a:moveTo>
                  <a:pt x="0" y="0"/>
                </a:moveTo>
                <a:lnTo>
                  <a:pt x="1232340" y="0"/>
                </a:lnTo>
                <a:lnTo>
                  <a:pt x="1232340" y="1207693"/>
                </a:lnTo>
                <a:lnTo>
                  <a:pt x="0" y="120769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504696" y="3237173"/>
            <a:ext cx="597226" cy="626187"/>
          </a:xfrm>
          <a:custGeom>
            <a:avLst/>
            <a:gdLst/>
            <a:ahLst/>
            <a:cxnLst/>
            <a:rect l="l" t="t" r="r" b="b"/>
            <a:pathLst>
              <a:path w="895839" h="939281">
                <a:moveTo>
                  <a:pt x="0" y="0"/>
                </a:moveTo>
                <a:lnTo>
                  <a:pt x="895839" y="0"/>
                </a:lnTo>
                <a:lnTo>
                  <a:pt x="895839" y="939281"/>
                </a:lnTo>
                <a:lnTo>
                  <a:pt x="0" y="93928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7D66C9-17F3-3EBC-3486-5D7853F974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2525768" y="685801"/>
            <a:ext cx="5979551" cy="5707753"/>
          </a:xfrm>
          <a:custGeom>
            <a:avLst/>
            <a:gdLst/>
            <a:ahLst/>
            <a:cxnLst/>
            <a:rect l="l" t="t" r="r" b="b"/>
            <a:pathLst>
              <a:path w="8969327" h="8561630">
                <a:moveTo>
                  <a:pt x="0" y="0"/>
                </a:moveTo>
                <a:lnTo>
                  <a:pt x="8969326" y="0"/>
                </a:lnTo>
                <a:lnTo>
                  <a:pt x="8969326" y="8561630"/>
                </a:lnTo>
                <a:lnTo>
                  <a:pt x="0" y="856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158262" y="1925249"/>
            <a:ext cx="4714561" cy="25237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/>
            <a:r>
              <a:rPr lang="en-US" sz="4400" u="sng" dirty="0">
                <a:solidFill>
                  <a:srgbClr val="272626"/>
                </a:solidFill>
                <a:latin typeface="Congenial Black" panose="02000503040000020004" pitchFamily="2" charset="0"/>
              </a:rPr>
              <a:t>Rule 3 </a:t>
            </a:r>
          </a:p>
          <a:p>
            <a:pPr algn="ctr" defTabSz="609630"/>
            <a:r>
              <a:rPr lang="en-US" sz="6000" dirty="0">
                <a:solidFill>
                  <a:srgbClr val="C00000"/>
                </a:solidFill>
                <a:latin typeface="Abadi" panose="020B0604020104020204" pitchFamily="34" charset="0"/>
              </a:rPr>
              <a:t>Wait for </a:t>
            </a:r>
          </a:p>
          <a:p>
            <a:pPr algn="ctr" defTabSz="609630"/>
            <a:r>
              <a:rPr lang="en-US" sz="6000" dirty="0">
                <a:solidFill>
                  <a:srgbClr val="C00000"/>
                </a:solidFill>
                <a:latin typeface="Abadi" panose="020B0604020104020204" pitchFamily="34" charset="0"/>
              </a:rPr>
              <a:t>your turn.</a:t>
            </a:r>
          </a:p>
        </p:txBody>
      </p:sp>
      <p:sp>
        <p:nvSpPr>
          <p:cNvPr id="7" name="Freeform 7"/>
          <p:cNvSpPr/>
          <p:nvPr/>
        </p:nvSpPr>
        <p:spPr>
          <a:xfrm rot="-4228685">
            <a:off x="7608884" y="1133686"/>
            <a:ext cx="4380031" cy="4189886"/>
          </a:xfrm>
          <a:custGeom>
            <a:avLst/>
            <a:gdLst/>
            <a:ahLst/>
            <a:cxnLst/>
            <a:rect l="l" t="t" r="r" b="b"/>
            <a:pathLst>
              <a:path w="5869803" h="5128740">
                <a:moveTo>
                  <a:pt x="0" y="0"/>
                </a:moveTo>
                <a:lnTo>
                  <a:pt x="5869803" y="0"/>
                </a:lnTo>
                <a:lnTo>
                  <a:pt x="5869803" y="5128740"/>
                </a:lnTo>
                <a:lnTo>
                  <a:pt x="0" y="51287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8" name="Group 8"/>
          <p:cNvGrpSpPr/>
          <p:nvPr/>
        </p:nvGrpSpPr>
        <p:grpSpPr>
          <a:xfrm rot="711842">
            <a:off x="8398803" y="1774780"/>
            <a:ext cx="2907131" cy="2884121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6"/>
              <a:stretch>
                <a:fillRect t="-26534" b="-23528"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9971906" y="4988456"/>
            <a:ext cx="1736919" cy="942833"/>
          </a:xfrm>
          <a:custGeom>
            <a:avLst/>
            <a:gdLst/>
            <a:ahLst/>
            <a:cxnLst/>
            <a:rect l="l" t="t" r="r" b="b"/>
            <a:pathLst>
              <a:path w="2605378" h="1414250">
                <a:moveTo>
                  <a:pt x="0" y="0"/>
                </a:moveTo>
                <a:lnTo>
                  <a:pt x="2605378" y="0"/>
                </a:lnTo>
                <a:lnTo>
                  <a:pt x="2605378" y="1414250"/>
                </a:lnTo>
                <a:lnTo>
                  <a:pt x="0" y="141425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-651484">
            <a:off x="879908" y="5045847"/>
            <a:ext cx="1827659" cy="962829"/>
          </a:xfrm>
          <a:custGeom>
            <a:avLst/>
            <a:gdLst/>
            <a:ahLst/>
            <a:cxnLst/>
            <a:rect l="l" t="t" r="r" b="b"/>
            <a:pathLst>
              <a:path w="2741489" h="1444243">
                <a:moveTo>
                  <a:pt x="0" y="0"/>
                </a:moveTo>
                <a:lnTo>
                  <a:pt x="2741489" y="0"/>
                </a:lnTo>
                <a:lnTo>
                  <a:pt x="2741489" y="1444243"/>
                </a:lnTo>
                <a:lnTo>
                  <a:pt x="0" y="144424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897143" y="1684606"/>
            <a:ext cx="1991329" cy="1744395"/>
          </a:xfrm>
          <a:custGeom>
            <a:avLst/>
            <a:gdLst/>
            <a:ahLst/>
            <a:cxnLst/>
            <a:rect l="l" t="t" r="r" b="b"/>
            <a:pathLst>
              <a:path w="2986993" h="2616592">
                <a:moveTo>
                  <a:pt x="0" y="0"/>
                </a:moveTo>
                <a:lnTo>
                  <a:pt x="2986994" y="0"/>
                </a:lnTo>
                <a:lnTo>
                  <a:pt x="2986994" y="2616592"/>
                </a:lnTo>
                <a:lnTo>
                  <a:pt x="0" y="261659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332067" y="3741549"/>
            <a:ext cx="707469" cy="707469"/>
          </a:xfrm>
          <a:custGeom>
            <a:avLst/>
            <a:gdLst/>
            <a:ahLst/>
            <a:cxnLst/>
            <a:rect l="l" t="t" r="r" b="b"/>
            <a:pathLst>
              <a:path w="1061203" h="1061203">
                <a:moveTo>
                  <a:pt x="0" y="0"/>
                </a:moveTo>
                <a:lnTo>
                  <a:pt x="1061202" y="0"/>
                </a:lnTo>
                <a:lnTo>
                  <a:pt x="1061202" y="1061203"/>
                </a:lnTo>
                <a:lnTo>
                  <a:pt x="0" y="106120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097932" y="-53974"/>
            <a:ext cx="8755130" cy="6236065"/>
            <a:chOff x="-33631" y="-28575"/>
            <a:chExt cx="2167467" cy="874803"/>
          </a:xfrm>
        </p:grpSpPr>
        <p:sp>
          <p:nvSpPr>
            <p:cNvPr id="3" name="Freeform 3"/>
            <p:cNvSpPr/>
            <p:nvPr/>
          </p:nvSpPr>
          <p:spPr>
            <a:xfrm>
              <a:off x="-33631" y="177714"/>
              <a:ext cx="2167467" cy="668514"/>
            </a:xfrm>
            <a:custGeom>
              <a:avLst/>
              <a:gdLst/>
              <a:ahLst/>
              <a:cxnLst/>
              <a:rect l="l" t="t" r="r" b="b"/>
              <a:pathLst>
                <a:path w="2167467" h="526652">
                  <a:moveTo>
                    <a:pt x="48013" y="0"/>
                  </a:moveTo>
                  <a:lnTo>
                    <a:pt x="2119454" y="0"/>
                  </a:lnTo>
                  <a:cubicBezTo>
                    <a:pt x="2145971" y="0"/>
                    <a:pt x="2167467" y="21496"/>
                    <a:pt x="2167467" y="48013"/>
                  </a:cubicBezTo>
                  <a:lnTo>
                    <a:pt x="2167467" y="478639"/>
                  </a:lnTo>
                  <a:cubicBezTo>
                    <a:pt x="2167467" y="505156"/>
                    <a:pt x="2145971" y="526652"/>
                    <a:pt x="2119454" y="526652"/>
                  </a:cubicBezTo>
                  <a:lnTo>
                    <a:pt x="48013" y="526652"/>
                  </a:lnTo>
                  <a:cubicBezTo>
                    <a:pt x="35279" y="526652"/>
                    <a:pt x="23067" y="521593"/>
                    <a:pt x="14063" y="512589"/>
                  </a:cubicBezTo>
                  <a:cubicBezTo>
                    <a:pt x="5058" y="503585"/>
                    <a:pt x="0" y="491373"/>
                    <a:pt x="0" y="478639"/>
                  </a:cubicBezTo>
                  <a:lnTo>
                    <a:pt x="0" y="48013"/>
                  </a:lnTo>
                  <a:cubicBezTo>
                    <a:pt x="0" y="21496"/>
                    <a:pt x="21496" y="0"/>
                    <a:pt x="48013" y="0"/>
                  </a:cubicBezTo>
                  <a:close/>
                </a:path>
              </a:pathLst>
            </a:custGeom>
            <a:solidFill>
              <a:srgbClr val="FFEFBF"/>
            </a:solidFill>
          </p:spPr>
          <p:txBody>
            <a:bodyPr/>
            <a:lstStyle/>
            <a:p>
              <a:pPr marL="0" marR="0" lvl="0" indent="0" algn="l" defTabSz="5864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5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32580" tIns="32580" rIns="32580" bIns="32580" rtlCol="0" anchor="ctr"/>
            <a:lstStyle/>
            <a:p>
              <a:pPr marL="0" marR="0" lvl="0" indent="0" algn="ctr" defTabSz="586405" rtl="0" eaLnBrk="1" fontAlgn="auto" latinLnBrk="0" hangingPunct="1">
                <a:lnSpc>
                  <a:spcPts val="1257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15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 rot="4481826">
            <a:off x="1455952" y="1179463"/>
            <a:ext cx="596929" cy="686843"/>
          </a:xfrm>
          <a:custGeom>
            <a:avLst/>
            <a:gdLst/>
            <a:ahLst/>
            <a:cxnLst/>
            <a:rect l="l" t="t" r="r" b="b"/>
            <a:pathLst>
              <a:path w="930767" h="1070967">
                <a:moveTo>
                  <a:pt x="0" y="0"/>
                </a:moveTo>
                <a:lnTo>
                  <a:pt x="930767" y="0"/>
                </a:lnTo>
                <a:lnTo>
                  <a:pt x="930767" y="1070966"/>
                </a:lnTo>
                <a:lnTo>
                  <a:pt x="0" y="107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1353229">
            <a:off x="9053192" y="5321279"/>
            <a:ext cx="730358" cy="1793291"/>
          </a:xfrm>
          <a:custGeom>
            <a:avLst/>
            <a:gdLst/>
            <a:ahLst/>
            <a:cxnLst/>
            <a:rect l="l" t="t" r="r" b="b"/>
            <a:pathLst>
              <a:path w="1138818" h="2796206">
                <a:moveTo>
                  <a:pt x="0" y="0"/>
                </a:moveTo>
                <a:lnTo>
                  <a:pt x="1138818" y="0"/>
                </a:lnTo>
                <a:lnTo>
                  <a:pt x="1138818" y="2796205"/>
                </a:lnTo>
                <a:lnTo>
                  <a:pt x="0" y="279620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 rot="580942">
            <a:off x="2304448" y="6061971"/>
            <a:ext cx="710926" cy="1092205"/>
          </a:xfrm>
          <a:custGeom>
            <a:avLst/>
            <a:gdLst/>
            <a:ahLst/>
            <a:cxnLst/>
            <a:rect l="l" t="t" r="r" b="b"/>
            <a:pathLst>
              <a:path w="1108518" h="1703030">
                <a:moveTo>
                  <a:pt x="0" y="0"/>
                </a:moveTo>
                <a:lnTo>
                  <a:pt x="1108518" y="0"/>
                </a:lnTo>
                <a:lnTo>
                  <a:pt x="1108518" y="1703030"/>
                </a:lnTo>
                <a:lnTo>
                  <a:pt x="0" y="17030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 rot="9691442">
            <a:off x="7733299" y="-529681"/>
            <a:ext cx="1951700" cy="1245540"/>
          </a:xfrm>
          <a:custGeom>
            <a:avLst/>
            <a:gdLst/>
            <a:ahLst/>
            <a:cxnLst/>
            <a:rect l="l" t="t" r="r" b="b"/>
            <a:pathLst>
              <a:path w="3043207" h="1942120">
                <a:moveTo>
                  <a:pt x="0" y="0"/>
                </a:moveTo>
                <a:lnTo>
                  <a:pt x="3043207" y="0"/>
                </a:lnTo>
                <a:lnTo>
                  <a:pt x="3043207" y="1942120"/>
                </a:lnTo>
                <a:lnTo>
                  <a:pt x="0" y="194212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rot="-208424">
            <a:off x="3193827" y="82938"/>
            <a:ext cx="1078169" cy="878218"/>
          </a:xfrm>
          <a:custGeom>
            <a:avLst/>
            <a:gdLst/>
            <a:ahLst/>
            <a:cxnLst/>
            <a:rect l="l" t="t" r="r" b="b"/>
            <a:pathLst>
              <a:path w="1681145" h="1369369">
                <a:moveTo>
                  <a:pt x="0" y="0"/>
                </a:moveTo>
                <a:lnTo>
                  <a:pt x="1681144" y="0"/>
                </a:lnTo>
                <a:lnTo>
                  <a:pt x="1681144" y="1369369"/>
                </a:lnTo>
                <a:lnTo>
                  <a:pt x="0" y="136936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10"/>
          <p:cNvSpPr/>
          <p:nvPr/>
        </p:nvSpPr>
        <p:spPr>
          <a:xfrm rot="5142730">
            <a:off x="8576114" y="3253936"/>
            <a:ext cx="2247592" cy="584374"/>
          </a:xfrm>
          <a:custGeom>
            <a:avLst/>
            <a:gdLst/>
            <a:ahLst/>
            <a:cxnLst/>
            <a:rect l="l" t="t" r="r" b="b"/>
            <a:pathLst>
              <a:path w="3504579" h="911191">
                <a:moveTo>
                  <a:pt x="0" y="0"/>
                </a:moveTo>
                <a:lnTo>
                  <a:pt x="3504580" y="0"/>
                </a:lnTo>
                <a:lnTo>
                  <a:pt x="3504580" y="911191"/>
                </a:lnTo>
                <a:lnTo>
                  <a:pt x="0" y="91119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reeform 14"/>
          <p:cNvSpPr/>
          <p:nvPr/>
        </p:nvSpPr>
        <p:spPr>
          <a:xfrm rot="5851607" flipH="1">
            <a:off x="1494231" y="2225044"/>
            <a:ext cx="627135" cy="721598"/>
          </a:xfrm>
          <a:custGeom>
            <a:avLst/>
            <a:gdLst/>
            <a:ahLst/>
            <a:cxnLst/>
            <a:rect l="l" t="t" r="r" b="b"/>
            <a:pathLst>
              <a:path w="977866" h="1125159">
                <a:moveTo>
                  <a:pt x="977866" y="0"/>
                </a:moveTo>
                <a:lnTo>
                  <a:pt x="0" y="0"/>
                </a:lnTo>
                <a:lnTo>
                  <a:pt x="0" y="1125160"/>
                </a:lnTo>
                <a:lnTo>
                  <a:pt x="977866" y="1125160"/>
                </a:lnTo>
                <a:lnTo>
                  <a:pt x="97786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 rot="5555253">
            <a:off x="5167048" y="6135633"/>
            <a:ext cx="1838712" cy="1879724"/>
          </a:xfrm>
          <a:custGeom>
            <a:avLst/>
            <a:gdLst/>
            <a:ahLst/>
            <a:cxnLst/>
            <a:rect l="l" t="t" r="r" b="b"/>
            <a:pathLst>
              <a:path w="2867028" h="2930977">
                <a:moveTo>
                  <a:pt x="0" y="0"/>
                </a:moveTo>
                <a:lnTo>
                  <a:pt x="2867028" y="0"/>
                </a:lnTo>
                <a:lnTo>
                  <a:pt x="2867028" y="2930977"/>
                </a:lnTo>
                <a:lnTo>
                  <a:pt x="0" y="293097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Freeform 25"/>
          <p:cNvSpPr/>
          <p:nvPr/>
        </p:nvSpPr>
        <p:spPr>
          <a:xfrm rot="2541504">
            <a:off x="9136556" y="1111529"/>
            <a:ext cx="679398" cy="501520"/>
          </a:xfrm>
          <a:custGeom>
            <a:avLst/>
            <a:gdLst/>
            <a:ahLst/>
            <a:cxnLst/>
            <a:rect l="l" t="t" r="r" b="b"/>
            <a:pathLst>
              <a:path w="1059358" h="781999">
                <a:moveTo>
                  <a:pt x="0" y="0"/>
                </a:moveTo>
                <a:lnTo>
                  <a:pt x="1059358" y="0"/>
                </a:lnTo>
                <a:lnTo>
                  <a:pt x="1059358" y="781999"/>
                </a:lnTo>
                <a:lnTo>
                  <a:pt x="0" y="781999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Freeform 26"/>
          <p:cNvSpPr/>
          <p:nvPr/>
        </p:nvSpPr>
        <p:spPr>
          <a:xfrm rot="1730954">
            <a:off x="1349593" y="3271093"/>
            <a:ext cx="725909" cy="835250"/>
          </a:xfrm>
          <a:custGeom>
            <a:avLst/>
            <a:gdLst/>
            <a:ahLst/>
            <a:cxnLst/>
            <a:rect l="l" t="t" r="r" b="b"/>
            <a:pathLst>
              <a:path w="1131880" h="1302372">
                <a:moveTo>
                  <a:pt x="0" y="0"/>
                </a:moveTo>
                <a:lnTo>
                  <a:pt x="1131880" y="0"/>
                </a:lnTo>
                <a:lnTo>
                  <a:pt x="1131880" y="1302372"/>
                </a:lnTo>
                <a:lnTo>
                  <a:pt x="0" y="13023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Freeform 27"/>
          <p:cNvSpPr/>
          <p:nvPr/>
        </p:nvSpPr>
        <p:spPr>
          <a:xfrm rot="5768790">
            <a:off x="1488096" y="4377773"/>
            <a:ext cx="629767" cy="724627"/>
          </a:xfrm>
          <a:custGeom>
            <a:avLst/>
            <a:gdLst/>
            <a:ahLst/>
            <a:cxnLst/>
            <a:rect l="l" t="t" r="r" b="b"/>
            <a:pathLst>
              <a:path w="981970" h="1129882">
                <a:moveTo>
                  <a:pt x="0" y="0"/>
                </a:moveTo>
                <a:lnTo>
                  <a:pt x="981970" y="0"/>
                </a:lnTo>
                <a:lnTo>
                  <a:pt x="981970" y="1129882"/>
                </a:lnTo>
                <a:lnTo>
                  <a:pt x="0" y="11298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Freeform 28"/>
          <p:cNvSpPr/>
          <p:nvPr/>
        </p:nvSpPr>
        <p:spPr>
          <a:xfrm rot="1475874">
            <a:off x="1496594" y="5468323"/>
            <a:ext cx="550552" cy="633480"/>
          </a:xfrm>
          <a:custGeom>
            <a:avLst/>
            <a:gdLst/>
            <a:ahLst/>
            <a:cxnLst/>
            <a:rect l="l" t="t" r="r" b="b"/>
            <a:pathLst>
              <a:path w="858453" h="987760">
                <a:moveTo>
                  <a:pt x="0" y="0"/>
                </a:moveTo>
                <a:lnTo>
                  <a:pt x="858453" y="0"/>
                </a:lnTo>
                <a:lnTo>
                  <a:pt x="858453" y="987760"/>
                </a:lnTo>
                <a:lnTo>
                  <a:pt x="0" y="9877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30"/>
          <p:cNvSpPr/>
          <p:nvPr/>
        </p:nvSpPr>
        <p:spPr>
          <a:xfrm rot="-977924">
            <a:off x="4687449" y="6268578"/>
            <a:ext cx="366780" cy="1613832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1"/>
          <p:cNvSpPr/>
          <p:nvPr/>
        </p:nvSpPr>
        <p:spPr>
          <a:xfrm rot="718299">
            <a:off x="7361635" y="6265272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E982874C-38C0-A08F-6B55-940A20E2AD4D}"/>
              </a:ext>
            </a:extLst>
          </p:cNvPr>
          <p:cNvGrpSpPr/>
          <p:nvPr/>
        </p:nvGrpSpPr>
        <p:grpSpPr>
          <a:xfrm>
            <a:off x="1626669" y="51250"/>
            <a:ext cx="10455620" cy="6049433"/>
            <a:chOff x="1738416" y="-211291"/>
            <a:chExt cx="10190634" cy="5633201"/>
          </a:xfrm>
        </p:grpSpPr>
        <p:sp>
          <p:nvSpPr>
            <p:cNvPr id="35" name="TextBox 35"/>
            <p:cNvSpPr txBox="1"/>
            <p:nvPr/>
          </p:nvSpPr>
          <p:spPr>
            <a:xfrm>
              <a:off x="3591638" y="1230004"/>
              <a:ext cx="4532055" cy="57394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586405" rtl="0" eaLnBrk="1" fontAlgn="auto" latinLnBrk="0" hangingPunct="1">
                <a:lnSpc>
                  <a:spcPts val="466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sng" strike="noStrike" kern="1200" cap="none" spc="0" normalizeH="0" baseline="0" noProof="0" dirty="0">
                  <a:ln>
                    <a:noFill/>
                  </a:ln>
                  <a:solidFill>
                    <a:srgbClr val="1F497D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omic Sans Bold"/>
                </a:rPr>
                <a:t>TABLE OF CONTENT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F671A55-A492-8C3D-E6A7-F830325DA066}"/>
                </a:ext>
              </a:extLst>
            </p:cNvPr>
            <p:cNvSpPr txBox="1"/>
            <p:nvPr/>
          </p:nvSpPr>
          <p:spPr>
            <a:xfrm>
              <a:off x="3238553" y="1546780"/>
              <a:ext cx="8690497" cy="3875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593716" marR="0" lvl="1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3131"/>
                  </a:solidFill>
                  <a:effectLst/>
                  <a:uLnTx/>
                  <a:uFillTx/>
                  <a:latin typeface="Comic Sans Bold"/>
                  <a:ea typeface="+mn-ea"/>
                  <a:cs typeface="+mn-cs"/>
                </a:rPr>
                <a:t>1. </a:t>
              </a:r>
              <a:r>
                <a:rPr lang="en-US" sz="3600" dirty="0">
                  <a:solidFill>
                    <a:srgbClr val="FF3131"/>
                  </a:solidFill>
                  <a:latin typeface="Comic Sans Bold"/>
                </a:rPr>
                <a:t>W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3131"/>
                  </a:solidFill>
                  <a:effectLst/>
                  <a:uLnTx/>
                  <a:uFillTx/>
                  <a:latin typeface="Comic Sans Bold"/>
                  <a:ea typeface="+mn-ea"/>
                  <a:cs typeface="+mn-cs"/>
                </a:rPr>
                <a:t>arm-up &amp; review</a:t>
              </a:r>
            </a:p>
            <a:p>
              <a:pPr marL="593716" marR="0" lvl="1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3131"/>
                  </a:solidFill>
                  <a:effectLst/>
                  <a:uLnTx/>
                  <a:uFillTx/>
                  <a:latin typeface="Comic Sans Bold"/>
                  <a:ea typeface="+mn-ea"/>
                  <a:cs typeface="+mn-cs"/>
                </a:rPr>
                <a:t>2 Activity 6: Listen and repeat</a:t>
              </a:r>
            </a:p>
            <a:p>
              <a:pPr marL="593716" marR="0" lvl="1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srgbClr val="FF3131"/>
                  </a:solidFill>
                  <a:latin typeface="Comic Sans Bold"/>
                </a:rPr>
                <a:t>3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3131"/>
                  </a:solidFill>
                  <a:effectLst/>
                  <a:uLnTx/>
                  <a:uFillTx/>
                  <a:latin typeface="Comic Sans Bold"/>
                  <a:ea typeface="+mn-ea"/>
                  <a:cs typeface="+mn-cs"/>
                </a:rPr>
                <a:t>. Activity 7: Let’s talk</a:t>
              </a:r>
            </a:p>
            <a:p>
              <a:pPr marL="593716" marR="0" lvl="1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3131"/>
                  </a:solidFill>
                  <a:effectLst/>
                  <a:uLnTx/>
                  <a:uFillTx/>
                  <a:latin typeface="Comic Sans Bold"/>
                  <a:ea typeface="+mn-ea"/>
                  <a:cs typeface="+mn-cs"/>
                </a:rPr>
                <a:t>4. Activity 8: Let’s sing </a:t>
              </a:r>
            </a:p>
            <a:p>
              <a:pPr marL="593716" marR="0" lvl="1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srgbClr val="FF3131"/>
                  </a:solidFill>
                  <a:latin typeface="Comic Sans Bold"/>
                </a:rPr>
                <a:t>5. Fun corner &amp; wrap-up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E34371E-CDB5-DE77-6CFC-B4C8306524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/>
            <a:srcRect l="18417" t="28443" r="51501" b="66371"/>
            <a:stretch/>
          </p:blipFill>
          <p:spPr>
            <a:xfrm>
              <a:off x="1738416" y="-211291"/>
              <a:ext cx="8449491" cy="687271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50B0EEF-0CF2-00A6-BDFD-1AB893DDF8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5">
              <a:extLst>
                <a:ext uri="{BEBA8EAE-BF5A-486C-A8C5-ECC9F3942E4B}">
                  <a14:imgProps xmlns:a14="http://schemas.microsoft.com/office/drawing/2010/main">
                    <a14:imgLayer r:embed="rId26">
                      <a14:imgEffect>
                        <a14:backgroundRemoval t="58056" b="63519" l="39010" r="50677">
                          <a14:foregroundMark x1="39063" y1="61481" x2="39063" y2="61481"/>
                          <a14:foregroundMark x1="40833" y1="61204" x2="40833" y2="61204"/>
                          <a14:foregroundMark x1="40677" y1="59815" x2="40677" y2="59815"/>
                          <a14:foregroundMark x1="42344" y1="60463" x2="42344" y2="60463"/>
                          <a14:foregroundMark x1="46146" y1="60278" x2="46146" y2="60278"/>
                          <a14:foregroundMark x1="47917" y1="61019" x2="47917" y2="61019"/>
                          <a14:foregroundMark x1="50260" y1="60463" x2="50260" y2="60463"/>
                          <a14:foregroundMark x1="50313" y1="62407" x2="50260" y2="62407"/>
                          <a14:foregroundMark x1="46250" y1="60463" x2="46250" y2="60463"/>
                          <a14:foregroundMark x1="46354" y1="59074" x2="46354" y2="59074"/>
                          <a14:foregroundMark x1="48229" y1="59444" x2="48229" y2="59444"/>
                          <a14:foregroundMark x1="45573" y1="60185" x2="45573" y2="60185"/>
                          <a14:foregroundMark x1="39688" y1="59722" x2="39688" y2="59722"/>
                          <a14:foregroundMark x1="39688" y1="59722" x2="39688" y2="59722"/>
                          <a14:foregroundMark x1="42240" y1="60463" x2="42240" y2="60463"/>
                          <a14:foregroundMark x1="45990" y1="60185" x2="45990" y2="60185"/>
                          <a14:foregroundMark x1="45833" y1="61944" x2="45833" y2="61944"/>
                          <a14:foregroundMark x1="45573" y1="61944" x2="45573" y2="61944"/>
                          <a14:foregroundMark x1="47656" y1="59815" x2="47656" y2="59815"/>
                          <a14:foregroundMark x1="45990" y1="59815" x2="45990" y2="59815"/>
                          <a14:foregroundMark x1="46354" y1="59722" x2="46354" y2="59722"/>
                          <a14:foregroundMark x1="46250" y1="62407" x2="46250" y2="62407"/>
                          <a14:foregroundMark x1="49896" y1="59074" x2="49896" y2="59074"/>
                          <a14:foregroundMark x1="50156" y1="60278" x2="50156" y2="60278"/>
                          <a14:foregroundMark x1="50729" y1="62222" x2="50729" y2="62222"/>
                          <a14:foregroundMark x1="50260" y1="62407" x2="50260" y2="62407"/>
                          <a14:foregroundMark x1="50000" y1="60463" x2="50000" y2="60463"/>
                          <a14:foregroundMark x1="50000" y1="59074" x2="50000" y2="59074"/>
                          <a14:foregroundMark x1="49688" y1="59074" x2="49688" y2="59074"/>
                          <a14:foregroundMark x1="50313" y1="59444" x2="50313" y2="59444"/>
                          <a14:foregroundMark x1="49688" y1="59537" x2="49688" y2="59259"/>
                          <a14:foregroundMark x1="49844" y1="62778" x2="49844" y2="62778"/>
                          <a14:foregroundMark x1="50521" y1="62222" x2="50521" y2="62222"/>
                          <a14:foregroundMark x1="50104" y1="62778" x2="50104" y2="62778"/>
                          <a14:foregroundMark x1="49896" y1="59537" x2="49896" y2="59537"/>
                          <a14:foregroundMark x1="42917" y1="60185" x2="42917" y2="60185"/>
                          <a14:foregroundMark x1="39427" y1="60278" x2="39427" y2="60278"/>
                          <a14:foregroundMark x1="39010" y1="60185" x2="39010" y2="60185"/>
                          <a14:foregroundMark x1="46563" y1="61667" x2="46563" y2="61667"/>
                          <a14:foregroundMark x1="44479" y1="60463" x2="44479" y2="60463"/>
                          <a14:foregroundMark x1="44479" y1="59722" x2="44479" y2="59722"/>
                          <a14:foregroundMark x1="43906" y1="61481" x2="43906" y2="61481"/>
                          <a14:foregroundMark x1="46146" y1="61944" x2="46146" y2="61944"/>
                          <a14:foregroundMark x1="49896" y1="59444" x2="49896" y2="59444"/>
                          <a14:foregroundMark x1="40938" y1="61204" x2="40938" y2="61204"/>
                          <a14:foregroundMark x1="40938" y1="60185" x2="40938" y2="60185"/>
                          <a14:foregroundMark x1="41094" y1="62407" x2="41094" y2="62407"/>
                          <a14:foregroundMark x1="50156" y1="60278" x2="50156" y2="60278"/>
                          <a14:foregroundMark x1="50521" y1="62037" x2="50521" y2="62037"/>
                          <a14:foregroundMark x1="49896" y1="62963" x2="49896" y2="62963"/>
                          <a14:foregroundMark x1="49688" y1="62963" x2="49688" y2="62963"/>
                          <a14:foregroundMark x1="50521" y1="61759" x2="50521" y2="61759"/>
                          <a14:foregroundMark x1="50156" y1="61019" x2="50156" y2="61019"/>
                          <a14:foregroundMark x1="50521" y1="59815" x2="50521" y2="59815"/>
                          <a14:foregroundMark x1="49688" y1="59537" x2="49688" y2="59537"/>
                          <a14:foregroundMark x1="48438" y1="59444" x2="48438" y2="59444"/>
                          <a14:foregroundMark x1="44479" y1="60000" x2="44479" y2="60000"/>
                          <a14:foregroundMark x1="45677" y1="60278" x2="45677" y2="60278"/>
                          <a14:foregroundMark x1="46510" y1="62407" x2="46510" y2="62407"/>
                        </a14:backgroundRemoval>
                      </a14:imgEffect>
                    </a14:imgLayer>
                  </a14:imgProps>
                </a:ext>
              </a:extLst>
            </a:blip>
            <a:srcRect l="38333" t="57481" r="48667" b="35704"/>
            <a:stretch/>
          </p:blipFill>
          <p:spPr>
            <a:xfrm>
              <a:off x="4262851" y="336737"/>
              <a:ext cx="3138299" cy="92539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 rot="9691442">
            <a:off x="10527300" y="-185529"/>
            <a:ext cx="1951700" cy="1245540"/>
          </a:xfrm>
          <a:custGeom>
            <a:avLst/>
            <a:gdLst/>
            <a:ahLst/>
            <a:cxnLst/>
            <a:rect l="l" t="t" r="r" b="b"/>
            <a:pathLst>
              <a:path w="3043207" h="1942120">
                <a:moveTo>
                  <a:pt x="0" y="0"/>
                </a:moveTo>
                <a:lnTo>
                  <a:pt x="3043207" y="0"/>
                </a:lnTo>
                <a:lnTo>
                  <a:pt x="3043207" y="1942120"/>
                </a:lnTo>
                <a:lnTo>
                  <a:pt x="0" y="1942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rot="-208424">
            <a:off x="56830" y="-104059"/>
            <a:ext cx="1078169" cy="878218"/>
          </a:xfrm>
          <a:custGeom>
            <a:avLst/>
            <a:gdLst/>
            <a:ahLst/>
            <a:cxnLst/>
            <a:rect l="l" t="t" r="r" b="b"/>
            <a:pathLst>
              <a:path w="1681145" h="1369369">
                <a:moveTo>
                  <a:pt x="0" y="0"/>
                </a:moveTo>
                <a:lnTo>
                  <a:pt x="1681144" y="0"/>
                </a:lnTo>
                <a:lnTo>
                  <a:pt x="1681144" y="1369369"/>
                </a:lnTo>
                <a:lnTo>
                  <a:pt x="0" y="13693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 rot="5555253">
            <a:off x="5313290" y="5720805"/>
            <a:ext cx="1838712" cy="1879724"/>
          </a:xfrm>
          <a:custGeom>
            <a:avLst/>
            <a:gdLst/>
            <a:ahLst/>
            <a:cxnLst/>
            <a:rect l="l" t="t" r="r" b="b"/>
            <a:pathLst>
              <a:path w="2867028" h="2930977">
                <a:moveTo>
                  <a:pt x="0" y="0"/>
                </a:moveTo>
                <a:lnTo>
                  <a:pt x="2867028" y="0"/>
                </a:lnTo>
                <a:lnTo>
                  <a:pt x="2867028" y="2930977"/>
                </a:lnTo>
                <a:lnTo>
                  <a:pt x="0" y="293097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30"/>
          <p:cNvSpPr/>
          <p:nvPr/>
        </p:nvSpPr>
        <p:spPr>
          <a:xfrm rot="-977924">
            <a:off x="239962" y="5447285"/>
            <a:ext cx="366780" cy="1613832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1"/>
          <p:cNvSpPr/>
          <p:nvPr/>
        </p:nvSpPr>
        <p:spPr>
          <a:xfrm rot="718299">
            <a:off x="11614408" y="5732593"/>
            <a:ext cx="287696" cy="1296988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1260910" y="491892"/>
            <a:ext cx="9793024" cy="4493993"/>
            <a:chOff x="0" y="-28575"/>
            <a:chExt cx="2180421" cy="904461"/>
          </a:xfrm>
        </p:grpSpPr>
        <p:sp>
          <p:nvSpPr>
            <p:cNvPr id="3" name="Freeform 3"/>
            <p:cNvSpPr/>
            <p:nvPr/>
          </p:nvSpPr>
          <p:spPr>
            <a:xfrm>
              <a:off x="12954" y="372091"/>
              <a:ext cx="2167467" cy="503795"/>
            </a:xfrm>
            <a:custGeom>
              <a:avLst/>
              <a:gdLst/>
              <a:ahLst/>
              <a:cxnLst/>
              <a:rect l="l" t="t" r="r" b="b"/>
              <a:pathLst>
                <a:path w="2167467" h="526652">
                  <a:moveTo>
                    <a:pt x="48013" y="0"/>
                  </a:moveTo>
                  <a:lnTo>
                    <a:pt x="2119454" y="0"/>
                  </a:lnTo>
                  <a:cubicBezTo>
                    <a:pt x="2145971" y="0"/>
                    <a:pt x="2167467" y="21496"/>
                    <a:pt x="2167467" y="48013"/>
                  </a:cubicBezTo>
                  <a:lnTo>
                    <a:pt x="2167467" y="478639"/>
                  </a:lnTo>
                  <a:cubicBezTo>
                    <a:pt x="2167467" y="505156"/>
                    <a:pt x="2145971" y="526652"/>
                    <a:pt x="2119454" y="526652"/>
                  </a:cubicBezTo>
                  <a:lnTo>
                    <a:pt x="48013" y="526652"/>
                  </a:lnTo>
                  <a:cubicBezTo>
                    <a:pt x="35279" y="526652"/>
                    <a:pt x="23067" y="521593"/>
                    <a:pt x="14063" y="512589"/>
                  </a:cubicBezTo>
                  <a:cubicBezTo>
                    <a:pt x="5058" y="503585"/>
                    <a:pt x="0" y="491373"/>
                    <a:pt x="0" y="478639"/>
                  </a:cubicBezTo>
                  <a:lnTo>
                    <a:pt x="0" y="48013"/>
                  </a:lnTo>
                  <a:cubicBezTo>
                    <a:pt x="0" y="21496"/>
                    <a:pt x="21496" y="0"/>
                    <a:pt x="48013" y="0"/>
                  </a:cubicBezTo>
                  <a:close/>
                </a:path>
              </a:pathLst>
            </a:custGeom>
            <a:solidFill>
              <a:srgbClr val="FFEFBF"/>
            </a:solidFill>
          </p:spPr>
          <p:txBody>
            <a:bodyPr/>
            <a:lstStyle/>
            <a:p>
              <a:pPr marL="0" marR="0" lvl="0" indent="0" algn="ctr" defTabSz="5864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5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32580" tIns="32580" rIns="32580" bIns="32580" rtlCol="0" anchor="ctr"/>
            <a:lstStyle/>
            <a:p>
              <a:pPr marL="0" marR="0" lvl="0" indent="0" algn="ctr" defTabSz="586405" rtl="0" eaLnBrk="1" fontAlgn="auto" latinLnBrk="0" hangingPunct="1">
                <a:lnSpc>
                  <a:spcPts val="1257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15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7" name="Freeform 27"/>
          <p:cNvSpPr/>
          <p:nvPr/>
        </p:nvSpPr>
        <p:spPr>
          <a:xfrm rot="3722690">
            <a:off x="1710495" y="2139285"/>
            <a:ext cx="1280519" cy="1436774"/>
          </a:xfrm>
          <a:custGeom>
            <a:avLst/>
            <a:gdLst/>
            <a:ahLst/>
            <a:cxnLst/>
            <a:rect l="l" t="t" r="r" b="b"/>
            <a:pathLst>
              <a:path w="981970" h="1129882">
                <a:moveTo>
                  <a:pt x="0" y="0"/>
                </a:moveTo>
                <a:lnTo>
                  <a:pt x="981970" y="0"/>
                </a:lnTo>
                <a:lnTo>
                  <a:pt x="981970" y="1129882"/>
                </a:lnTo>
                <a:lnTo>
                  <a:pt x="0" y="112988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F671A55-A492-8C3D-E6A7-F830325DA066}"/>
              </a:ext>
            </a:extLst>
          </p:cNvPr>
          <p:cNvSpPr txBox="1"/>
          <p:nvPr/>
        </p:nvSpPr>
        <p:spPr>
          <a:xfrm>
            <a:off x="721829" y="1333341"/>
            <a:ext cx="1005412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36666" marR="0" lvl="1" indent="-742950" algn="l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  <a:p>
            <a:pPr marL="593716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  </a:t>
            </a:r>
            <a:r>
              <a:rPr lang="en-US" sz="7200" b="1" dirty="0">
                <a:solidFill>
                  <a:srgbClr val="FF3131"/>
                </a:solidFill>
                <a:latin typeface="Comic Sans Bold"/>
              </a:rPr>
              <a:t>01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  <a:p>
            <a:pPr marL="593716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Warm-up and Review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64510F-9A4D-3519-8772-22900BBF54DD}"/>
              </a:ext>
            </a:extLst>
          </p:cNvPr>
          <p:cNvGrpSpPr/>
          <p:nvPr/>
        </p:nvGrpSpPr>
        <p:grpSpPr>
          <a:xfrm>
            <a:off x="2532399" y="29136"/>
            <a:ext cx="7304620" cy="1548584"/>
            <a:chOff x="3225418" y="197332"/>
            <a:chExt cx="5741165" cy="917793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E34371E-CDB5-DE77-6CFC-B4C8306524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/>
            <a:srcRect l="18417" t="28443" r="51501" b="66371"/>
            <a:stretch/>
          </p:blipFill>
          <p:spPr>
            <a:xfrm>
              <a:off x="3225418" y="197332"/>
              <a:ext cx="5741165" cy="479818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50B0EEF-0CF2-00A6-BDFD-1AB893DDF8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58056" b="63519" l="39010" r="50677">
                          <a14:foregroundMark x1="39063" y1="61481" x2="39063" y2="61481"/>
                          <a14:foregroundMark x1="40833" y1="61204" x2="40833" y2="61204"/>
                          <a14:foregroundMark x1="40677" y1="59815" x2="40677" y2="59815"/>
                          <a14:foregroundMark x1="42344" y1="60463" x2="42344" y2="60463"/>
                          <a14:foregroundMark x1="46146" y1="60278" x2="46146" y2="60278"/>
                          <a14:foregroundMark x1="47917" y1="61019" x2="47917" y2="61019"/>
                          <a14:foregroundMark x1="50260" y1="60463" x2="50260" y2="60463"/>
                          <a14:foregroundMark x1="50313" y1="62407" x2="50260" y2="62407"/>
                          <a14:foregroundMark x1="46250" y1="60463" x2="46250" y2="60463"/>
                          <a14:foregroundMark x1="46354" y1="59074" x2="46354" y2="59074"/>
                          <a14:foregroundMark x1="48229" y1="59444" x2="48229" y2="59444"/>
                          <a14:foregroundMark x1="45573" y1="60185" x2="45573" y2="60185"/>
                          <a14:foregroundMark x1="39688" y1="59722" x2="39688" y2="59722"/>
                          <a14:foregroundMark x1="39688" y1="59722" x2="39688" y2="59722"/>
                          <a14:foregroundMark x1="42240" y1="60463" x2="42240" y2="60463"/>
                          <a14:foregroundMark x1="45990" y1="60185" x2="45990" y2="60185"/>
                          <a14:foregroundMark x1="45833" y1="61944" x2="45833" y2="61944"/>
                          <a14:foregroundMark x1="45573" y1="61944" x2="45573" y2="61944"/>
                          <a14:foregroundMark x1="47656" y1="59815" x2="47656" y2="59815"/>
                          <a14:foregroundMark x1="45990" y1="59815" x2="45990" y2="59815"/>
                          <a14:foregroundMark x1="46354" y1="59722" x2="46354" y2="59722"/>
                          <a14:foregroundMark x1="46250" y1="62407" x2="46250" y2="62407"/>
                          <a14:foregroundMark x1="49896" y1="59074" x2="49896" y2="59074"/>
                          <a14:foregroundMark x1="50156" y1="60278" x2="50156" y2="60278"/>
                          <a14:foregroundMark x1="50729" y1="62222" x2="50729" y2="62222"/>
                          <a14:foregroundMark x1="50260" y1="62407" x2="50260" y2="62407"/>
                          <a14:foregroundMark x1="50000" y1="60463" x2="50000" y2="60463"/>
                          <a14:foregroundMark x1="50000" y1="59074" x2="50000" y2="59074"/>
                          <a14:foregroundMark x1="49688" y1="59074" x2="49688" y2="59074"/>
                          <a14:foregroundMark x1="50313" y1="59444" x2="50313" y2="59444"/>
                          <a14:foregroundMark x1="49688" y1="59537" x2="49688" y2="59259"/>
                          <a14:foregroundMark x1="49844" y1="62778" x2="49844" y2="62778"/>
                          <a14:foregroundMark x1="50521" y1="62222" x2="50521" y2="62222"/>
                          <a14:foregroundMark x1="50104" y1="62778" x2="50104" y2="62778"/>
                          <a14:foregroundMark x1="49896" y1="59537" x2="49896" y2="59537"/>
                          <a14:foregroundMark x1="42917" y1="60185" x2="42917" y2="60185"/>
                          <a14:foregroundMark x1="39427" y1="60278" x2="39427" y2="60278"/>
                          <a14:foregroundMark x1="39010" y1="60185" x2="39010" y2="60185"/>
                          <a14:foregroundMark x1="46563" y1="61667" x2="46563" y2="61667"/>
                          <a14:foregroundMark x1="44479" y1="60463" x2="44479" y2="60463"/>
                          <a14:foregroundMark x1="44479" y1="59722" x2="44479" y2="59722"/>
                          <a14:foregroundMark x1="43906" y1="61481" x2="43906" y2="61481"/>
                          <a14:foregroundMark x1="46146" y1="61944" x2="46146" y2="61944"/>
                          <a14:foregroundMark x1="49896" y1="59444" x2="49896" y2="59444"/>
                          <a14:foregroundMark x1="40938" y1="61204" x2="40938" y2="61204"/>
                          <a14:foregroundMark x1="40938" y1="60185" x2="40938" y2="60185"/>
                          <a14:foregroundMark x1="41094" y1="62407" x2="41094" y2="62407"/>
                          <a14:foregroundMark x1="50156" y1="60278" x2="50156" y2="60278"/>
                          <a14:foregroundMark x1="50521" y1="62037" x2="50521" y2="62037"/>
                          <a14:foregroundMark x1="49896" y1="62963" x2="49896" y2="62963"/>
                          <a14:foregroundMark x1="49688" y1="62963" x2="49688" y2="62963"/>
                          <a14:foregroundMark x1="50521" y1="61759" x2="50521" y2="61759"/>
                          <a14:foregroundMark x1="50156" y1="61019" x2="50156" y2="61019"/>
                          <a14:foregroundMark x1="50521" y1="59815" x2="50521" y2="59815"/>
                          <a14:foregroundMark x1="49688" y1="59537" x2="49688" y2="59537"/>
                          <a14:foregroundMark x1="48438" y1="59444" x2="48438" y2="59444"/>
                          <a14:foregroundMark x1="44479" y1="60000" x2="44479" y2="60000"/>
                          <a14:foregroundMark x1="45677" y1="60278" x2="45677" y2="60278"/>
                          <a14:foregroundMark x1="46510" y1="62407" x2="46510" y2="62407"/>
                        </a14:backgroundRemoval>
                      </a14:imgEffect>
                    </a14:imgLayer>
                  </a14:imgProps>
                </a:ext>
              </a:extLst>
            </a:blip>
            <a:srcRect l="38333" t="57481" r="48667" b="35704"/>
            <a:stretch/>
          </p:blipFill>
          <p:spPr>
            <a:xfrm>
              <a:off x="5010958" y="563523"/>
              <a:ext cx="2170084" cy="551602"/>
            </a:xfrm>
            <a:prstGeom prst="rect">
              <a:avLst/>
            </a:prstGeom>
          </p:spPr>
        </p:pic>
      </p:grpSp>
      <p:sp>
        <p:nvSpPr>
          <p:cNvPr id="6" name="Freeform 6"/>
          <p:cNvSpPr/>
          <p:nvPr/>
        </p:nvSpPr>
        <p:spPr>
          <a:xfrm rot="1353229">
            <a:off x="10557115" y="2113596"/>
            <a:ext cx="730358" cy="1793291"/>
          </a:xfrm>
          <a:custGeom>
            <a:avLst/>
            <a:gdLst/>
            <a:ahLst/>
            <a:cxnLst/>
            <a:rect l="l" t="t" r="r" b="b"/>
            <a:pathLst>
              <a:path w="1138818" h="2796206">
                <a:moveTo>
                  <a:pt x="0" y="0"/>
                </a:moveTo>
                <a:lnTo>
                  <a:pt x="1138818" y="0"/>
                </a:lnTo>
                <a:lnTo>
                  <a:pt x="1138818" y="2796205"/>
                </a:lnTo>
                <a:lnTo>
                  <a:pt x="0" y="2796205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189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 rot="580942">
            <a:off x="-107808" y="-240516"/>
            <a:ext cx="1138510" cy="1386685"/>
          </a:xfrm>
          <a:custGeom>
            <a:avLst/>
            <a:gdLst/>
            <a:ahLst/>
            <a:cxnLst/>
            <a:rect l="l" t="t" r="r" b="b"/>
            <a:pathLst>
              <a:path w="1108518" h="1703030">
                <a:moveTo>
                  <a:pt x="0" y="0"/>
                </a:moveTo>
                <a:lnTo>
                  <a:pt x="1108518" y="0"/>
                </a:lnTo>
                <a:lnTo>
                  <a:pt x="1108518" y="1703030"/>
                </a:lnTo>
                <a:lnTo>
                  <a:pt x="0" y="17030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 rot="5555253">
            <a:off x="4817778" y="6161685"/>
            <a:ext cx="2140273" cy="1879724"/>
          </a:xfrm>
          <a:custGeom>
            <a:avLst/>
            <a:gdLst/>
            <a:ahLst/>
            <a:cxnLst/>
            <a:rect l="l" t="t" r="r" b="b"/>
            <a:pathLst>
              <a:path w="2867028" h="2930977">
                <a:moveTo>
                  <a:pt x="0" y="0"/>
                </a:moveTo>
                <a:lnTo>
                  <a:pt x="2867028" y="0"/>
                </a:lnTo>
                <a:lnTo>
                  <a:pt x="2867028" y="2930977"/>
                </a:lnTo>
                <a:lnTo>
                  <a:pt x="0" y="293097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5127431" y="-183145"/>
            <a:ext cx="1939382" cy="454873"/>
          </a:xfrm>
          <a:custGeom>
            <a:avLst/>
            <a:gdLst/>
            <a:ahLst/>
            <a:cxnLst/>
            <a:rect l="l" t="t" r="r" b="b"/>
            <a:pathLst>
              <a:path w="3024000" h="709265">
                <a:moveTo>
                  <a:pt x="0" y="0"/>
                </a:moveTo>
                <a:lnTo>
                  <a:pt x="3024000" y="0"/>
                </a:lnTo>
                <a:lnTo>
                  <a:pt x="3024000" y="709266"/>
                </a:lnTo>
                <a:lnTo>
                  <a:pt x="0" y="7092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30"/>
          <p:cNvSpPr/>
          <p:nvPr/>
        </p:nvSpPr>
        <p:spPr>
          <a:xfrm rot="-977924">
            <a:off x="289783" y="5407491"/>
            <a:ext cx="699738" cy="1782307"/>
          </a:xfrm>
          <a:custGeom>
            <a:avLst/>
            <a:gdLst/>
            <a:ahLst/>
            <a:cxnLst/>
            <a:rect l="l" t="t" r="r" b="b"/>
            <a:pathLst>
              <a:path w="571905" h="2516383">
                <a:moveTo>
                  <a:pt x="0" y="0"/>
                </a:moveTo>
                <a:lnTo>
                  <a:pt x="571905" y="0"/>
                </a:lnTo>
                <a:lnTo>
                  <a:pt x="571905" y="2516382"/>
                </a:lnTo>
                <a:lnTo>
                  <a:pt x="0" y="251638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1"/>
          <p:cNvSpPr/>
          <p:nvPr/>
        </p:nvSpPr>
        <p:spPr>
          <a:xfrm rot="718299">
            <a:off x="11200849" y="5501693"/>
            <a:ext cx="771418" cy="1525333"/>
          </a:xfrm>
          <a:custGeom>
            <a:avLst/>
            <a:gdLst/>
            <a:ahLst/>
            <a:cxnLst/>
            <a:rect l="l" t="t" r="r" b="b"/>
            <a:pathLst>
              <a:path w="448592" h="2022341">
                <a:moveTo>
                  <a:pt x="0" y="0"/>
                </a:moveTo>
                <a:lnTo>
                  <a:pt x="448592" y="0"/>
                </a:lnTo>
                <a:lnTo>
                  <a:pt x="448592" y="2022341"/>
                </a:lnTo>
                <a:lnTo>
                  <a:pt x="0" y="2022341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1353229">
            <a:off x="11588332" y="-468126"/>
            <a:ext cx="818110" cy="2115033"/>
          </a:xfrm>
          <a:custGeom>
            <a:avLst/>
            <a:gdLst/>
            <a:ahLst/>
            <a:cxnLst/>
            <a:rect l="l" t="t" r="r" b="b"/>
            <a:pathLst>
              <a:path w="1138818" h="2796206">
                <a:moveTo>
                  <a:pt x="0" y="0"/>
                </a:moveTo>
                <a:lnTo>
                  <a:pt x="1138818" y="0"/>
                </a:lnTo>
                <a:lnTo>
                  <a:pt x="1138818" y="2796205"/>
                </a:lnTo>
                <a:lnTo>
                  <a:pt x="0" y="279620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58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96BD9AE-5F81-F2EE-C3A6-55C8C99FE980}"/>
              </a:ext>
            </a:extLst>
          </p:cNvPr>
          <p:cNvGrpSpPr/>
          <p:nvPr/>
        </p:nvGrpSpPr>
        <p:grpSpPr>
          <a:xfrm>
            <a:off x="2993458" y="-91015"/>
            <a:ext cx="6516302" cy="1912055"/>
            <a:chOff x="2688424" y="670829"/>
            <a:chExt cx="6522346" cy="1831917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3661A6E-B0C3-8C4D-3E8D-08DC79D219C0}"/>
                </a:ext>
              </a:extLst>
            </p:cNvPr>
            <p:cNvSpPr txBox="1"/>
            <p:nvPr/>
          </p:nvSpPr>
          <p:spPr>
            <a:xfrm>
              <a:off x="2688424" y="1543029"/>
              <a:ext cx="6522346" cy="959717"/>
            </a:xfrm>
            <a:prstGeom prst="rect">
              <a:avLst/>
            </a:prstGeom>
            <a:noFill/>
          </p:spPr>
          <p:txBody>
            <a:bodyPr wrap="none" rtlCol="0">
              <a:prstTxWarp prst="textChevron">
                <a:avLst/>
              </a:prstTxWarp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5400" b="1" i="0" u="none" strike="noStrike" kern="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“What’s missing?”</a:t>
              </a:r>
              <a:endPara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Articulate Extrabold" panose="02000503050000020004" pitchFamily="2" charset="0"/>
                <a:ea typeface="+mn-ea"/>
                <a:cs typeface="Aharoni" panose="02010803020104030203" pitchFamily="2" charset="-79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AE76181-C0DE-24E2-454F-16A2AD9421FC}"/>
                </a:ext>
              </a:extLst>
            </p:cNvPr>
            <p:cNvSpPr txBox="1"/>
            <p:nvPr/>
          </p:nvSpPr>
          <p:spPr>
            <a:xfrm>
              <a:off x="4736137" y="670829"/>
              <a:ext cx="2719727" cy="973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sng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GAME</a:t>
              </a: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4A24264B-36B1-ECBE-080F-ACBD7A4121C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9662" b="89372" l="6557" r="92213">
                        <a14:foregroundMark x1="6967" y1="55556" x2="6967" y2="55556"/>
                        <a14:foregroundMark x1="21721" y1="82609" x2="21721" y2="82609"/>
                        <a14:foregroundMark x1="54918" y1="87440" x2="54918" y2="87440"/>
                        <a14:foregroundMark x1="78279" y1="77778" x2="78279" y2="77778"/>
                        <a14:foregroundMark x1="88934" y1="56522" x2="88934" y2="56522"/>
                        <a14:foregroundMark x1="87705" y1="44444" x2="87705" y2="44444"/>
                        <a14:foregroundMark x1="92213" y1="54106" x2="92213" y2="54106"/>
                        <a14:foregroundMark x1="9016" y1="49275" x2="9016" y2="49275"/>
                        <a14:foregroundMark x1="8607" y1="57005" x2="8607" y2="5700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2030" y="2226338"/>
            <a:ext cx="2482850" cy="210635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EC1653F-D9AA-F225-FE56-DCF12FCA859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8243" b="89805" l="5750" r="96500">
                        <a14:foregroundMark x1="8250" y1="43167" x2="7625" y2="45770"/>
                        <a14:foregroundMark x1="14500" y1="73536" x2="16375" y2="74620"/>
                        <a14:foregroundMark x1="29000" y1="82430" x2="30875" y2="82430"/>
                        <a14:foregroundMark x1="40250" y1="87852" x2="41500" y2="88286"/>
                        <a14:foregroundMark x1="76625" y1="86117" x2="76625" y2="86117"/>
                        <a14:foregroundMark x1="92375" y1="68764" x2="92375" y2="68764"/>
                        <a14:foregroundMark x1="92625" y1="48590" x2="92625" y2="48590"/>
                        <a14:foregroundMark x1="86375" y1="22343" x2="86375" y2="22343"/>
                        <a14:foregroundMark x1="86375" y1="22343" x2="86375" y2="22343"/>
                        <a14:foregroundMark x1="30250" y1="22343" x2="30250" y2="22343"/>
                        <a14:foregroundMark x1="5750" y1="50108" x2="5750" y2="50108"/>
                        <a14:foregroundMark x1="78500" y1="87202" x2="78500" y2="87202"/>
                        <a14:foregroundMark x1="70750" y1="42516" x2="70750" y2="42516"/>
                        <a14:foregroundMark x1="91125" y1="47939" x2="91125" y2="47939"/>
                        <a14:foregroundMark x1="92375" y1="67679" x2="92375" y2="67679"/>
                        <a14:foregroundMark x1="82000" y1="78525" x2="79875" y2="80260"/>
                        <a14:foregroundMark x1="96500" y1="65510" x2="96500" y2="65510"/>
                        <a14:foregroundMark x1="56625" y1="43167" x2="56625" y2="43167"/>
                        <a14:foregroundMark x1="56625" y1="43601" x2="56625" y2="43601"/>
                        <a14:foregroundMark x1="50375" y1="30152" x2="50375" y2="30152"/>
                        <a14:foregroundMark x1="60625" y1="8243" x2="60625" y2="8243"/>
                        <a14:foregroundMark x1="70750" y1="43167" x2="70750" y2="43167"/>
                        <a14:foregroundMark x1="68875" y1="40998" x2="68875" y2="40998"/>
                        <a14:foregroundMark x1="57500" y1="43601" x2="57500" y2="43601"/>
                        <a14:foregroundMark x1="54125" y1="45336" x2="54125" y2="45336"/>
                        <a14:foregroundMark x1="49375" y1="26247" x2="49375" y2="26247"/>
                        <a14:foregroundMark x1="65375" y1="43167" x2="65375" y2="431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03801" y="2408518"/>
            <a:ext cx="3022980" cy="174199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E90C842-9E08-057D-F2E4-A4252129930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7978" b="94270" l="10000" r="90000">
                        <a14:foregroundMark x1="14268" y1="23371" x2="14512" y2="24157"/>
                        <a14:foregroundMark x1="21829" y1="27753" x2="21829" y2="27753"/>
                        <a14:foregroundMark x1="44390" y1="21461" x2="44390" y2="21461"/>
                        <a14:foregroundMark x1="52927" y1="12135" x2="52927" y2="12135"/>
                        <a14:foregroundMark x1="52927" y1="12135" x2="52927" y2="12135"/>
                        <a14:foregroundMark x1="55610" y1="7978" x2="55610" y2="7978"/>
                        <a14:foregroundMark x1="67195" y1="10225" x2="68293" y2="11573"/>
                        <a14:foregroundMark x1="57195" y1="94270" x2="57195" y2="942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87613" y="1626596"/>
            <a:ext cx="2612710" cy="283574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C4D8B51-76D3-C948-8FCA-62C658CA9387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7978" b="94270" l="10000" r="90000">
                        <a14:foregroundMark x1="14268" y1="23371" x2="14512" y2="24157"/>
                        <a14:foregroundMark x1="21829" y1="27753" x2="21829" y2="27753"/>
                        <a14:foregroundMark x1="44390" y1="21461" x2="44390" y2="21461"/>
                        <a14:foregroundMark x1="52927" y1="12135" x2="52927" y2="12135"/>
                        <a14:foregroundMark x1="52927" y1="12135" x2="52927" y2="12135"/>
                        <a14:foregroundMark x1="55610" y1="7978" x2="55610" y2="7978"/>
                        <a14:foregroundMark x1="67195" y1="10225" x2="68293" y2="11573"/>
                        <a14:foregroundMark x1="57195" y1="94270" x2="57195" y2="942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2170" y="1638859"/>
            <a:ext cx="2612710" cy="2835747"/>
          </a:xfrm>
          <a:prstGeom prst="rect">
            <a:avLst/>
          </a:prstGeom>
        </p:spPr>
      </p:pic>
      <p:pic>
        <p:nvPicPr>
          <p:cNvPr id="4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8FEF4EB4-74BD-14AB-4AE6-0CF854B7F29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014" end="2990.3265"/>
                </p14:media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2830040" y="5062084"/>
            <a:ext cx="1146623" cy="114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32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7.40741E-7 C 0.00222 0.05301 0.00821 0.12708 0.0293 0.12593 C 0.05977 0.12593 0.06211 -0.12199 0.09844 -0.12292 C 0.13125 -0.12292 0.11368 0.09398 0.14532 0.09305 C 0.17813 0.09305 0.16055 -0.06389 0.19584 -0.06389 C 0.22748 -0.06389 0.2099 0.0419 0.23803 0.0419 C 0.26498 0.0419 0.25092 -0.03889 0.27553 -0.03889 C 0.28959 -0.03889 0.29076 -0.0169 0.2918 7.40741E-7 " pathEditMode="relative" rAng="0" ptsTypes="AAAAAAAA">
                                      <p:cBhvr>
                                        <p:cTn id="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96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39 -0.0676 C -0.06797 -0.06852 -0.04167 -0.06852 -0.03229 -0.06852 C 0.02617 -0.06852 0.08659 -0.05255 0.08659 -0.03519 C 0.08659 -0.04445 0.11679 -0.05255 0.14505 -0.05255 C 0.17526 -0.05255 0.20338 -0.04445 0.20338 -0.03519 C 0.20338 -0.03982 0.21849 -0.04445 0.23372 -0.04445 C 0.24856 -0.04445 0.2638 -0.03982 0.2638 -0.03519 C 0.2638 -0.03866 0.27148 -0.03982 0.27877 -0.03982 C 0.28632 -0.03982 0.29375 -0.0375 0.29375 -0.03519 C 0.29375 -0.0375 0.29752 -0.03866 0.3013 -0.03866 C 0.30325 -0.03866 0.30898 -0.0375 0.30898 -0.03519 C 0.30898 -0.03635 0.31093 -0.0375 0.31263 -0.0375 C 0.31263 -0.03635 0.31627 -0.03635 0.31627 -0.03519 C 0.31627 -0.03635 0.31627 -0.03519 0.31823 -0.03635 C 0.31823 -0.03519 0.32018 -0.03635 0.32018 -0.03519 C 0.32018 -0.03635 0.32018 -0.03519 0.32018 -0.03635 C 0.32226 -0.03635 0.32226 -0.03519 0.32226 -0.03403 C 0.32409 -0.03635 0.32409 -0.03519 0.32409 -0.03635 C 0.3263 -0.03635 0.3263 -0.03519 0.3263 -0.03403 " pathEditMode="relative" rAng="0" ptsTypes="AAAAAAAAAAAAAAAAAAA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78" y="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1.48148E-6 L -0.61276 0.03704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38" y="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12"/>
                            </p:stCondLst>
                            <p:childTnLst>
                              <p:par>
                                <p:cTn id="24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DFE61F1E-599E-4039-82EF-EECC7C8B6D17}" vid="{1E0494F3-5FBE-4962-80B9-B67E505817F1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318</Words>
  <Application>Microsoft Office PowerPoint</Application>
  <PresentationFormat>Widescreen</PresentationFormat>
  <Paragraphs>83</Paragraphs>
  <Slides>35</Slides>
  <Notes>0</Notes>
  <HiddenSlides>0</HiddenSlides>
  <MMClips>20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35</vt:i4>
      </vt:variant>
    </vt:vector>
  </HeadingPairs>
  <TitlesOfParts>
    <vt:vector size="47" baseType="lpstr">
      <vt:lpstr>Abadi</vt:lpstr>
      <vt:lpstr>Arial</vt:lpstr>
      <vt:lpstr>Articulate Extrabold</vt:lpstr>
      <vt:lpstr>Calibri</vt:lpstr>
      <vt:lpstr>Calibri Light</vt:lpstr>
      <vt:lpstr>Comic Sans Bold</vt:lpstr>
      <vt:lpstr>Comic Sans MS</vt:lpstr>
      <vt:lpstr>Congenial Black</vt:lpstr>
      <vt:lpstr>Office Theme</vt:lpstr>
      <vt:lpstr>Theme1</vt:lpstr>
      <vt:lpstr>2_Office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bao phan</dc:creator>
  <cp:lastModifiedBy>bao phan</cp:lastModifiedBy>
  <cp:revision>11</cp:revision>
  <dcterms:created xsi:type="dcterms:W3CDTF">2023-12-07T07:49:18Z</dcterms:created>
  <dcterms:modified xsi:type="dcterms:W3CDTF">2024-03-18T11:14:38Z</dcterms:modified>
</cp:coreProperties>
</file>