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38"/>
  </p:notesMasterIdLst>
  <p:sldIdLst>
    <p:sldId id="327" r:id="rId5"/>
    <p:sldId id="332" r:id="rId6"/>
    <p:sldId id="257" r:id="rId7"/>
    <p:sldId id="330" r:id="rId8"/>
    <p:sldId id="308" r:id="rId9"/>
    <p:sldId id="309" r:id="rId10"/>
    <p:sldId id="310" r:id="rId11"/>
    <p:sldId id="261" r:id="rId12"/>
    <p:sldId id="264" r:id="rId13"/>
    <p:sldId id="262" r:id="rId14"/>
    <p:sldId id="329" r:id="rId15"/>
    <p:sldId id="280" r:id="rId16"/>
    <p:sldId id="273" r:id="rId17"/>
    <p:sldId id="269" r:id="rId18"/>
    <p:sldId id="304" r:id="rId19"/>
    <p:sldId id="272" r:id="rId20"/>
    <p:sldId id="282" r:id="rId21"/>
    <p:sldId id="270" r:id="rId22"/>
    <p:sldId id="275" r:id="rId23"/>
    <p:sldId id="276" r:id="rId24"/>
    <p:sldId id="291" r:id="rId25"/>
    <p:sldId id="283" r:id="rId26"/>
    <p:sldId id="311" r:id="rId27"/>
    <p:sldId id="313" r:id="rId28"/>
    <p:sldId id="314" r:id="rId29"/>
    <p:sldId id="316" r:id="rId30"/>
    <p:sldId id="318" r:id="rId31"/>
    <p:sldId id="317" r:id="rId32"/>
    <p:sldId id="298" r:id="rId33"/>
    <p:sldId id="297" r:id="rId34"/>
    <p:sldId id="296" r:id="rId35"/>
    <p:sldId id="265" r:id="rId36"/>
    <p:sldId id="328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1BB7F1-5975-44DB-BC6C-3ACDE5F1F2D4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94BC0-651B-43B2-A30D-D1CAFD8F3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79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3105D1-720F-4927-B5DA-25DE02CDC4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1109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3105D1-720F-4927-B5DA-25DE02CDC4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2899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0BC2C-5B46-D39D-D1D5-ECED0B4089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D21D5F-1FF9-26B4-10FD-78AB99E0C3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1E452-50CE-6B3D-7D88-823FEF144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71FF5-A09E-4589-8EFF-C024CA59A31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1A8E9-32E5-DCB8-E751-10BD3CD51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AD8EC0-C042-E6FD-0EDC-A68406034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2AEBD-44E9-4161-84BD-C51633F75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870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9A92B-BA45-2E86-C4CF-EC46F18A7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FFE8A6-FF22-3B3B-2319-D82668976D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E84206-3D9A-CC04-7D54-9CF7490F0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71FF5-A09E-4589-8EFF-C024CA59A31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B3AA5C-487F-2A3F-EFE4-BF42810BF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EAE56C-158F-5916-D174-50FF8711B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2AEBD-44E9-4161-84BD-C51633F75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49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BA2664-A63B-1ADC-9939-C4B734172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58264B-EE5E-B553-6657-C9AE085101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849DD5-DD6B-649B-919F-52A225653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71FF5-A09E-4589-8EFF-C024CA59A31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BD0CA1-B164-BFED-4A0E-8D7E4B8E4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977B6-7222-EB26-3276-25E118C38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2AEBD-44E9-4161-84BD-C51633F75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584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85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855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036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3080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42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9980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974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706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C41CF-7B6F-1187-419B-9869A58F9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6072E-4F90-0FBA-FECE-A53992277F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EFBAF9-E361-6856-193D-3D759530C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71FF5-A09E-4589-8EFF-C024CA59A31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AD826B-B719-1C65-8416-E331ACF67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3F749A-4093-7204-90C3-39515C00D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2AEBD-44E9-4161-84BD-C51633F75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4141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268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2789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5761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77E7-2A00-4A4E-822F-3A850D9FD3DA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9709-2860-49E5-8E46-DC8FE5CFA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35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77E7-2A00-4A4E-822F-3A850D9FD3DA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9709-2860-49E5-8E46-DC8FE5CFA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333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77E7-2A00-4A4E-822F-3A850D9FD3DA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9709-2860-49E5-8E46-DC8FE5CFA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7942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77E7-2A00-4A4E-822F-3A850D9FD3DA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9709-2860-49E5-8E46-DC8FE5CFA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3496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77E7-2A00-4A4E-822F-3A850D9FD3DA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9709-2860-49E5-8E46-DC8FE5CFA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6826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77E7-2A00-4A4E-822F-3A850D9FD3DA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9709-2860-49E5-8E46-DC8FE5CFA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3010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77E7-2A00-4A4E-822F-3A850D9FD3DA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9709-2860-49E5-8E46-DC8FE5CFA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730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206E7-3033-A707-211C-6A6C4BC23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B68732-6E5B-562E-1809-9F99EA96D9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C8E0D-3479-4C52-D8ED-FEA2FFF6D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71FF5-A09E-4589-8EFF-C024CA59A31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A6C10C-A546-A511-3F69-BC89D6EF9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0E4F87-6189-BF30-C1DD-4A861A356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2AEBD-44E9-4161-84BD-C51633F75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6803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77E7-2A00-4A4E-822F-3A850D9FD3DA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9709-2860-49E5-8E46-DC8FE5CFA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623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77E7-2A00-4A4E-822F-3A850D9FD3DA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9709-2860-49E5-8E46-DC8FE5CFA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808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77E7-2A00-4A4E-822F-3A850D9FD3DA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9709-2860-49E5-8E46-DC8FE5CFA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4280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77E7-2A00-4A4E-822F-3A850D9FD3DA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9709-2860-49E5-8E46-DC8FE5CFA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4000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3/21/2024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16998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4734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59133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8751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5049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349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382F2-EE09-9531-227C-5154E38FA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32D89-9A5C-5E7F-DA0F-BBA203F313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D5338B-33F0-6D7F-7777-03BE43F000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A339C6-23AE-0BF9-F336-581D865BA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71FF5-A09E-4589-8EFF-C024CA59A31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6C8B81-A209-63AB-FB31-0CE1C660C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2954A1-91EF-261E-067D-9AE1E6C86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2AEBD-44E9-4161-84BD-C51633F75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485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2472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7690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1784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9125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948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/>
          </p:cNvPr>
          <p:cNvSpPr/>
          <p:nvPr userDrawn="1"/>
        </p:nvSpPr>
        <p:spPr>
          <a:xfrm>
            <a:off x="5516880" y="5561814"/>
            <a:ext cx="115824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</p:spTree>
    <p:extLst>
      <p:ext uri="{BB962C8B-B14F-4D97-AF65-F5344CB8AC3E}">
        <p14:creationId xmlns:p14="http://schemas.microsoft.com/office/powerpoint/2010/main" val="26748881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609598" y="438152"/>
            <a:ext cx="10960100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330" y="5734212"/>
            <a:ext cx="768660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614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86192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3"/>
          </p:cNvPr>
          <p:cNvSpPr/>
          <p:nvPr userDrawn="1"/>
        </p:nvSpPr>
        <p:spPr>
          <a:xfrm>
            <a:off x="5516880" y="3152488"/>
            <a:ext cx="115824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</p:spTree>
    <p:extLst>
      <p:ext uri="{BB962C8B-B14F-4D97-AF65-F5344CB8AC3E}">
        <p14:creationId xmlns:p14="http://schemas.microsoft.com/office/powerpoint/2010/main" val="3609568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9F9FB-6A27-EEF2-D4CA-4237C85FF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9E3D85-8500-ACB2-446D-A1AA20E101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7B9C0-6756-7992-DC9B-2AE4C883B3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E70065-8FD1-D24B-B2EA-70A9038D76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F72DC3-0FC4-DE3C-3019-9CD7259C90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5725E0-EA94-69E5-2C83-5768DD4C8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71FF5-A09E-4589-8EFF-C024CA59A31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9E943E-D171-365E-5624-C23DEAB7E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C89239-E56D-031A-86E3-A3E4B3A54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2AEBD-44E9-4161-84BD-C51633F75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825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212E4-DCF9-92F7-1A15-132B1D654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1F1FFC-18A5-70B9-D60B-4CF655002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71FF5-A09E-4589-8EFF-C024CA59A31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A49230-3631-F568-43EA-0E2951102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88B55-EA4C-5D6A-997F-14B24DE35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2AEBD-44E9-4161-84BD-C51633F75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51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15D749-0118-E4E3-14A0-F971B8B63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71FF5-A09E-4589-8EFF-C024CA59A31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F6A0FE-AD5C-F7F7-E61A-D56FE7747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B83BA7-2DCF-3530-45EB-6A1596E85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2AEBD-44E9-4161-84BD-C51633F75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297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EC608-952F-D8D6-203D-41B5C818F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8D235-9585-D4C6-5797-51746BB11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1AF0E9-6045-DE27-7F0F-391A61440C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CA2C06-550E-40EE-5C3B-50F6EE0B1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71FF5-A09E-4589-8EFF-C024CA59A31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0F597A-2C64-6A52-BA4C-CF261C6FD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D366BC-8459-A678-ED37-6786718F0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2AEBD-44E9-4161-84BD-C51633F75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92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E6AFE-1FF3-9F7B-9803-4F9073B58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674B0D-99E5-24F8-0403-A27F07FA6F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86791D-8092-07FC-2843-1FCCA4C996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9D7D3-686C-FBCF-97BC-DF9BD94E9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71FF5-A09E-4589-8EFF-C024CA59A31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7D0DEF-AD67-73E9-C439-24F6D600D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B3662E-E1B2-FFF5-3762-5D17AAAAB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2AEBD-44E9-4161-84BD-C51633F75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847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46B3C3-A66F-48EA-2FFA-0C84B99D0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8217D-4AC7-C01A-EE4F-6C854DE78F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DE08B2-DF0F-535D-E681-F3DD5574C3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71FF5-A09E-4589-8EFF-C024CA59A31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203170-9F6F-629F-F94A-6B388215BF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ED511-8752-DA02-89D5-F9F07B4F46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2AEBD-44E9-4161-84BD-C51633F75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09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33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377E7-2A00-4A4E-822F-3A850D9FD3DA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19709-2860-49E5-8E46-DC8FE5CFA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70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189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7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4.png"/><Relationship Id="rId18" Type="http://schemas.openxmlformats.org/officeDocument/2006/relationships/image" Target="../media/image77.png"/><Relationship Id="rId26" Type="http://schemas.openxmlformats.org/officeDocument/2006/relationships/image" Target="../media/image81.png"/><Relationship Id="rId3" Type="http://schemas.openxmlformats.org/officeDocument/2006/relationships/audio" Target="../media/audio2.wav"/><Relationship Id="rId21" Type="http://schemas.microsoft.com/office/2007/relationships/hdphoto" Target="../media/hdphoto6.wdp"/><Relationship Id="rId34" Type="http://schemas.openxmlformats.org/officeDocument/2006/relationships/image" Target="../media/image85.png"/><Relationship Id="rId7" Type="http://schemas.openxmlformats.org/officeDocument/2006/relationships/image" Target="../media/image70.png"/><Relationship Id="rId12" Type="http://schemas.microsoft.com/office/2007/relationships/hdphoto" Target="../media/hdphoto3.wdp"/><Relationship Id="rId17" Type="http://schemas.microsoft.com/office/2007/relationships/hdphoto" Target="../media/hdphoto4.wdp"/><Relationship Id="rId25" Type="http://schemas.microsoft.com/office/2007/relationships/hdphoto" Target="../media/hdphoto8.wdp"/><Relationship Id="rId33" Type="http://schemas.microsoft.com/office/2007/relationships/hdphoto" Target="../media/hdphoto12.wdp"/><Relationship Id="rId2" Type="http://schemas.openxmlformats.org/officeDocument/2006/relationships/audio" Target="../media/audio1.wav"/><Relationship Id="rId16" Type="http://schemas.openxmlformats.org/officeDocument/2006/relationships/image" Target="../media/image76.png"/><Relationship Id="rId20" Type="http://schemas.openxmlformats.org/officeDocument/2006/relationships/image" Target="../media/image78.png"/><Relationship Id="rId29" Type="http://schemas.microsoft.com/office/2007/relationships/hdphoto" Target="../media/hdphoto10.wdp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9.png"/><Relationship Id="rId11" Type="http://schemas.openxmlformats.org/officeDocument/2006/relationships/image" Target="../media/image73.png"/><Relationship Id="rId24" Type="http://schemas.openxmlformats.org/officeDocument/2006/relationships/image" Target="../media/image80.png"/><Relationship Id="rId32" Type="http://schemas.openxmlformats.org/officeDocument/2006/relationships/image" Target="../media/image84.png"/><Relationship Id="rId5" Type="http://schemas.microsoft.com/office/2007/relationships/hdphoto" Target="../media/hdphoto1.wdp"/><Relationship Id="rId15" Type="http://schemas.openxmlformats.org/officeDocument/2006/relationships/image" Target="../media/image66.png"/><Relationship Id="rId23" Type="http://schemas.microsoft.com/office/2007/relationships/hdphoto" Target="../media/hdphoto7.wdp"/><Relationship Id="rId28" Type="http://schemas.openxmlformats.org/officeDocument/2006/relationships/image" Target="../media/image82.png"/><Relationship Id="rId10" Type="http://schemas.microsoft.com/office/2007/relationships/hdphoto" Target="../media/hdphoto2.wdp"/><Relationship Id="rId19" Type="http://schemas.microsoft.com/office/2007/relationships/hdphoto" Target="../media/hdphoto5.wdp"/><Relationship Id="rId31" Type="http://schemas.microsoft.com/office/2007/relationships/hdphoto" Target="../media/hdphoto11.wdp"/><Relationship Id="rId4" Type="http://schemas.openxmlformats.org/officeDocument/2006/relationships/image" Target="../media/image68.png"/><Relationship Id="rId9" Type="http://schemas.openxmlformats.org/officeDocument/2006/relationships/image" Target="../media/image72.png"/><Relationship Id="rId14" Type="http://schemas.openxmlformats.org/officeDocument/2006/relationships/image" Target="../media/image75.png"/><Relationship Id="rId22" Type="http://schemas.openxmlformats.org/officeDocument/2006/relationships/image" Target="../media/image79.png"/><Relationship Id="rId27" Type="http://schemas.microsoft.com/office/2007/relationships/hdphoto" Target="../media/hdphoto9.wdp"/><Relationship Id="rId30" Type="http://schemas.openxmlformats.org/officeDocument/2006/relationships/image" Target="../media/image83.png"/><Relationship Id="rId35" Type="http://schemas.microsoft.com/office/2007/relationships/hdphoto" Target="../media/hdphoto13.wdp"/><Relationship Id="rId8" Type="http://schemas.openxmlformats.org/officeDocument/2006/relationships/image" Target="../media/image7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87.png"/><Relationship Id="rId3" Type="http://schemas.openxmlformats.org/officeDocument/2006/relationships/image" Target="../media/image86.png"/><Relationship Id="rId7" Type="http://schemas.openxmlformats.org/officeDocument/2006/relationships/image" Target="../media/image72.png"/><Relationship Id="rId12" Type="http://schemas.openxmlformats.org/officeDocument/2006/relationships/image" Target="../media/image7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1.png"/><Relationship Id="rId11" Type="http://schemas.openxmlformats.org/officeDocument/2006/relationships/image" Target="../media/image74.png"/><Relationship Id="rId5" Type="http://schemas.openxmlformats.org/officeDocument/2006/relationships/image" Target="../media/image69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7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microsoft.com/office/2007/relationships/hdphoto" Target="../media/hdphoto14.wdp"/><Relationship Id="rId7" Type="http://schemas.openxmlformats.org/officeDocument/2006/relationships/image" Target="../media/image92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1.png"/><Relationship Id="rId5" Type="http://schemas.microsoft.com/office/2007/relationships/hdphoto" Target="../media/hdphoto15.wdp"/><Relationship Id="rId4" Type="http://schemas.openxmlformats.org/officeDocument/2006/relationships/image" Target="../media/image90.png"/><Relationship Id="rId9" Type="http://schemas.openxmlformats.org/officeDocument/2006/relationships/image" Target="../media/image9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slideLayout" Target="../slideLayouts/slideLayout18.xml"/><Relationship Id="rId7" Type="http://schemas.microsoft.com/office/2007/relationships/hdphoto" Target="../media/hdphoto15.wdp"/><Relationship Id="rId12" Type="http://schemas.openxmlformats.org/officeDocument/2006/relationships/image" Target="../media/image9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90.png"/><Relationship Id="rId11" Type="http://schemas.openxmlformats.org/officeDocument/2006/relationships/image" Target="../media/image93.png"/><Relationship Id="rId5" Type="http://schemas.microsoft.com/office/2007/relationships/hdphoto" Target="../media/hdphoto14.wdp"/><Relationship Id="rId10" Type="http://schemas.microsoft.com/office/2007/relationships/hdphoto" Target="../media/hdphoto16.wdp"/><Relationship Id="rId4" Type="http://schemas.openxmlformats.org/officeDocument/2006/relationships/image" Target="../media/image89.png"/><Relationship Id="rId9" Type="http://schemas.openxmlformats.org/officeDocument/2006/relationships/image" Target="../media/image92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96.gif"/><Relationship Id="rId3" Type="http://schemas.openxmlformats.org/officeDocument/2006/relationships/audio" Target="../media/media2.mp3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microsoft.com/office/2007/relationships/hdphoto" Target="../media/hdphoto17.wdp"/><Relationship Id="rId11" Type="http://schemas.openxmlformats.org/officeDocument/2006/relationships/image" Target="../media/image91.png"/><Relationship Id="rId5" Type="http://schemas.openxmlformats.org/officeDocument/2006/relationships/image" Target="../media/image95.png"/><Relationship Id="rId10" Type="http://schemas.microsoft.com/office/2007/relationships/hdphoto" Target="../media/hdphoto15.wdp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90.png"/><Relationship Id="rId14" Type="http://schemas.openxmlformats.org/officeDocument/2006/relationships/image" Target="../media/image9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3" Type="http://schemas.microsoft.com/office/2007/relationships/media" Target="../media/media4.mp3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91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microsoft.com/office/2007/relationships/hdphoto" Target="../media/hdphoto15.wdp"/><Relationship Id="rId5" Type="http://schemas.microsoft.com/office/2007/relationships/media" Target="../media/media5.mp3"/><Relationship Id="rId10" Type="http://schemas.openxmlformats.org/officeDocument/2006/relationships/image" Target="../media/image90.png"/><Relationship Id="rId4" Type="http://schemas.openxmlformats.org/officeDocument/2006/relationships/audio" Target="../media/media4.mp3"/><Relationship Id="rId9" Type="http://schemas.microsoft.com/office/2007/relationships/hdphoto" Target="../media/hdphoto14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13" Type="http://schemas.openxmlformats.org/officeDocument/2006/relationships/image" Target="../media/image99.png"/><Relationship Id="rId3" Type="http://schemas.openxmlformats.org/officeDocument/2006/relationships/audio" Target="../media/media2.mp3"/><Relationship Id="rId7" Type="http://schemas.openxmlformats.org/officeDocument/2006/relationships/image" Target="../media/image90.png"/><Relationship Id="rId12" Type="http://schemas.openxmlformats.org/officeDocument/2006/relationships/image" Target="../media/image96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microsoft.com/office/2007/relationships/hdphoto" Target="../media/hdphoto14.wdp"/><Relationship Id="rId11" Type="http://schemas.openxmlformats.org/officeDocument/2006/relationships/image" Target="../media/image94.png"/><Relationship Id="rId5" Type="http://schemas.openxmlformats.org/officeDocument/2006/relationships/image" Target="../media/image89.png"/><Relationship Id="rId10" Type="http://schemas.microsoft.com/office/2007/relationships/hdphoto" Target="../media/hdphoto16.wdp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9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6.jpeg"/><Relationship Id="rId3" Type="http://schemas.openxmlformats.org/officeDocument/2006/relationships/slideLayout" Target="../slideLayouts/slideLayout40.xml"/><Relationship Id="rId7" Type="http://schemas.openxmlformats.org/officeDocument/2006/relationships/hyperlink" Target="https://pixabay.com/en/speaker-loudspeaker-volume-sound-153638/" TargetMode="External"/><Relationship Id="rId12" Type="http://schemas.openxmlformats.org/officeDocument/2006/relationships/image" Target="../media/image94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03.png"/><Relationship Id="rId11" Type="http://schemas.openxmlformats.org/officeDocument/2006/relationships/image" Target="../media/image105.png"/><Relationship Id="rId5" Type="http://schemas.openxmlformats.org/officeDocument/2006/relationships/audio" Target="../media/audio3.wav"/><Relationship Id="rId10" Type="http://schemas.openxmlformats.org/officeDocument/2006/relationships/image" Target="../media/image71.png"/><Relationship Id="rId4" Type="http://schemas.openxmlformats.org/officeDocument/2006/relationships/audio" Target="../media/audio2.wav"/><Relationship Id="rId9" Type="http://schemas.openxmlformats.org/officeDocument/2006/relationships/image" Target="../media/image6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94.png"/><Relationship Id="rId3" Type="http://schemas.openxmlformats.org/officeDocument/2006/relationships/slideLayout" Target="../slideLayouts/slideLayout40.xml"/><Relationship Id="rId7" Type="http://schemas.openxmlformats.org/officeDocument/2006/relationships/hyperlink" Target="https://pixabay.com/en/speaker-loudspeaker-volume-sound-153638/" TargetMode="External"/><Relationship Id="rId12" Type="http://schemas.openxmlformats.org/officeDocument/2006/relationships/image" Target="../media/image108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03.png"/><Relationship Id="rId11" Type="http://schemas.openxmlformats.org/officeDocument/2006/relationships/image" Target="../media/image107.png"/><Relationship Id="rId5" Type="http://schemas.openxmlformats.org/officeDocument/2006/relationships/audio" Target="../media/audio2.wav"/><Relationship Id="rId10" Type="http://schemas.openxmlformats.org/officeDocument/2006/relationships/image" Target="../media/image106.jpeg"/><Relationship Id="rId4" Type="http://schemas.openxmlformats.org/officeDocument/2006/relationships/audio" Target="../media/audio3.wav"/><Relationship Id="rId9" Type="http://schemas.openxmlformats.org/officeDocument/2006/relationships/image" Target="../media/image10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94.png"/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106.jpeg"/><Relationship Id="rId12" Type="http://schemas.openxmlformats.org/officeDocument/2006/relationships/image" Target="../media/image110.png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openxmlformats.org/officeDocument/2006/relationships/image" Target="../media/image105.png"/><Relationship Id="rId11" Type="http://schemas.openxmlformats.org/officeDocument/2006/relationships/image" Target="../media/image109.png"/><Relationship Id="rId5" Type="http://schemas.openxmlformats.org/officeDocument/2006/relationships/audio" Target="../media/audio3.wav"/><Relationship Id="rId10" Type="http://schemas.openxmlformats.org/officeDocument/2006/relationships/hyperlink" Target="https://pixabay.com/en/speaker-loudspeaker-volume-sound-153638/" TargetMode="External"/><Relationship Id="rId4" Type="http://schemas.openxmlformats.org/officeDocument/2006/relationships/audio" Target="../media/audio2.wav"/><Relationship Id="rId9" Type="http://schemas.openxmlformats.org/officeDocument/2006/relationships/image" Target="../media/image10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74.png"/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106.jpeg"/><Relationship Id="rId12" Type="http://schemas.openxmlformats.org/officeDocument/2006/relationships/image" Target="../media/image112.jpeg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openxmlformats.org/officeDocument/2006/relationships/image" Target="../media/image105.png"/><Relationship Id="rId11" Type="http://schemas.openxmlformats.org/officeDocument/2006/relationships/image" Target="../media/image111.png"/><Relationship Id="rId5" Type="http://schemas.openxmlformats.org/officeDocument/2006/relationships/audio" Target="../media/audio3.wav"/><Relationship Id="rId10" Type="http://schemas.openxmlformats.org/officeDocument/2006/relationships/image" Target="../media/image94.png"/><Relationship Id="rId4" Type="http://schemas.openxmlformats.org/officeDocument/2006/relationships/audio" Target="../media/audio2.wav"/><Relationship Id="rId9" Type="http://schemas.openxmlformats.org/officeDocument/2006/relationships/hyperlink" Target="https://pixabay.com/en/speaker-loudspeaker-volume-sound-153638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13" Type="http://schemas.openxmlformats.org/officeDocument/2006/relationships/image" Target="../media/image94.png"/><Relationship Id="rId3" Type="http://schemas.microsoft.com/office/2007/relationships/media" Target="../media/media8.mp3"/><Relationship Id="rId7" Type="http://schemas.openxmlformats.org/officeDocument/2006/relationships/audio" Target="../media/audio3.wav"/><Relationship Id="rId12" Type="http://schemas.openxmlformats.org/officeDocument/2006/relationships/image" Target="../media/image112.jpeg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114.jpeg"/><Relationship Id="rId5" Type="http://schemas.openxmlformats.org/officeDocument/2006/relationships/slideLayout" Target="../slideLayouts/slideLayout40.xml"/><Relationship Id="rId15" Type="http://schemas.openxmlformats.org/officeDocument/2006/relationships/hyperlink" Target="https://pixabay.com/en/speaker-loudspeaker-volume-sound-153638/" TargetMode="External"/><Relationship Id="rId10" Type="http://schemas.microsoft.com/office/2007/relationships/hdphoto" Target="../media/hdphoto18.wdp"/><Relationship Id="rId4" Type="http://schemas.microsoft.com/office/2007/relationships/media" Target="../media/media2.mp3"/><Relationship Id="rId9" Type="http://schemas.openxmlformats.org/officeDocument/2006/relationships/image" Target="../media/image113.png"/><Relationship Id="rId14" Type="http://schemas.openxmlformats.org/officeDocument/2006/relationships/image" Target="../media/image10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0.xml"/><Relationship Id="rId6" Type="http://schemas.openxmlformats.org/officeDocument/2006/relationships/audio" Target="../media/audio2.wav"/><Relationship Id="rId5" Type="http://schemas.openxmlformats.org/officeDocument/2006/relationships/image" Target="../media/image117.gif"/><Relationship Id="rId4" Type="http://schemas.openxmlformats.org/officeDocument/2006/relationships/image" Target="../media/image116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0.gif"/><Relationship Id="rId4" Type="http://schemas.microsoft.com/office/2007/relationships/hdphoto" Target="../media/hdphoto19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0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0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9.sv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sv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svg"/><Relationship Id="rId11" Type="http://schemas.openxmlformats.org/officeDocument/2006/relationships/image" Target="../media/image17.svg"/><Relationship Id="rId5" Type="http://schemas.openxmlformats.org/officeDocument/2006/relationships/image" Target="../media/image11.png"/><Relationship Id="rId15" Type="http://schemas.openxmlformats.org/officeDocument/2006/relationships/image" Target="../media/image21.svg"/><Relationship Id="rId10" Type="http://schemas.openxmlformats.org/officeDocument/2006/relationships/image" Target="../media/image16.png"/><Relationship Id="rId4" Type="http://schemas.openxmlformats.org/officeDocument/2006/relationships/image" Target="../media/image10.sv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svg"/><Relationship Id="rId3" Type="http://schemas.openxmlformats.org/officeDocument/2006/relationships/image" Target="../media/image9.png"/><Relationship Id="rId7" Type="http://schemas.openxmlformats.org/officeDocument/2006/relationships/image" Target="../media/image28.jpeg"/><Relationship Id="rId12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svg"/><Relationship Id="rId11" Type="http://schemas.openxmlformats.org/officeDocument/2006/relationships/image" Target="../media/image32.svg"/><Relationship Id="rId5" Type="http://schemas.openxmlformats.org/officeDocument/2006/relationships/image" Target="../media/image26.png"/><Relationship Id="rId15" Type="http://schemas.openxmlformats.org/officeDocument/2006/relationships/image" Target="../media/image36.svg"/><Relationship Id="rId10" Type="http://schemas.openxmlformats.org/officeDocument/2006/relationships/image" Target="../media/image31.png"/><Relationship Id="rId4" Type="http://schemas.openxmlformats.org/officeDocument/2006/relationships/image" Target="../media/image10.svg"/><Relationship Id="rId9" Type="http://schemas.openxmlformats.org/officeDocument/2006/relationships/image" Target="../media/image30.svg"/><Relationship Id="rId1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svg"/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svg"/><Relationship Id="rId11" Type="http://schemas.openxmlformats.org/officeDocument/2006/relationships/image" Target="../media/image46.svg"/><Relationship Id="rId5" Type="http://schemas.openxmlformats.org/officeDocument/2006/relationships/image" Target="../media/image40.png"/><Relationship Id="rId15" Type="http://schemas.openxmlformats.org/officeDocument/2006/relationships/image" Target="../media/image50.svg"/><Relationship Id="rId10" Type="http://schemas.openxmlformats.org/officeDocument/2006/relationships/image" Target="../media/image45.png"/><Relationship Id="rId4" Type="http://schemas.openxmlformats.org/officeDocument/2006/relationships/image" Target="../media/image39.svg"/><Relationship Id="rId9" Type="http://schemas.openxmlformats.org/officeDocument/2006/relationships/image" Target="../media/image44.svg"/><Relationship Id="rId14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13" Type="http://schemas.openxmlformats.org/officeDocument/2006/relationships/image" Target="../media/image20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5.jpe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svg"/><Relationship Id="rId4" Type="http://schemas.openxmlformats.org/officeDocument/2006/relationships/image" Target="../media/image53.svg"/><Relationship Id="rId9" Type="http://schemas.openxmlformats.org/officeDocument/2006/relationships/image" Target="../media/image58.png"/><Relationship Id="rId14" Type="http://schemas.openxmlformats.org/officeDocument/2006/relationships/image" Target="../media/image2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41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6959600" y="5105400"/>
            <a:ext cx="5798650" cy="2718117"/>
          </a:xfrm>
          <a:custGeom>
            <a:avLst/>
            <a:gdLst/>
            <a:ahLst/>
            <a:cxnLst/>
            <a:rect l="l" t="t" r="r" b="b"/>
            <a:pathLst>
              <a:path w="8697975" h="4077176">
                <a:moveTo>
                  <a:pt x="0" y="0"/>
                </a:moveTo>
                <a:lnTo>
                  <a:pt x="8697975" y="0"/>
                </a:lnTo>
                <a:lnTo>
                  <a:pt x="8697975" y="4077175"/>
                </a:lnTo>
                <a:lnTo>
                  <a:pt x="0" y="40771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3155949" y="0"/>
            <a:ext cx="5798650" cy="2177895"/>
            <a:chOff x="0" y="-804291"/>
            <a:chExt cx="1538939" cy="1248062"/>
          </a:xfrm>
          <a:noFill/>
        </p:grpSpPr>
        <p:sp>
          <p:nvSpPr>
            <p:cNvPr id="3" name="Freeform 3"/>
            <p:cNvSpPr/>
            <p:nvPr/>
          </p:nvSpPr>
          <p:spPr>
            <a:xfrm>
              <a:off x="0" y="-804291"/>
              <a:ext cx="1538939" cy="1248062"/>
            </a:xfrm>
            <a:custGeom>
              <a:avLst/>
              <a:gdLst/>
              <a:ahLst/>
              <a:cxnLst/>
              <a:rect l="l" t="t" r="r" b="b"/>
              <a:pathLst>
                <a:path w="1538939" h="1248062">
                  <a:moveTo>
                    <a:pt x="0" y="0"/>
                  </a:moveTo>
                  <a:lnTo>
                    <a:pt x="1538939" y="0"/>
                  </a:lnTo>
                  <a:lnTo>
                    <a:pt x="1538939" y="1248062"/>
                  </a:lnTo>
                  <a:lnTo>
                    <a:pt x="0" y="124806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>
            <a:off x="4591954" y="0"/>
            <a:ext cx="3008093" cy="1404257"/>
          </a:xfrm>
          <a:custGeom>
            <a:avLst/>
            <a:gdLst/>
            <a:ahLst/>
            <a:cxnLst/>
            <a:rect l="l" t="t" r="r" b="b"/>
            <a:pathLst>
              <a:path w="4512140" h="2436556">
                <a:moveTo>
                  <a:pt x="0" y="0"/>
                </a:moveTo>
                <a:lnTo>
                  <a:pt x="4512140" y="0"/>
                </a:lnTo>
                <a:lnTo>
                  <a:pt x="4512140" y="2436556"/>
                </a:lnTo>
                <a:lnTo>
                  <a:pt x="0" y="24365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16089" y="1809974"/>
            <a:ext cx="5159822" cy="3499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23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47" normalizeH="0" baseline="0" noProof="0" dirty="0">
                <a:ln>
                  <a:noFill/>
                </a:ln>
                <a:solidFill>
                  <a:srgbClr val="9B404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LUCKY FLOWERS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760287" y="523644"/>
            <a:ext cx="2671426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45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8" b="0" i="0" u="none" strike="noStrike" kern="1200" cap="none" spc="0" normalizeH="0" baseline="0" noProof="0" dirty="0">
                <a:ln>
                  <a:noFill/>
                </a:ln>
                <a:solidFill>
                  <a:srgbClr val="FFF2F9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Game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8050102-2426-8185-EF35-CB2A04C88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463800"/>
            <a:ext cx="1865568" cy="41978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AFDDE9FA-AFD5-194A-C4CA-E8E9192A63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429" b="93878" l="5060" r="95739">
                        <a14:foregroundMark x1="72836" y1="22755" x2="25433" y2="25612"/>
                        <a14:foregroundMark x1="29161" y1="12041" x2="77497" y2="11429"/>
                        <a14:foregroundMark x1="17976" y1="29898" x2="32889" y2="93265"/>
                        <a14:foregroundMark x1="9720" y1="43367" x2="31025" y2="89694"/>
                        <a14:foregroundMark x1="47803" y1="73980" x2="83089" y2="64082"/>
                        <a14:foregroundMark x1="33822" y1="46939" x2="83489" y2="45510"/>
                        <a14:foregroundMark x1="83489" y1="45510" x2="85885" y2="45510"/>
                        <a14:foregroundMark x1="62223" y1="60715" x2="60719" y2="68980"/>
                        <a14:foregroundMark x1="63691" y1="52646" x2="63042" y2="56214"/>
                        <a14:foregroundMark x1="65379" y1="43367" x2="63771" y2="52204"/>
                        <a14:foregroundMark x1="45998" y1="63318" x2="46871" y2="68980"/>
                        <a14:foregroundMark x1="44841" y1="55817" x2="45321" y2="58926"/>
                        <a14:foregroundMark x1="43142" y1="44796" x2="44139" y2="51264"/>
                        <a14:foregroundMark x1="89481" y1="51224" x2="78029" y2="90102"/>
                        <a14:foregroundMark x1="78029" y1="90102" x2="74700" y2="93878"/>
                        <a14:foregroundMark x1="86818" y1="21327" x2="15313" y2="31327"/>
                        <a14:foregroundMark x1="12517" y1="27041" x2="74834" y2="18878"/>
                        <a14:foregroundMark x1="74834" y1="18878" x2="89481" y2="31327"/>
                        <a14:foregroundMark x1="91345" y1="25612" x2="42876" y2="7653"/>
                        <a14:foregroundMark x1="42876" y1="7653" x2="13449" y2="24898"/>
                        <a14:foregroundMark x1="48735" y1="6429" x2="48735" y2="6429"/>
                        <a14:foregroundMark x1="79361" y1="14898" x2="79361" y2="14898"/>
                        <a14:foregroundMark x1="87750" y1="44082" x2="87750" y2="44082"/>
                        <a14:foregroundMark x1="22636" y1="86122" x2="22636" y2="86122"/>
                        <a14:foregroundMark x1="5060" y1="39082" x2="5060" y2="39082"/>
                        <a14:foregroundMark x1="95739" y1="32959" x2="95739" y2="32959"/>
                        <a14:backgroundMark x1="31824" y1="61122" x2="58189" y2="61122"/>
                        <a14:backgroundMark x1="36618" y1="53163" x2="62184" y2="54388"/>
                        <a14:backgroundMark x1="55792" y1="58061" x2="66178" y2="58673"/>
                        <a14:backgroundMark x1="52597" y1="53776" x2="55792" y2="5193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69031" y="4256041"/>
            <a:ext cx="1284489" cy="167616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9262598-F8D2-51EC-516F-87C872ADA8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3072" y="4256041"/>
            <a:ext cx="1786001" cy="178600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FA450DE-7C66-1B56-E7ED-28978E43DAC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241" r="3475"/>
          <a:stretch/>
        </p:blipFill>
        <p:spPr>
          <a:xfrm>
            <a:off x="5475615" y="4524301"/>
            <a:ext cx="1424623" cy="155819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A5F0C64-B31C-F3AC-EE61-FC279BE68D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35511" y="4503420"/>
            <a:ext cx="1824147" cy="186820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968DF2E-CC54-6D3F-8632-5EE9D1B5EA9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6840" r="92689">
                        <a14:foregroundMark x1="6840" y1="52500" x2="10142" y2="69722"/>
                        <a14:foregroundMark x1="10142" y1="69722" x2="11557" y2="71111"/>
                        <a14:foregroundMark x1="92689" y1="48889" x2="91745" y2="608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2095" y="4363405"/>
            <a:ext cx="1897473" cy="161106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49C3407-FCDF-B587-CE87-1F3B7711068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24760" y1="37540" x2="24760" y2="37540"/>
                        <a14:foregroundMark x1="27157" y1="35623" x2="27157" y2="35623"/>
                        <a14:foregroundMark x1="27476" y1="35304" x2="23642" y2="38179"/>
                        <a14:foregroundMark x1="16773" y1="72524" x2="26038" y2="76198"/>
                        <a14:foregroundMark x1="26038" y1="76198" x2="46166" y2="76677"/>
                        <a14:foregroundMark x1="46166" y1="76677" x2="56070" y2="75559"/>
                        <a14:foregroundMark x1="56070" y1="75559" x2="72684" y2="68690"/>
                        <a14:foregroundMark x1="72684" y1="68690" x2="79553" y2="62460"/>
                        <a14:foregroundMark x1="79553" y1="62460" x2="82268" y2="58147"/>
                        <a14:foregroundMark x1="72843" y1="66773" x2="72843" y2="66773"/>
                        <a14:foregroundMark x1="67252" y1="69649" x2="75879" y2="65815"/>
                        <a14:foregroundMark x1="75879" y1="65815" x2="76198" y2="65176"/>
                        <a14:foregroundMark x1="83227" y1="58786" x2="86901" y2="53035"/>
                        <a14:foregroundMark x1="88658" y1="50160" x2="88658" y2="50160"/>
                        <a14:foregroundMark x1="14217" y1="69329" x2="14217" y2="69329"/>
                        <a14:foregroundMark x1="13099" y1="66773" x2="13099" y2="66773"/>
                        <a14:foregroundMark x1="17732" y1="72524" x2="17732" y2="72524"/>
                        <a14:foregroundMark x1="19329" y1="72843" x2="15176" y2="69968"/>
                        <a14:foregroundMark x1="21086" y1="40415" x2="16294" y2="437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23044" y="1519339"/>
            <a:ext cx="2190819" cy="213709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8A60A80-DF85-E599-518E-2B508F846EB2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5788" t="12841" r="17014" b="10313"/>
          <a:stretch/>
        </p:blipFill>
        <p:spPr>
          <a:xfrm>
            <a:off x="7795260" y="1758123"/>
            <a:ext cx="1431972" cy="145451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235F11E-E6BC-A0F6-8C8B-067D7F7A01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64768" y="1848081"/>
            <a:ext cx="1314139" cy="158091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D213F64-7954-B1B2-7D08-ABF2558C23A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1221" y="2092625"/>
            <a:ext cx="1799223" cy="1120017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AE2C7DE6-33F9-7418-5B24-9115F509C551}"/>
              </a:ext>
            </a:extLst>
          </p:cNvPr>
          <p:cNvSpPr txBox="1"/>
          <p:nvPr/>
        </p:nvSpPr>
        <p:spPr>
          <a:xfrm>
            <a:off x="5282787" y="1902483"/>
            <a:ext cx="17747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You get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points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C17D22F-A8F4-C891-7D03-DD104D09393F}"/>
              </a:ext>
            </a:extLst>
          </p:cNvPr>
          <p:cNvGrpSpPr/>
          <p:nvPr/>
        </p:nvGrpSpPr>
        <p:grpSpPr>
          <a:xfrm>
            <a:off x="3843173" y="20144"/>
            <a:ext cx="4505654" cy="1293730"/>
            <a:chOff x="3475363" y="591320"/>
            <a:chExt cx="5159822" cy="1656854"/>
          </a:xfrm>
        </p:grpSpPr>
        <p:sp>
          <p:nvSpPr>
            <p:cNvPr id="13" name="Freeform 4">
              <a:extLst>
                <a:ext uri="{FF2B5EF4-FFF2-40B4-BE49-F238E27FC236}">
                  <a16:creationId xmlns:a16="http://schemas.microsoft.com/office/drawing/2014/main" id="{3B7C17AD-660B-A5F2-4350-E4FD28546E8E}"/>
                </a:ext>
              </a:extLst>
            </p:cNvPr>
            <p:cNvSpPr/>
            <p:nvPr/>
          </p:nvSpPr>
          <p:spPr>
            <a:xfrm>
              <a:off x="4719560" y="591320"/>
              <a:ext cx="2436848" cy="1081744"/>
            </a:xfrm>
            <a:custGeom>
              <a:avLst/>
              <a:gdLst/>
              <a:ahLst/>
              <a:cxnLst/>
              <a:rect l="l" t="t" r="r" b="b"/>
              <a:pathLst>
                <a:path w="4512140" h="2436556">
                  <a:moveTo>
                    <a:pt x="0" y="0"/>
                  </a:moveTo>
                  <a:lnTo>
                    <a:pt x="4512140" y="0"/>
                  </a:lnTo>
                  <a:lnTo>
                    <a:pt x="4512140" y="2436556"/>
                  </a:lnTo>
                  <a:lnTo>
                    <a:pt x="0" y="24365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E72FFD4C-F65B-CAC7-28AE-DEDEB2BA2ABE}"/>
                </a:ext>
              </a:extLst>
            </p:cNvPr>
            <p:cNvSpPr txBox="1"/>
            <p:nvPr/>
          </p:nvSpPr>
          <p:spPr>
            <a:xfrm>
              <a:off x="3475363" y="1860169"/>
              <a:ext cx="5159822" cy="3880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609630" rtl="0" eaLnBrk="1" fontAlgn="auto" latinLnBrk="0" hangingPunct="1">
                <a:lnSpc>
                  <a:spcPts val="2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47" normalizeH="0" baseline="0" noProof="0" dirty="0">
                  <a:ln>
                    <a:noFill/>
                  </a:ln>
                  <a:solidFill>
                    <a:srgbClr val="9B4040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LUCKY FLOWERS</a:t>
              </a:r>
            </a:p>
          </p:txBody>
        </p:sp>
        <p:sp>
          <p:nvSpPr>
            <p:cNvPr id="15" name="TextBox 7">
              <a:extLst>
                <a:ext uri="{FF2B5EF4-FFF2-40B4-BE49-F238E27FC236}">
                  <a16:creationId xmlns:a16="http://schemas.microsoft.com/office/drawing/2014/main" id="{2B99D278-BDCF-4729-ADC5-22632463BC10}"/>
                </a:ext>
              </a:extLst>
            </p:cNvPr>
            <p:cNvSpPr txBox="1"/>
            <p:nvPr/>
          </p:nvSpPr>
          <p:spPr>
            <a:xfrm>
              <a:off x="4682153" y="780853"/>
              <a:ext cx="2671426" cy="7026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609630" rtl="0" eaLnBrk="1" fontAlgn="auto" latinLnBrk="0" hangingPunct="1">
                <a:lnSpc>
                  <a:spcPts val="450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F2F9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Game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5250FBA0-E99D-7995-AD5B-D4E99BAD8BD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378" b="94878" l="4738" r="94494">
                        <a14:foregroundMark x1="17414" y1="24968" x2="17414" y2="24968"/>
                        <a14:foregroundMark x1="7426" y1="57875" x2="10627" y2="60691"/>
                        <a14:foregroundMark x1="41485" y1="93854" x2="43150" y2="93854"/>
                        <a14:foregroundMark x1="67862" y1="92190" x2="67862" y2="92190"/>
                        <a14:foregroundMark x1="94878" y1="54161" x2="94878" y2="54161"/>
                        <a14:foregroundMark x1="52753" y1="5378" x2="52753" y2="5378"/>
                        <a14:foregroundMark x1="4738" y1="51088" x2="4738" y2="51088"/>
                        <a14:foregroundMark x1="60307" y1="94878" x2="60307" y2="948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454" y="1553989"/>
            <a:ext cx="2263969" cy="226396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23A5DD1-EC1C-CF0E-162A-83F02C93D83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197" b="95269" l="4738" r="93726">
                        <a14:foregroundMark x1="4738" y1="57928" x2="4738" y2="57928"/>
                        <a14:foregroundMark x1="48912" y1="3197" x2="48912" y2="3197"/>
                        <a14:foregroundMark x1="93470" y1="53836" x2="93854" y2="52813"/>
                        <a14:foregroundMark x1="60307" y1="92199" x2="60307" y2="92199"/>
                        <a14:foregroundMark x1="42766" y1="94246" x2="42766" y2="94246"/>
                        <a14:foregroundMark x1="60948" y1="95269" x2="60948" y2="95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8177" y="1472394"/>
            <a:ext cx="2363167" cy="236619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4D17C7E-D11E-6962-68F2-3183F8D32B4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3581" b="94885" l="2046" r="96292">
                        <a14:foregroundMark x1="6522" y1="53453" x2="6522" y2="53453"/>
                        <a14:foregroundMark x1="44885" y1="3836" x2="44885" y2="3836"/>
                        <a14:foregroundMark x1="92199" y1="30179" x2="92199" y2="30179"/>
                        <a14:foregroundMark x1="96675" y1="55243" x2="96675" y2="55243"/>
                        <a14:foregroundMark x1="68159" y1="93606" x2="68159" y2="93606"/>
                        <a14:foregroundMark x1="38107" y1="94629" x2="38107" y2="94629"/>
                        <a14:foregroundMark x1="59591" y1="94885" x2="59591" y2="94885"/>
                        <a14:foregroundMark x1="2046" y1="52174" x2="2046" y2="521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84361" y="1459972"/>
            <a:ext cx="2324553" cy="2285645"/>
          </a:xfrm>
          <a:prstGeom prst="rect">
            <a:avLst/>
          </a:prstGeom>
        </p:spPr>
      </p:pic>
      <p:pic>
        <p:nvPicPr>
          <p:cNvPr id="1026" name="Picture 2" descr="jpg, 127.97 KB">
            <a:extLst>
              <a:ext uri="{FF2B5EF4-FFF2-40B4-BE49-F238E27FC236}">
                <a16:creationId xmlns:a16="http://schemas.microsoft.com/office/drawing/2014/main" id="{DC3A954D-E1FF-6DC4-878F-462B7CB06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4800" b="96800" l="7400" r="95600">
                        <a14:foregroundMark x1="23800" y1="23800" x2="23800" y2="23800"/>
                        <a14:foregroundMark x1="16800" y1="55200" x2="16800" y2="59000"/>
                        <a14:foregroundMark x1="32600" y1="87200" x2="36400" y2="89000"/>
                        <a14:foregroundMark x1="70400" y1="86800" x2="74600" y2="80800"/>
                        <a14:foregroundMark x1="86800" y1="62600" x2="86000" y2="52600"/>
                        <a14:foregroundMark x1="79000" y1="26400" x2="75600" y2="23000"/>
                        <a14:foregroundMark x1="53000" y1="16400" x2="29000" y2="22800"/>
                        <a14:foregroundMark x1="29000" y1="22800" x2="24200" y2="63000"/>
                        <a14:foregroundMark x1="24200" y1="63000" x2="37800" y2="80400"/>
                        <a14:foregroundMark x1="37800" y1="80400" x2="59600" y2="85000"/>
                        <a14:foregroundMark x1="59600" y1="85000" x2="79000" y2="73800"/>
                        <a14:foregroundMark x1="79000" y1="73800" x2="77600" y2="27200"/>
                        <a14:foregroundMark x1="77600" y1="27200" x2="57200" y2="10800"/>
                        <a14:foregroundMark x1="57200" y1="10800" x2="49400" y2="15200"/>
                        <a14:foregroundMark x1="30000" y1="28600" x2="15600" y2="57000"/>
                        <a14:foregroundMark x1="15600" y1="57000" x2="16000" y2="61200"/>
                        <a14:foregroundMark x1="20000" y1="27800" x2="21600" y2="27000"/>
                        <a14:foregroundMark x1="13800" y1="56400" x2="13800" y2="56400"/>
                        <a14:foregroundMark x1="12200" y1="66800" x2="17400" y2="70800"/>
                        <a14:foregroundMark x1="30800" y1="85600" x2="35200" y2="88600"/>
                        <a14:foregroundMark x1="37400" y1="91600" x2="42600" y2="93400"/>
                        <a14:foregroundMark x1="63800" y1="94600" x2="66000" y2="94600"/>
                        <a14:foregroundMark x1="95600" y1="56800" x2="95600" y2="53400"/>
                        <a14:foregroundMark x1="43800" y1="4800" x2="43800" y2="4800"/>
                        <a14:foregroundMark x1="7400" y1="54200" x2="7400" y2="54200"/>
                        <a14:foregroundMark x1="40000" y1="96800" x2="40000" y2="96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731" y="1355910"/>
            <a:ext cx="2380051" cy="2380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pg, 156.5 KB">
            <a:extLst>
              <a:ext uri="{FF2B5EF4-FFF2-40B4-BE49-F238E27FC236}">
                <a16:creationId xmlns:a16="http://schemas.microsoft.com/office/drawing/2014/main" id="{00A39DC9-2C0D-8F7D-C99A-2107EAD6B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6200" b="96400" l="6600" r="95600">
                        <a14:foregroundMark x1="6600" y1="58000" x2="6600" y2="58000"/>
                        <a14:foregroundMark x1="55600" y1="6200" x2="55600" y2="6200"/>
                        <a14:foregroundMark x1="91600" y1="32000" x2="91600" y2="32000"/>
                        <a14:foregroundMark x1="95600" y1="57200" x2="95600" y2="57200"/>
                        <a14:foregroundMark x1="62000" y1="95200" x2="62000" y2="95200"/>
                        <a14:foregroundMark x1="41800" y1="96400" x2="41800" y2="96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782" y="1321893"/>
            <a:ext cx="2423724" cy="242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jpg, 160.64 KB">
            <a:extLst>
              <a:ext uri="{FF2B5EF4-FFF2-40B4-BE49-F238E27FC236}">
                <a16:creationId xmlns:a16="http://schemas.microsoft.com/office/drawing/2014/main" id="{165FD307-EB41-3215-61DD-DD2F8CF9C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2600" b="96800" l="5200" r="95600">
                        <a14:foregroundMark x1="5200" y1="51000" x2="5200" y2="51000"/>
                        <a14:foregroundMark x1="44000" y1="6800" x2="44000" y2="6800"/>
                        <a14:foregroundMark x1="92400" y1="30000" x2="92400" y2="30000"/>
                        <a14:foregroundMark x1="95600" y1="56600" x2="95600" y2="56600"/>
                        <a14:foregroundMark x1="53000" y1="2800" x2="53000" y2="2800"/>
                        <a14:foregroundMark x1="39600" y1="92400" x2="39600" y2="92400"/>
                        <a14:foregroundMark x1="63400" y1="94600" x2="63400" y2="94600"/>
                        <a14:foregroundMark x1="40200" y1="96800" x2="40200" y2="96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0" y="3980699"/>
            <a:ext cx="2526115" cy="241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jpg, 146.04 KB">
            <a:extLst>
              <a:ext uri="{FF2B5EF4-FFF2-40B4-BE49-F238E27FC236}">
                <a16:creationId xmlns:a16="http://schemas.microsoft.com/office/drawing/2014/main" id="{C91E1894-12FD-E56E-E95E-3ED24DD89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2800" b="95000" l="2200" r="94600">
                        <a14:foregroundMark x1="9400" y1="29600" x2="10400" y2="29600"/>
                        <a14:foregroundMark x1="49800" y1="6400" x2="50400" y2="6400"/>
                        <a14:foregroundMark x1="94600" y1="50800" x2="94600" y2="50800"/>
                        <a14:foregroundMark x1="6000" y1="55000" x2="6000" y2="55000"/>
                        <a14:foregroundMark x1="7800" y1="62000" x2="7800" y2="62000"/>
                        <a14:foregroundMark x1="2200" y1="52200" x2="2200" y2="52200"/>
                        <a14:foregroundMark x1="38200" y1="92600" x2="38200" y2="92600"/>
                        <a14:foregroundMark x1="59400" y1="95000" x2="59400" y2="95000"/>
                        <a14:foregroundMark x1="50800" y1="2800" x2="50800" y2="2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14" y="4094228"/>
            <a:ext cx="2419513" cy="241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jpg, 163.34 KB">
            <a:extLst>
              <a:ext uri="{FF2B5EF4-FFF2-40B4-BE49-F238E27FC236}">
                <a16:creationId xmlns:a16="http://schemas.microsoft.com/office/drawing/2014/main" id="{DE5DAD7B-2B29-70EF-0441-17EDC0012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2600" b="95200" l="4600" r="95200">
                        <a14:foregroundMark x1="4600" y1="58200" x2="4600" y2="58200"/>
                        <a14:foregroundMark x1="44400" y1="6600" x2="44400" y2="6600"/>
                        <a14:foregroundMark x1="95200" y1="52800" x2="95200" y2="52800"/>
                        <a14:foregroundMark x1="52600" y1="2800" x2="52600" y2="2800"/>
                        <a14:foregroundMark x1="42200" y1="93600" x2="42200" y2="93600"/>
                        <a14:foregroundMark x1="59400" y1="95200" x2="59400" y2="95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146" y="4082211"/>
            <a:ext cx="2407506" cy="240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jpg, 152.14 KB">
            <a:extLst>
              <a:ext uri="{FF2B5EF4-FFF2-40B4-BE49-F238E27FC236}">
                <a16:creationId xmlns:a16="http://schemas.microsoft.com/office/drawing/2014/main" id="{C59AC450-0665-4B08-AF23-6E8EFC647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5000" b="95000" l="3400" r="94800">
                        <a14:foregroundMark x1="7800" y1="53000" x2="7800" y2="53000"/>
                        <a14:foregroundMark x1="3400" y1="55000" x2="3400" y2="55000"/>
                        <a14:foregroundMark x1="46000" y1="5000" x2="46000" y2="5000"/>
                        <a14:foregroundMark x1="92200" y1="30600" x2="92200" y2="30600"/>
                        <a14:foregroundMark x1="94400" y1="56000" x2="94800" y2="56600"/>
                        <a14:foregroundMark x1="64000" y1="93200" x2="64000" y2="93400"/>
                        <a14:foregroundMark x1="40400" y1="95000" x2="40400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629" y="3909321"/>
            <a:ext cx="2450773" cy="2450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jpg, 163.01 KB">
            <a:extLst>
              <a:ext uri="{FF2B5EF4-FFF2-40B4-BE49-F238E27FC236}">
                <a16:creationId xmlns:a16="http://schemas.microsoft.com/office/drawing/2014/main" id="{CA299FC7-5C65-3075-CB22-173FB83F2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6200" b="96200" l="4200" r="94600">
                        <a14:foregroundMark x1="7800" y1="33200" x2="7800" y2="33200"/>
                        <a14:foregroundMark x1="4200" y1="59800" x2="4200" y2="59800"/>
                        <a14:foregroundMark x1="48800" y1="6200" x2="48800" y2="6200"/>
                        <a14:foregroundMark x1="91800" y1="33000" x2="91800" y2="33000"/>
                        <a14:foregroundMark x1="94600" y1="55400" x2="94600" y2="55400"/>
                        <a14:foregroundMark x1="63000" y1="93200" x2="63000" y2="93200"/>
                        <a14:foregroundMark x1="40200" y1="95400" x2="40200" y2="95400"/>
                        <a14:foregroundMark x1="59000" y1="96200" x2="59000" y2="96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7581" y="3829796"/>
            <a:ext cx="2467388" cy="246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50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7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37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6CFFFC95-ACD1-9F11-ABD6-81431BCD7106}"/>
              </a:ext>
            </a:extLst>
          </p:cNvPr>
          <p:cNvSpPr/>
          <p:nvPr/>
        </p:nvSpPr>
        <p:spPr>
          <a:xfrm>
            <a:off x="3711006" y="0"/>
            <a:ext cx="5128194" cy="1585991"/>
          </a:xfrm>
          <a:custGeom>
            <a:avLst/>
            <a:gdLst/>
            <a:ahLst/>
            <a:cxnLst/>
            <a:rect l="l" t="t" r="r" b="b"/>
            <a:pathLst>
              <a:path w="4512140" h="2436556">
                <a:moveTo>
                  <a:pt x="0" y="0"/>
                </a:moveTo>
                <a:lnTo>
                  <a:pt x="4512140" y="0"/>
                </a:lnTo>
                <a:lnTo>
                  <a:pt x="4512140" y="2436556"/>
                </a:lnTo>
                <a:lnTo>
                  <a:pt x="0" y="24365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FDDE9FA-AFD5-194A-C4CA-E8E9192A6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29" b="93878" l="5060" r="98269">
                        <a14:foregroundMark x1="72836" y1="22755" x2="25433" y2="25612"/>
                        <a14:foregroundMark x1="29161" y1="12041" x2="77497" y2="11429"/>
                        <a14:foregroundMark x1="17976" y1="29898" x2="32889" y2="93265"/>
                        <a14:foregroundMark x1="9720" y1="43367" x2="31025" y2="89694"/>
                        <a14:foregroundMark x1="47803" y1="73980" x2="83089" y2="64082"/>
                        <a14:foregroundMark x1="33822" y1="46939" x2="83489" y2="45510"/>
                        <a14:foregroundMark x1="83489" y1="45510" x2="85885" y2="45510"/>
                        <a14:foregroundMark x1="61396" y1="65258" x2="60719" y2="68980"/>
                        <a14:foregroundMark x1="62330" y1="60124" x2="62226" y2="60695"/>
                        <a14:foregroundMark x1="65379" y1="43367" x2="63096" y2="55914"/>
                        <a14:foregroundMark x1="46411" y1="65995" x2="46871" y2="68980"/>
                        <a14:foregroundMark x1="45156" y1="57859" x2="45195" y2="58110"/>
                        <a14:foregroundMark x1="43142" y1="44796" x2="44390" y2="52888"/>
                        <a14:foregroundMark x1="89481" y1="51224" x2="78029" y2="90102"/>
                        <a14:foregroundMark x1="78029" y1="90102" x2="74700" y2="93878"/>
                        <a14:foregroundMark x1="86818" y1="21327" x2="15313" y2="31327"/>
                        <a14:foregroundMark x1="12517" y1="27041" x2="74834" y2="18878"/>
                        <a14:foregroundMark x1="74834" y1="18878" x2="89481" y2="31327"/>
                        <a14:foregroundMark x1="91345" y1="25612" x2="42876" y2="7653"/>
                        <a14:foregroundMark x1="42876" y1="7653" x2="13449" y2="24898"/>
                        <a14:foregroundMark x1="48735" y1="6429" x2="48735" y2="6429"/>
                        <a14:foregroundMark x1="79361" y1="14898" x2="79361" y2="14898"/>
                        <a14:foregroundMark x1="87750" y1="44082" x2="87750" y2="44082"/>
                        <a14:foregroundMark x1="22636" y1="86122" x2="22636" y2="86122"/>
                        <a14:foregroundMark x1="5060" y1="39082" x2="5060" y2="39082"/>
                        <a14:foregroundMark x1="98269" y1="33980" x2="98269" y2="33980"/>
                        <a14:backgroundMark x1="37417" y1="54184" x2="63915" y2="58469"/>
                        <a14:backgroundMark x1="66312" y1="62755" x2="41411" y2="63980"/>
                        <a14:backgroundMark x1="42210" y1="60306" x2="55126" y2="6030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75544">
            <a:off x="3832466" y="1889524"/>
            <a:ext cx="2059440" cy="2015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9262598-F8D2-51EC-516F-87C872ADA8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86206">
            <a:off x="7015713" y="4452722"/>
            <a:ext cx="2067036" cy="2009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A5F0C64-B31C-F3AC-EE61-FC279BE68D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48280">
            <a:off x="3813949" y="4539032"/>
            <a:ext cx="2139690" cy="18991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968DF2E-CC54-6D3F-8632-5EE9D1B5EA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6840" r="92689">
                        <a14:foregroundMark x1="6840" y1="52500" x2="10142" y2="69722"/>
                        <a14:foregroundMark x1="10142" y1="69722" x2="11557" y2="71111"/>
                        <a14:foregroundMark x1="92689" y1="48889" x2="91745" y2="608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001320">
            <a:off x="6984680" y="1871214"/>
            <a:ext cx="2067036" cy="20803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49C3407-FCDF-B587-CE87-1F3B771106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24760" y1="37540" x2="24760" y2="37540"/>
                        <a14:foregroundMark x1="27157" y1="35623" x2="27157" y2="35623"/>
                        <a14:foregroundMark x1="27476" y1="35304" x2="23642" y2="38179"/>
                        <a14:foregroundMark x1="16773" y1="72524" x2="26038" y2="76198"/>
                        <a14:foregroundMark x1="26038" y1="76198" x2="46166" y2="76677"/>
                        <a14:foregroundMark x1="46166" y1="76677" x2="56070" y2="75559"/>
                        <a14:foregroundMark x1="56070" y1="75559" x2="72684" y2="68690"/>
                        <a14:foregroundMark x1="72684" y1="68690" x2="79553" y2="62460"/>
                        <a14:foregroundMark x1="79553" y1="62460" x2="82268" y2="58147"/>
                        <a14:foregroundMark x1="72843" y1="66773" x2="72843" y2="66773"/>
                        <a14:foregroundMark x1="67252" y1="69649" x2="75879" y2="65815"/>
                        <a14:foregroundMark x1="75879" y1="65815" x2="76198" y2="65176"/>
                        <a14:foregroundMark x1="83227" y1="58786" x2="86901" y2="53035"/>
                        <a14:foregroundMark x1="88658" y1="50160" x2="88658" y2="50160"/>
                        <a14:foregroundMark x1="14217" y1="69329" x2="14217" y2="69329"/>
                        <a14:foregroundMark x1="13099" y1="66773" x2="13099" y2="66773"/>
                        <a14:foregroundMark x1="17732" y1="72524" x2="17732" y2="72524"/>
                        <a14:foregroundMark x1="19329" y1="72843" x2="15176" y2="69968"/>
                        <a14:foregroundMark x1="21086" y1="40415" x2="16294" y2="437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899501">
            <a:off x="9829857" y="3062806"/>
            <a:ext cx="2059440" cy="20474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8A60A80-DF85-E599-518E-2B508F846EB2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5788" t="12841" r="17014" b="10313"/>
          <a:stretch/>
        </p:blipFill>
        <p:spPr>
          <a:xfrm rot="20735162">
            <a:off x="487347" y="1811266"/>
            <a:ext cx="2059441" cy="1972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D213F64-7954-B1B2-7D08-ABF2558C23A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191665">
            <a:off x="682184" y="4507806"/>
            <a:ext cx="2082595" cy="18991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FA4099EC-D565-D209-88D5-ABE6070681FF}"/>
              </a:ext>
            </a:extLst>
          </p:cNvPr>
          <p:cNvSpPr txBox="1"/>
          <p:nvPr/>
        </p:nvSpPr>
        <p:spPr>
          <a:xfrm>
            <a:off x="2953752" y="432821"/>
            <a:ext cx="6690248" cy="7224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53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98" b="0" i="0" u="sng" strike="noStrike" kern="1200" cap="none" spc="11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Look and say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3D225D-7EB3-88DD-90E9-D4A2C36C421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4836" y="75581"/>
            <a:ext cx="3408948" cy="12671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4DCAE5-15E8-48FA-7CD7-21660998B10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9238248" y="75581"/>
            <a:ext cx="3408948" cy="126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638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50876" y="145870"/>
            <a:ext cx="6690248" cy="7124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53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98" b="0" i="0" u="sng" strike="noStrike" kern="1200" cap="none" spc="119" normalizeH="0" baseline="0" noProof="0" dirty="0">
                <a:ln>
                  <a:noFill/>
                </a:ln>
                <a:solidFill>
                  <a:srgbClr val="844B3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Table of content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337868" y="2099771"/>
            <a:ext cx="9279823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02</a:t>
            </a:r>
            <a:endParaRPr lang="en-US" sz="8000" b="1" spc="39" dirty="0">
              <a:solidFill>
                <a:srgbClr val="00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marR="0" lvl="0" indent="0" algn="ctr" defTabSz="60963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Listen and repeat</a:t>
            </a:r>
            <a:endParaRPr kumimoji="0" lang="en-US" sz="9600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CC60B7-81CA-BBDC-5AA2-F6D0CD8FD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202" y="1459241"/>
            <a:ext cx="1959709" cy="298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8071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53DF7CD7-3DB2-5582-AAE4-B51EBE845491}"/>
              </a:ext>
            </a:extLst>
          </p:cNvPr>
          <p:cNvGrpSpPr/>
          <p:nvPr/>
        </p:nvGrpSpPr>
        <p:grpSpPr>
          <a:xfrm>
            <a:off x="3662680" y="-27067"/>
            <a:ext cx="4866640" cy="1158239"/>
            <a:chOff x="3352800" y="1"/>
            <a:chExt cx="5242560" cy="133688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1F35D22-A728-BC52-E3A6-21B6006889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8056" b="34815" l="18698" r="42552">
                          <a14:foregroundMark x1="18698" y1="30741" x2="18698" y2="30741"/>
                          <a14:foregroundMark x1="20417" y1="31481" x2="20417" y2="31481"/>
                          <a14:foregroundMark x1="21146" y1="31481" x2="21146" y2="31481"/>
                          <a14:foregroundMark x1="21667" y1="31296" x2="21667" y2="31296"/>
                          <a14:foregroundMark x1="21927" y1="29907" x2="21927" y2="29907"/>
                          <a14:foregroundMark x1="22604" y1="30926" x2="22604" y2="30926"/>
                          <a14:foregroundMark x1="25990" y1="30926" x2="25990" y2="30926"/>
                          <a14:foregroundMark x1="28490" y1="31852" x2="28490" y2="31852"/>
                          <a14:foregroundMark x1="28542" y1="30648" x2="28542" y2="30648"/>
                          <a14:foregroundMark x1="29115" y1="31296" x2="29115" y2="31296"/>
                          <a14:foregroundMark x1="29583" y1="31019" x2="29583" y2="31019"/>
                          <a14:foregroundMark x1="30833" y1="30741" x2="30833" y2="30741"/>
                          <a14:foregroundMark x1="31615" y1="30463" x2="31615" y2="30463"/>
                          <a14:foregroundMark x1="32344" y1="31389" x2="32344" y2="31389"/>
                          <a14:foregroundMark x1="32813" y1="31574" x2="32813" y2="31574"/>
                          <a14:foregroundMark x1="34531" y1="30926" x2="34531" y2="30926"/>
                          <a14:foregroundMark x1="35208" y1="31574" x2="35208" y2="31574"/>
                          <a14:foregroundMark x1="36354" y1="31944" x2="36354" y2="31944"/>
                          <a14:foregroundMark x1="34479" y1="31111" x2="34479" y2="31111"/>
                          <a14:foregroundMark x1="36927" y1="31111" x2="36927" y2="31111"/>
                          <a14:foregroundMark x1="37813" y1="30926" x2="37813" y2="30926"/>
                          <a14:foregroundMark x1="38281" y1="31389" x2="38281" y2="31389"/>
                          <a14:foregroundMark x1="38802" y1="31111" x2="38802" y2="31111"/>
                          <a14:foregroundMark x1="39323" y1="31574" x2="39323" y2="31574"/>
                          <a14:foregroundMark x1="40521" y1="31574" x2="40521" y2="31574"/>
                          <a14:foregroundMark x1="41042" y1="31389" x2="41042" y2="31389"/>
                          <a14:foregroundMark x1="42448" y1="30833" x2="42448" y2="30833"/>
                          <a14:foregroundMark x1="28542" y1="30648" x2="28542" y2="30648"/>
                          <a14:foregroundMark x1="30938" y1="31111" x2="30938" y2="31111"/>
                          <a14:foregroundMark x1="31823" y1="31111" x2="31823" y2="31111"/>
                          <a14:foregroundMark x1="28646" y1="31389" x2="28646" y2="31389"/>
                          <a14:foregroundMark x1="28438" y1="30741" x2="28438" y2="30741"/>
                          <a14:foregroundMark x1="32448" y1="31944" x2="32448" y2="31944"/>
                          <a14:foregroundMark x1="31615" y1="32130" x2="31615" y2="32130"/>
                          <a14:foregroundMark x1="35677" y1="32130" x2="35677" y2="32130"/>
                          <a14:foregroundMark x1="36875" y1="31944" x2="36875" y2="31944"/>
                          <a14:foregroundMark x1="37240" y1="32222" x2="37240" y2="32222"/>
                          <a14:foregroundMark x1="39896" y1="31944" x2="39896" y2="31944"/>
                          <a14:foregroundMark x1="42552" y1="32222" x2="42552" y2="32222"/>
                          <a14:foregroundMark x1="33490" y1="31019" x2="33490" y2="31019"/>
                          <a14:foregroundMark x1="33177" y1="30741" x2="33177" y2="30741"/>
                          <a14:foregroundMark x1="33125" y1="31574" x2="33125" y2="31574"/>
                          <a14:foregroundMark x1="29792" y1="31944" x2="29792" y2="31944"/>
                          <a14:foregroundMark x1="33177" y1="31574" x2="33177" y2="31574"/>
                          <a14:foregroundMark x1="33229" y1="30926" x2="33229" y2="30926"/>
                          <a14:foregroundMark x1="33438" y1="30926" x2="33438" y2="30926"/>
                          <a14:foregroundMark x1="32708" y1="31111" x2="32708" y2="31111"/>
                          <a14:foregroundMark x1="33073" y1="31667" x2="33073" y2="31667"/>
                          <a14:foregroundMark x1="33073" y1="32222" x2="33073" y2="32222"/>
                          <a14:foregroundMark x1="33177" y1="32407" x2="33177" y2="32407"/>
                          <a14:foregroundMark x1="32917" y1="30926" x2="32917" y2="30926"/>
                          <a14:foregroundMark x1="40000" y1="32407" x2="40000" y2="32407"/>
                          <a14:foregroundMark x1="40208" y1="32407" x2="40208" y2="32407"/>
                          <a14:foregroundMark x1="33281" y1="31481" x2="33281" y2="31481"/>
                          <a14:foregroundMark x1="36146" y1="32407" x2="36146" y2="32407"/>
                          <a14:foregroundMark x1="32969" y1="31481" x2="32969" y2="31481"/>
                          <a14:backgroundMark x1="33177" y1="31574" x2="33177" y2="31574"/>
                          <a14:backgroundMark x1="35000" y1="31667" x2="35000" y2="31667"/>
                          <a14:backgroundMark x1="37240" y1="31944" x2="37240" y2="31944"/>
                          <a14:backgroundMark x1="36094" y1="32222" x2="36094" y2="32222"/>
                          <a14:backgroundMark x1="33177" y1="31111" x2="33177" y2="31111"/>
                          <a14:backgroundMark x1="33177" y1="31296" x2="33177" y2="31296"/>
                          <a14:backgroundMark x1="40156" y1="32037" x2="40156" y2="32037"/>
                          <a14:backgroundMark x1="32708" y1="31204" x2="32708" y2="31204"/>
                          <a14:backgroundMark x1="32917" y1="30741" x2="32917" y2="30741"/>
                          <a14:backgroundMark x1="33229" y1="30556" x2="33229" y2="30556"/>
                          <a14:backgroundMark x1="32708" y1="30926" x2="32708" y2="30926"/>
                          <a14:backgroundMark x1="33073" y1="32222" x2="33073" y2="32222"/>
                        </a14:backgroundRemoval>
                      </a14:imgEffect>
                    </a14:imgLayer>
                  </a14:imgProps>
                </a:ext>
              </a:extLst>
            </a:blip>
            <a:srcRect l="17750" t="27408" r="55250" b="64296"/>
            <a:stretch/>
          </p:blipFill>
          <p:spPr>
            <a:xfrm>
              <a:off x="3352800" y="1"/>
              <a:ext cx="5242560" cy="90612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778AE5E-B238-6949-39DC-1131085140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1481" b="46667" l="39063" r="50833">
                          <a14:foregroundMark x1="40000" y1="43981" x2="40000" y2="43981"/>
                          <a14:foregroundMark x1="40781" y1="43426" x2="40781" y2="43426"/>
                          <a14:foregroundMark x1="42500" y1="43704" x2="42500" y2="43704"/>
                          <a14:foregroundMark x1="44531" y1="43333" x2="44531" y2="43333"/>
                          <a14:foregroundMark x1="46198" y1="43426" x2="46198" y2="43426"/>
                          <a14:foregroundMark x1="46615" y1="42963" x2="46615" y2="42963"/>
                          <a14:foregroundMark x1="45729" y1="45278" x2="45729" y2="45278"/>
                          <a14:foregroundMark x1="45625" y1="43519" x2="45625" y2="43519"/>
                          <a14:foregroundMark x1="46667" y1="45463" x2="46563" y2="45463"/>
                          <a14:foregroundMark x1="45521" y1="43519" x2="46406" y2="45463"/>
                          <a14:foregroundMark x1="44271" y1="43333" x2="44844" y2="45370"/>
                          <a14:foregroundMark x1="47708" y1="43333" x2="48021" y2="45278"/>
                          <a14:foregroundMark x1="50208" y1="43426" x2="50260" y2="45000"/>
                          <a14:foregroundMark x1="41042" y1="43889" x2="40990" y2="44630"/>
                          <a14:foregroundMark x1="39115" y1="42963" x2="39896" y2="45000"/>
                          <a14:foregroundMark x1="40729" y1="43519" x2="41615" y2="43981"/>
                          <a14:foregroundMark x1="39063" y1="44537" x2="39063" y2="45370"/>
                          <a14:foregroundMark x1="47813" y1="43056" x2="48385" y2="43241"/>
                          <a14:foregroundMark x1="45781" y1="43333" x2="46667" y2="43056"/>
                          <a14:foregroundMark x1="42448" y1="43889" x2="42813" y2="46204"/>
                          <a14:foregroundMark x1="42292" y1="43241" x2="43177" y2="42963"/>
                          <a14:foregroundMark x1="46719" y1="44167" x2="46719" y2="44167"/>
                          <a14:foregroundMark x1="41094" y1="45463" x2="41094" y2="45463"/>
                          <a14:foregroundMark x1="42760" y1="45926" x2="42760" y2="45926"/>
                        </a14:backgroundRemoval>
                      </a14:imgEffect>
                    </a14:imgLayer>
                  </a14:imgProps>
                </a:ext>
              </a:extLst>
            </a:blip>
            <a:srcRect l="37667" t="40889" r="47666" b="52592"/>
            <a:stretch/>
          </p:blipFill>
          <p:spPr>
            <a:xfrm>
              <a:off x="4663440" y="643467"/>
              <a:ext cx="2773680" cy="693420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26AF5161-3E9E-D459-CE01-20A977A789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19680" y="4819626"/>
            <a:ext cx="1050189" cy="20383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B488BBF-B088-2153-CFC8-C733D8A925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66905" y="4921226"/>
            <a:ext cx="1050189" cy="2038374"/>
          </a:xfrm>
          <a:prstGeom prst="rect">
            <a:avLst/>
          </a:prstGeom>
        </p:spPr>
      </p:pic>
      <p:sp>
        <p:nvSpPr>
          <p:cNvPr id="16" name="TextBox 2">
            <a:extLst>
              <a:ext uri="{FF2B5EF4-FFF2-40B4-BE49-F238E27FC236}">
                <a16:creationId xmlns:a16="http://schemas.microsoft.com/office/drawing/2014/main" id="{C45A85A1-713C-0A98-2BDC-CCFBBC0CCB51}"/>
              </a:ext>
            </a:extLst>
          </p:cNvPr>
          <p:cNvSpPr txBox="1"/>
          <p:nvPr/>
        </p:nvSpPr>
        <p:spPr>
          <a:xfrm>
            <a:off x="-500324" y="757971"/>
            <a:ext cx="5486400" cy="6277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53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sng" strike="noStrike" kern="1200" cap="none" spc="119" normalizeH="0" baseline="0" noProof="0" dirty="0">
                <a:ln>
                  <a:noFill/>
                </a:ln>
                <a:solidFill>
                  <a:srgbClr val="844B3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1. Listen and repeat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B78BFD3-97FB-4E46-897E-C65C4FD495C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1204" b="84722" l="24844" r="78177">
                        <a14:foregroundMark x1="27083" y1="28704" x2="41927" y2="25463"/>
                        <a14:foregroundMark x1="31094" y1="23241" x2="25417" y2="52778"/>
                        <a14:foregroundMark x1="26094" y1="57037" x2="25573" y2="74630"/>
                        <a14:foregroundMark x1="25573" y1="74630" x2="25833" y2="75093"/>
                        <a14:foregroundMark x1="25729" y1="72037" x2="29271" y2="74630"/>
                        <a14:foregroundMark x1="25313" y1="55370" x2="25313" y2="65370"/>
                        <a14:foregroundMark x1="25417" y1="45926" x2="25313" y2="55741"/>
                        <a14:foregroundMark x1="25313" y1="55741" x2="25313" y2="55741"/>
                        <a14:foregroundMark x1="29583" y1="36759" x2="42917" y2="27870"/>
                        <a14:foregroundMark x1="28177" y1="21481" x2="27500" y2="32037"/>
                        <a14:foregroundMark x1="27500" y1="32037" x2="27396" y2="32130"/>
                        <a14:foregroundMark x1="25938" y1="25648" x2="41146" y2="23148"/>
                        <a14:foregroundMark x1="36563" y1="57222" x2="38854" y2="69444"/>
                        <a14:foregroundMark x1="36250" y1="74630" x2="36250" y2="74630"/>
                        <a14:foregroundMark x1="39688" y1="72593" x2="39688" y2="72593"/>
                        <a14:foregroundMark x1="37344" y1="72037" x2="37344" y2="72037"/>
                        <a14:foregroundMark x1="49688" y1="39722" x2="49688" y2="39722"/>
                        <a14:foregroundMark x1="48854" y1="44722" x2="48854" y2="44722"/>
                        <a14:foregroundMark x1="49896" y1="36852" x2="49896" y2="36852"/>
                        <a14:foregroundMark x1="49896" y1="35000" x2="49896" y2="35000"/>
                        <a14:foregroundMark x1="55313" y1="39259" x2="55313" y2="39259"/>
                        <a14:foregroundMark x1="70938" y1="62963" x2="70938" y2="62963"/>
                        <a14:foregroundMark x1="62760" y1="62778" x2="62760" y2="62778"/>
                        <a14:foregroundMark x1="58438" y1="62500" x2="58438" y2="62500"/>
                        <a14:foregroundMark x1="48906" y1="63148" x2="48906" y2="63148"/>
                        <a14:foregroundMark x1="44063" y1="62037" x2="50938" y2="63426"/>
                        <a14:foregroundMark x1="50938" y1="63426" x2="57604" y2="61296"/>
                        <a14:foregroundMark x1="76250" y1="49444" x2="74583" y2="67593"/>
                        <a14:foregroundMark x1="75417" y1="62500" x2="77604" y2="62037"/>
                        <a14:foregroundMark x1="55677" y1="79537" x2="57396" y2="68333"/>
                        <a14:foregroundMark x1="57396" y1="68333" x2="57396" y2="67963"/>
                        <a14:foregroundMark x1="51667" y1="72870" x2="51667" y2="72870"/>
                        <a14:foregroundMark x1="60938" y1="82500" x2="60938" y2="82500"/>
                        <a14:foregroundMark x1="52656" y1="82222" x2="52656" y2="82222"/>
                        <a14:foregroundMark x1="59896" y1="70093" x2="59896" y2="70093"/>
                        <a14:foregroundMark x1="60000" y1="76852" x2="60000" y2="76852"/>
                        <a14:foregroundMark x1="59896" y1="77315" x2="59896" y2="75833"/>
                        <a14:foregroundMark x1="59844" y1="76111" x2="59844" y2="76111"/>
                        <a14:foregroundMark x1="59688" y1="75000" x2="60000" y2="77037"/>
                        <a14:foregroundMark x1="51094" y1="29074" x2="51094" y2="29074"/>
                        <a14:foregroundMark x1="51510" y1="32315" x2="51510" y2="32315"/>
                        <a14:foregroundMark x1="52760" y1="30093" x2="52760" y2="30093"/>
                        <a14:foregroundMark x1="53021" y1="33611" x2="53021" y2="33611"/>
                        <a14:foregroundMark x1="49167" y1="31389" x2="49167" y2="31389"/>
                        <a14:foregroundMark x1="51510" y1="29815" x2="52604" y2="30833"/>
                        <a14:foregroundMark x1="51979" y1="29167" x2="52760" y2="32315"/>
                        <a14:foregroundMark x1="54167" y1="39074" x2="55937" y2="38056"/>
                        <a14:foregroundMark x1="57083" y1="38981" x2="57083" y2="38981"/>
                        <a14:foregroundMark x1="53854" y1="39537" x2="55104" y2="39074"/>
                        <a14:foregroundMark x1="49323" y1="41481" x2="49323" y2="41481"/>
                        <a14:foregroundMark x1="49063" y1="43241" x2="49063" y2="43241"/>
                        <a14:foregroundMark x1="49740" y1="37963" x2="49740" y2="37963"/>
                        <a14:foregroundMark x1="50104" y1="35278" x2="48854" y2="45926"/>
                        <a14:foregroundMark x1="34427" y1="35093" x2="43438" y2="30278"/>
                        <a14:foregroundMark x1="43438" y1="30278" x2="43229" y2="23241"/>
                        <a14:foregroundMark x1="43229" y1="23241" x2="41979" y2="21481"/>
                        <a14:foregroundMark x1="25938" y1="21204" x2="26667" y2="34074"/>
                        <a14:foregroundMark x1="25521" y1="31852" x2="26250" y2="37037"/>
                        <a14:foregroundMark x1="24844" y1="60556" x2="25260" y2="75278"/>
                        <a14:foregroundMark x1="41771" y1="35833" x2="45260" y2="23704"/>
                        <a14:foregroundMark x1="55677" y1="81944" x2="55677" y2="81944"/>
                        <a14:foregroundMark x1="54688" y1="80741" x2="54688" y2="80741"/>
                        <a14:foregroundMark x1="53177" y1="82037" x2="53177" y2="82037"/>
                        <a14:foregroundMark x1="53906" y1="80926" x2="53906" y2="80926"/>
                        <a14:foregroundMark x1="42813" y1="78241" x2="48854" y2="63241"/>
                        <a14:foregroundMark x1="46771" y1="77593" x2="51406" y2="63889"/>
                        <a14:foregroundMark x1="31979" y1="80556" x2="31927" y2="62407"/>
                        <a14:foregroundMark x1="28333" y1="80278" x2="43698" y2="76574"/>
                        <a14:foregroundMark x1="43698" y1="76574" x2="44271" y2="76574"/>
                        <a14:foregroundMark x1="31354" y1="83519" x2="47917" y2="81204"/>
                        <a14:foregroundMark x1="42500" y1="77778" x2="44323" y2="66481"/>
                        <a14:foregroundMark x1="44323" y1="66481" x2="44323" y2="66204"/>
                        <a14:foregroundMark x1="36667" y1="56111" x2="42448" y2="72963"/>
                        <a14:foregroundMark x1="42448" y1="72963" x2="43333" y2="74630"/>
                        <a14:foregroundMark x1="29063" y1="62037" x2="37240" y2="79537"/>
                        <a14:foregroundMark x1="29323" y1="63241" x2="41771" y2="63611"/>
                        <a14:foregroundMark x1="41771" y1="63611" x2="44167" y2="63241"/>
                        <a14:foregroundMark x1="42813" y1="67407" x2="40208" y2="76481"/>
                        <a14:foregroundMark x1="40208" y1="76481" x2="37813" y2="70926"/>
                        <a14:foregroundMark x1="27917" y1="76759" x2="27187" y2="83241"/>
                        <a14:foregroundMark x1="24844" y1="77500" x2="26354" y2="83426"/>
                        <a14:foregroundMark x1="47500" y1="81296" x2="53177" y2="68704"/>
                        <a14:foregroundMark x1="65833" y1="77963" x2="71927" y2="65185"/>
                        <a14:foregroundMark x1="71927" y1="65185" x2="71927" y2="65185"/>
                        <a14:foregroundMark x1="74740" y1="82407" x2="75729" y2="71111"/>
                        <a14:foregroundMark x1="75729" y1="71111" x2="75729" y2="71111"/>
                        <a14:foregroundMark x1="63073" y1="70833" x2="75417" y2="80926"/>
                        <a14:foregroundMark x1="63021" y1="83426" x2="68125" y2="83519"/>
                        <a14:foregroundMark x1="68125" y1="83519" x2="74271" y2="83148"/>
                        <a14:foregroundMark x1="77760" y1="83889" x2="76354" y2="71481"/>
                        <a14:foregroundMark x1="76354" y1="71481" x2="72292" y2="68056"/>
                        <a14:foregroundMark x1="72292" y1="68056" x2="66823" y2="67130"/>
                        <a14:foregroundMark x1="66823" y1="67130" x2="62656" y2="74815"/>
                        <a14:foregroundMark x1="62656" y1="74815" x2="63177" y2="82778"/>
                        <a14:foregroundMark x1="47656" y1="83519" x2="63333" y2="83519"/>
                        <a14:foregroundMark x1="78021" y1="78241" x2="78073" y2="69352"/>
                        <a14:foregroundMark x1="58594" y1="60278" x2="68490" y2="74259"/>
                        <a14:foregroundMark x1="68490" y1="74259" x2="68490" y2="74259"/>
                        <a14:foregroundMark x1="54010" y1="73148" x2="54271" y2="62778"/>
                        <a14:foregroundMark x1="30156" y1="62963" x2="39896" y2="73889"/>
                        <a14:foregroundMark x1="39896" y1="73889" x2="39896" y2="73889"/>
                        <a14:foregroundMark x1="77240" y1="60556" x2="77604" y2="77963"/>
                        <a14:foregroundMark x1="38906" y1="83704" x2="48073" y2="84167"/>
                        <a14:foregroundMark x1="36563" y1="83519" x2="40521" y2="83519"/>
                        <a14:foregroundMark x1="71823" y1="83519" x2="77240" y2="83889"/>
                        <a14:foregroundMark x1="78073" y1="80185" x2="78229" y2="83519"/>
                        <a14:foregroundMark x1="65156" y1="83889" x2="70990" y2="84722"/>
                        <a14:foregroundMark x1="52500" y1="28426" x2="52760" y2="33889"/>
                        <a14:foregroundMark x1="49271" y1="32130" x2="50729" y2="34074"/>
                        <a14:backgroundMark x1="73594" y1="37870" x2="73594" y2="37870"/>
                        <a14:backgroundMark x1="32969" y1="41111" x2="48698" y2="38241"/>
                      </a14:backgroundRemoval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4666" t="19575" r="21417" b="15000"/>
          <a:stretch/>
        </p:blipFill>
        <p:spPr>
          <a:xfrm>
            <a:off x="1671145" y="1543008"/>
            <a:ext cx="8362183" cy="5004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5169499-5ADA-F74B-3BE0-802BAC61E0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2579" y="875119"/>
            <a:ext cx="944962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7209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53DF7CD7-3DB2-5582-AAE4-B51EBE845491}"/>
              </a:ext>
            </a:extLst>
          </p:cNvPr>
          <p:cNvGrpSpPr/>
          <p:nvPr/>
        </p:nvGrpSpPr>
        <p:grpSpPr>
          <a:xfrm>
            <a:off x="3662680" y="-27067"/>
            <a:ext cx="4866640" cy="1158239"/>
            <a:chOff x="3352800" y="1"/>
            <a:chExt cx="5242560" cy="133688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1F35D22-A728-BC52-E3A6-21B6006889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8056" b="34815" l="18698" r="42552">
                          <a14:foregroundMark x1="18698" y1="30741" x2="18698" y2="30741"/>
                          <a14:foregroundMark x1="20417" y1="31481" x2="20417" y2="31481"/>
                          <a14:foregroundMark x1="21146" y1="31481" x2="21146" y2="31481"/>
                          <a14:foregroundMark x1="21667" y1="31296" x2="21667" y2="31296"/>
                          <a14:foregroundMark x1="21927" y1="29907" x2="21927" y2="29907"/>
                          <a14:foregroundMark x1="22604" y1="30926" x2="22604" y2="30926"/>
                          <a14:foregroundMark x1="25990" y1="30926" x2="25990" y2="30926"/>
                          <a14:foregroundMark x1="28490" y1="31852" x2="28490" y2="31852"/>
                          <a14:foregroundMark x1="28542" y1="30648" x2="28542" y2="30648"/>
                          <a14:foregroundMark x1="29115" y1="31296" x2="29115" y2="31296"/>
                          <a14:foregroundMark x1="29583" y1="31019" x2="29583" y2="31019"/>
                          <a14:foregroundMark x1="30833" y1="30741" x2="30833" y2="30741"/>
                          <a14:foregroundMark x1="31615" y1="30463" x2="31615" y2="30463"/>
                          <a14:foregroundMark x1="32344" y1="31389" x2="32344" y2="31389"/>
                          <a14:foregroundMark x1="32813" y1="31574" x2="32813" y2="31574"/>
                          <a14:foregroundMark x1="34531" y1="30926" x2="34531" y2="30926"/>
                          <a14:foregroundMark x1="35208" y1="31574" x2="35208" y2="31574"/>
                          <a14:foregroundMark x1="36354" y1="31944" x2="36354" y2="31944"/>
                          <a14:foregroundMark x1="34479" y1="31111" x2="34479" y2="31111"/>
                          <a14:foregroundMark x1="36927" y1="31111" x2="36927" y2="31111"/>
                          <a14:foregroundMark x1="37813" y1="30926" x2="37813" y2="30926"/>
                          <a14:foregroundMark x1="38281" y1="31389" x2="38281" y2="31389"/>
                          <a14:foregroundMark x1="38802" y1="31111" x2="38802" y2="31111"/>
                          <a14:foregroundMark x1="39323" y1="31574" x2="39323" y2="31574"/>
                          <a14:foregroundMark x1="40521" y1="31574" x2="40521" y2="31574"/>
                          <a14:foregroundMark x1="41042" y1="31389" x2="41042" y2="31389"/>
                          <a14:foregroundMark x1="42448" y1="30833" x2="42448" y2="30833"/>
                          <a14:foregroundMark x1="28542" y1="30648" x2="28542" y2="30648"/>
                          <a14:foregroundMark x1="30938" y1="31111" x2="30938" y2="31111"/>
                          <a14:foregroundMark x1="31823" y1="31111" x2="31823" y2="31111"/>
                          <a14:foregroundMark x1="28646" y1="31389" x2="28646" y2="31389"/>
                          <a14:foregroundMark x1="28438" y1="30741" x2="28438" y2="30741"/>
                          <a14:foregroundMark x1="32448" y1="31944" x2="32448" y2="31944"/>
                          <a14:foregroundMark x1="31615" y1="32130" x2="31615" y2="32130"/>
                          <a14:foregroundMark x1="35677" y1="32130" x2="35677" y2="32130"/>
                          <a14:foregroundMark x1="36875" y1="31944" x2="36875" y2="31944"/>
                          <a14:foregroundMark x1="37240" y1="32222" x2="37240" y2="32222"/>
                          <a14:foregroundMark x1="39896" y1="31944" x2="39896" y2="31944"/>
                          <a14:foregroundMark x1="42552" y1="32222" x2="42552" y2="32222"/>
                          <a14:foregroundMark x1="33490" y1="31019" x2="33490" y2="31019"/>
                          <a14:foregroundMark x1="33177" y1="30741" x2="33177" y2="30741"/>
                          <a14:foregroundMark x1="33125" y1="31574" x2="33125" y2="31574"/>
                          <a14:foregroundMark x1="29792" y1="31944" x2="29792" y2="31944"/>
                          <a14:foregroundMark x1="33177" y1="31574" x2="33177" y2="31574"/>
                          <a14:foregroundMark x1="33229" y1="30926" x2="33229" y2="30926"/>
                          <a14:foregroundMark x1="33438" y1="30926" x2="33438" y2="30926"/>
                          <a14:foregroundMark x1="32708" y1="31111" x2="32708" y2="31111"/>
                          <a14:foregroundMark x1="33073" y1="31667" x2="33073" y2="31667"/>
                          <a14:foregroundMark x1="33073" y1="32222" x2="33073" y2="32222"/>
                          <a14:foregroundMark x1="33177" y1="32407" x2="33177" y2="32407"/>
                          <a14:foregroundMark x1="32917" y1="30926" x2="32917" y2="30926"/>
                          <a14:foregroundMark x1="40000" y1="32407" x2="40000" y2="32407"/>
                          <a14:foregroundMark x1="40208" y1="32407" x2="40208" y2="32407"/>
                          <a14:foregroundMark x1="33281" y1="31481" x2="33281" y2="31481"/>
                          <a14:foregroundMark x1="36146" y1="32407" x2="36146" y2="32407"/>
                          <a14:foregroundMark x1="32969" y1="31481" x2="32969" y2="31481"/>
                          <a14:backgroundMark x1="33177" y1="31574" x2="33177" y2="31574"/>
                          <a14:backgroundMark x1="35000" y1="31667" x2="35000" y2="31667"/>
                          <a14:backgroundMark x1="37240" y1="31944" x2="37240" y2="31944"/>
                          <a14:backgroundMark x1="36094" y1="32222" x2="36094" y2="32222"/>
                          <a14:backgroundMark x1="33177" y1="31111" x2="33177" y2="31111"/>
                          <a14:backgroundMark x1="33177" y1="31296" x2="33177" y2="31296"/>
                          <a14:backgroundMark x1="40156" y1="32037" x2="40156" y2="32037"/>
                          <a14:backgroundMark x1="32708" y1="31204" x2="32708" y2="31204"/>
                          <a14:backgroundMark x1="32917" y1="30741" x2="32917" y2="30741"/>
                          <a14:backgroundMark x1="33229" y1="30556" x2="33229" y2="30556"/>
                          <a14:backgroundMark x1="32708" y1="30926" x2="32708" y2="30926"/>
                          <a14:backgroundMark x1="33073" y1="32222" x2="33073" y2="32222"/>
                        </a14:backgroundRemoval>
                      </a14:imgEffect>
                    </a14:imgLayer>
                  </a14:imgProps>
                </a:ext>
              </a:extLst>
            </a:blip>
            <a:srcRect l="17750" t="27408" r="55250" b="64296"/>
            <a:stretch/>
          </p:blipFill>
          <p:spPr>
            <a:xfrm>
              <a:off x="3352800" y="1"/>
              <a:ext cx="5242560" cy="90612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778AE5E-B238-6949-39DC-1131085140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1481" b="46667" l="39063" r="50833">
                          <a14:foregroundMark x1="40000" y1="43981" x2="40000" y2="43981"/>
                          <a14:foregroundMark x1="40781" y1="43426" x2="40781" y2="43426"/>
                          <a14:foregroundMark x1="42500" y1="43704" x2="42500" y2="43704"/>
                          <a14:foregroundMark x1="44531" y1="43333" x2="44531" y2="43333"/>
                          <a14:foregroundMark x1="46198" y1="43426" x2="46198" y2="43426"/>
                          <a14:foregroundMark x1="46615" y1="42963" x2="46615" y2="42963"/>
                          <a14:foregroundMark x1="45729" y1="45278" x2="45729" y2="45278"/>
                          <a14:foregroundMark x1="45625" y1="43519" x2="45625" y2="43519"/>
                          <a14:foregroundMark x1="46667" y1="45463" x2="46563" y2="45463"/>
                          <a14:foregroundMark x1="45521" y1="43519" x2="46406" y2="45463"/>
                          <a14:foregroundMark x1="44271" y1="43333" x2="44844" y2="45370"/>
                          <a14:foregroundMark x1="47708" y1="43333" x2="48021" y2="45278"/>
                          <a14:foregroundMark x1="50208" y1="43426" x2="50260" y2="45000"/>
                          <a14:foregroundMark x1="41042" y1="43889" x2="40990" y2="44630"/>
                          <a14:foregroundMark x1="39115" y1="42963" x2="39896" y2="45000"/>
                          <a14:foregroundMark x1="40729" y1="43519" x2="41615" y2="43981"/>
                          <a14:foregroundMark x1="39063" y1="44537" x2="39063" y2="45370"/>
                          <a14:foregroundMark x1="47813" y1="43056" x2="48385" y2="43241"/>
                          <a14:foregroundMark x1="45781" y1="43333" x2="46667" y2="43056"/>
                          <a14:foregroundMark x1="42448" y1="43889" x2="42813" y2="46204"/>
                          <a14:foregroundMark x1="42292" y1="43241" x2="43177" y2="42963"/>
                          <a14:foregroundMark x1="46719" y1="44167" x2="46719" y2="44167"/>
                          <a14:foregroundMark x1="41094" y1="45463" x2="41094" y2="45463"/>
                          <a14:foregroundMark x1="42760" y1="45926" x2="42760" y2="45926"/>
                        </a14:backgroundRemoval>
                      </a14:imgEffect>
                    </a14:imgLayer>
                  </a14:imgProps>
                </a:ext>
              </a:extLst>
            </a:blip>
            <a:srcRect l="37667" t="40889" r="47666" b="52592"/>
            <a:stretch/>
          </p:blipFill>
          <p:spPr>
            <a:xfrm>
              <a:off x="4663440" y="643467"/>
              <a:ext cx="2773680" cy="693420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26AF5161-3E9E-D459-CE01-20A977A789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419680" y="4819626"/>
            <a:ext cx="1050189" cy="20383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B488BBF-B088-2153-CFC8-C733D8A925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666905" y="4921226"/>
            <a:ext cx="1050189" cy="2038374"/>
          </a:xfrm>
          <a:prstGeom prst="rect">
            <a:avLst/>
          </a:prstGeom>
        </p:spPr>
      </p:pic>
      <p:sp>
        <p:nvSpPr>
          <p:cNvPr id="16" name="TextBox 2">
            <a:extLst>
              <a:ext uri="{FF2B5EF4-FFF2-40B4-BE49-F238E27FC236}">
                <a16:creationId xmlns:a16="http://schemas.microsoft.com/office/drawing/2014/main" id="{C45A85A1-713C-0A98-2BDC-CCFBBC0CCB51}"/>
              </a:ext>
            </a:extLst>
          </p:cNvPr>
          <p:cNvSpPr txBox="1"/>
          <p:nvPr/>
        </p:nvSpPr>
        <p:spPr>
          <a:xfrm>
            <a:off x="-603194" y="757971"/>
            <a:ext cx="5486400" cy="6277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53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sng" strike="noStrike" kern="1200" cap="none" spc="119" normalizeH="0" baseline="0" noProof="0" dirty="0">
                <a:ln>
                  <a:noFill/>
                </a:ln>
                <a:solidFill>
                  <a:srgbClr val="844B3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1. </a:t>
            </a:r>
            <a:r>
              <a:rPr kumimoji="0" lang="en-US" sz="3200" b="1" i="0" u="sng" strike="noStrike" kern="1200" cap="none" spc="119" normalizeH="0" baseline="0" noProof="0" dirty="0">
                <a:ln>
                  <a:noFill/>
                </a:ln>
                <a:solidFill>
                  <a:srgbClr val="844B3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Listen and repeat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B78BFD3-97FB-4E46-897E-C65C4FD495C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04" b="84722" l="24844" r="78177">
                        <a14:foregroundMark x1="27083" y1="28704" x2="41927" y2="25463"/>
                        <a14:foregroundMark x1="31094" y1="23241" x2="25417" y2="52778"/>
                        <a14:foregroundMark x1="26094" y1="57037" x2="25573" y2="74630"/>
                        <a14:foregroundMark x1="25573" y1="74630" x2="25833" y2="75093"/>
                        <a14:foregroundMark x1="25729" y1="72037" x2="29271" y2="74630"/>
                        <a14:foregroundMark x1="25313" y1="55370" x2="25313" y2="65370"/>
                        <a14:foregroundMark x1="25417" y1="45926" x2="25313" y2="55741"/>
                        <a14:foregroundMark x1="25313" y1="55741" x2="25313" y2="55741"/>
                        <a14:foregroundMark x1="29583" y1="36759" x2="42917" y2="27870"/>
                        <a14:foregroundMark x1="28177" y1="21481" x2="27500" y2="32037"/>
                        <a14:foregroundMark x1="27500" y1="32037" x2="27396" y2="32130"/>
                        <a14:foregroundMark x1="25938" y1="25648" x2="41146" y2="23148"/>
                        <a14:foregroundMark x1="36563" y1="57222" x2="38854" y2="69444"/>
                        <a14:foregroundMark x1="36250" y1="74630" x2="36250" y2="74630"/>
                        <a14:foregroundMark x1="39688" y1="72593" x2="39688" y2="72593"/>
                        <a14:foregroundMark x1="37344" y1="72037" x2="37344" y2="72037"/>
                        <a14:foregroundMark x1="49688" y1="39722" x2="49688" y2="39722"/>
                        <a14:foregroundMark x1="48854" y1="44722" x2="48854" y2="44722"/>
                        <a14:foregroundMark x1="49896" y1="36852" x2="49896" y2="36852"/>
                        <a14:foregroundMark x1="49896" y1="35000" x2="49896" y2="35000"/>
                        <a14:foregroundMark x1="55313" y1="39259" x2="55313" y2="39259"/>
                        <a14:foregroundMark x1="70938" y1="62963" x2="70938" y2="62963"/>
                        <a14:foregroundMark x1="62760" y1="62778" x2="62760" y2="62778"/>
                        <a14:foregroundMark x1="58438" y1="62500" x2="58438" y2="62500"/>
                        <a14:foregroundMark x1="48906" y1="63148" x2="48906" y2="63148"/>
                        <a14:foregroundMark x1="44063" y1="62037" x2="50938" y2="63426"/>
                        <a14:foregroundMark x1="50938" y1="63426" x2="57604" y2="61296"/>
                        <a14:foregroundMark x1="76250" y1="49444" x2="74583" y2="67593"/>
                        <a14:foregroundMark x1="75417" y1="62500" x2="77604" y2="62037"/>
                        <a14:foregroundMark x1="55677" y1="79537" x2="57396" y2="68333"/>
                        <a14:foregroundMark x1="57396" y1="68333" x2="57396" y2="67963"/>
                        <a14:foregroundMark x1="51667" y1="72870" x2="51667" y2="72870"/>
                        <a14:foregroundMark x1="60938" y1="82500" x2="60938" y2="82500"/>
                        <a14:foregroundMark x1="52656" y1="82222" x2="52656" y2="82222"/>
                        <a14:foregroundMark x1="59896" y1="70093" x2="59896" y2="70093"/>
                        <a14:foregroundMark x1="60000" y1="76852" x2="60000" y2="76852"/>
                        <a14:foregroundMark x1="59896" y1="77315" x2="59896" y2="75833"/>
                        <a14:foregroundMark x1="59844" y1="76111" x2="59844" y2="76111"/>
                        <a14:foregroundMark x1="59688" y1="75000" x2="60000" y2="77037"/>
                        <a14:foregroundMark x1="51094" y1="29074" x2="51094" y2="29074"/>
                        <a14:foregroundMark x1="51510" y1="32315" x2="51510" y2="32315"/>
                        <a14:foregroundMark x1="52760" y1="30093" x2="52760" y2="30093"/>
                        <a14:foregroundMark x1="53021" y1="33611" x2="53021" y2="33611"/>
                        <a14:foregroundMark x1="49167" y1="31389" x2="49167" y2="31389"/>
                        <a14:foregroundMark x1="51510" y1="29815" x2="52604" y2="30833"/>
                        <a14:foregroundMark x1="51979" y1="29167" x2="52760" y2="32315"/>
                        <a14:foregroundMark x1="54167" y1="39074" x2="55937" y2="38056"/>
                        <a14:foregroundMark x1="57083" y1="38981" x2="57083" y2="38981"/>
                        <a14:foregroundMark x1="53854" y1="39537" x2="55104" y2="39074"/>
                        <a14:foregroundMark x1="49323" y1="41481" x2="49323" y2="41481"/>
                        <a14:foregroundMark x1="49063" y1="43241" x2="49063" y2="43241"/>
                        <a14:foregroundMark x1="49740" y1="37963" x2="49740" y2="37963"/>
                        <a14:foregroundMark x1="50104" y1="35278" x2="48854" y2="45926"/>
                        <a14:foregroundMark x1="34427" y1="35093" x2="43438" y2="30278"/>
                        <a14:foregroundMark x1="43438" y1="30278" x2="43229" y2="23241"/>
                        <a14:foregroundMark x1="43229" y1="23241" x2="41979" y2="21481"/>
                        <a14:foregroundMark x1="25938" y1="21204" x2="26667" y2="34074"/>
                        <a14:foregroundMark x1="25521" y1="31852" x2="26250" y2="37037"/>
                        <a14:foregroundMark x1="24844" y1="60556" x2="25260" y2="75278"/>
                        <a14:foregroundMark x1="41771" y1="35833" x2="45260" y2="23704"/>
                        <a14:foregroundMark x1="55677" y1="81944" x2="55677" y2="81944"/>
                        <a14:foregroundMark x1="54688" y1="80741" x2="54688" y2="80741"/>
                        <a14:foregroundMark x1="53177" y1="82037" x2="53177" y2="82037"/>
                        <a14:foregroundMark x1="53906" y1="80926" x2="53906" y2="80926"/>
                        <a14:foregroundMark x1="42813" y1="78241" x2="48854" y2="63241"/>
                        <a14:foregroundMark x1="46771" y1="77593" x2="51406" y2="63889"/>
                        <a14:foregroundMark x1="31979" y1="80556" x2="31927" y2="62407"/>
                        <a14:foregroundMark x1="28333" y1="80278" x2="43698" y2="76574"/>
                        <a14:foregroundMark x1="43698" y1="76574" x2="44271" y2="76574"/>
                        <a14:foregroundMark x1="31354" y1="83519" x2="47917" y2="81204"/>
                        <a14:foregroundMark x1="42500" y1="77778" x2="44323" y2="66481"/>
                        <a14:foregroundMark x1="44323" y1="66481" x2="44323" y2="66204"/>
                        <a14:foregroundMark x1="36667" y1="56111" x2="42448" y2="72963"/>
                        <a14:foregroundMark x1="42448" y1="72963" x2="43333" y2="74630"/>
                        <a14:foregroundMark x1="29063" y1="62037" x2="37240" y2="79537"/>
                        <a14:foregroundMark x1="29323" y1="63241" x2="41771" y2="63611"/>
                        <a14:foregroundMark x1="41771" y1="63611" x2="44167" y2="63241"/>
                        <a14:foregroundMark x1="42813" y1="67407" x2="40208" y2="76481"/>
                        <a14:foregroundMark x1="40208" y1="76481" x2="37813" y2="70926"/>
                        <a14:foregroundMark x1="27917" y1="76759" x2="27187" y2="83241"/>
                        <a14:foregroundMark x1="24844" y1="77500" x2="26354" y2="83426"/>
                        <a14:foregroundMark x1="47500" y1="81296" x2="53177" y2="68704"/>
                        <a14:foregroundMark x1="65833" y1="77963" x2="71927" y2="65185"/>
                        <a14:foregroundMark x1="71927" y1="65185" x2="71927" y2="65185"/>
                        <a14:foregroundMark x1="74740" y1="82407" x2="75729" y2="71111"/>
                        <a14:foregroundMark x1="75729" y1="71111" x2="75729" y2="71111"/>
                        <a14:foregroundMark x1="63073" y1="70833" x2="75417" y2="80926"/>
                        <a14:foregroundMark x1="63021" y1="83426" x2="68125" y2="83519"/>
                        <a14:foregroundMark x1="68125" y1="83519" x2="74271" y2="83148"/>
                        <a14:foregroundMark x1="77760" y1="83889" x2="76354" y2="71481"/>
                        <a14:foregroundMark x1="76354" y1="71481" x2="72292" y2="68056"/>
                        <a14:foregroundMark x1="72292" y1="68056" x2="66823" y2="67130"/>
                        <a14:foregroundMark x1="66823" y1="67130" x2="62656" y2="74815"/>
                        <a14:foregroundMark x1="62656" y1="74815" x2="63177" y2="82778"/>
                        <a14:foregroundMark x1="47656" y1="83519" x2="63333" y2="83519"/>
                        <a14:foregroundMark x1="78021" y1="78241" x2="78073" y2="69352"/>
                        <a14:foregroundMark x1="58594" y1="60278" x2="68490" y2="74259"/>
                        <a14:foregroundMark x1="68490" y1="74259" x2="68490" y2="74259"/>
                        <a14:foregroundMark x1="54010" y1="73148" x2="54271" y2="62778"/>
                        <a14:foregroundMark x1="30156" y1="62963" x2="39896" y2="73889"/>
                        <a14:foregroundMark x1="39896" y1="73889" x2="39896" y2="73889"/>
                        <a14:foregroundMark x1="77240" y1="60556" x2="77604" y2="77963"/>
                        <a14:foregroundMark x1="38906" y1="83704" x2="48073" y2="84167"/>
                        <a14:foregroundMark x1="36563" y1="83519" x2="40521" y2="83519"/>
                        <a14:foregroundMark x1="71823" y1="83519" x2="77240" y2="83889"/>
                        <a14:foregroundMark x1="78073" y1="80185" x2="78229" y2="83519"/>
                        <a14:foregroundMark x1="65156" y1="83889" x2="70990" y2="84722"/>
                        <a14:foregroundMark x1="52500" y1="28426" x2="52760" y2="33889"/>
                        <a14:foregroundMark x1="49271" y1="32130" x2="50729" y2="34074"/>
                        <a14:backgroundMark x1="73594" y1="37870" x2="73594" y2="37870"/>
                        <a14:backgroundMark x1="32969" y1="41111" x2="48698" y2="38241"/>
                      </a14:backgroundRemoval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4666" t="19575" r="21417" b="15000"/>
          <a:stretch/>
        </p:blipFill>
        <p:spPr>
          <a:xfrm>
            <a:off x="4198119" y="1502855"/>
            <a:ext cx="7593913" cy="4824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5169499-5ADA-F74B-3BE0-802BAC61E00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00537" y="894624"/>
            <a:ext cx="944962" cy="51210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F0E4B7-1D92-F4EA-A5E3-2DA88FF7E100}"/>
              </a:ext>
            </a:extLst>
          </p:cNvPr>
          <p:cNvSpPr txBox="1"/>
          <p:nvPr/>
        </p:nvSpPr>
        <p:spPr>
          <a:xfrm>
            <a:off x="-419680" y="3101602"/>
            <a:ext cx="5486400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53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119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backyard	</a:t>
            </a:r>
            <a:r>
              <a:rPr kumimoji="0" lang="en-US" sz="4800" b="1" i="0" u="none" strike="noStrike" kern="1200" cap="none" spc="119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sym typeface="Wingdings" panose="05000000000000000000" pitchFamily="2" charset="2"/>
              </a:rPr>
              <a:t></a:t>
            </a:r>
            <a:endParaRPr kumimoji="0" lang="en-US" sz="4800" b="1" i="0" u="none" strike="noStrike" kern="1200" cap="none" spc="119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5" name="Track  (10)">
            <a:hlinkClick r:id="" action="ppaction://media"/>
            <a:extLst>
              <a:ext uri="{FF2B5EF4-FFF2-40B4-BE49-F238E27FC236}">
                <a16:creationId xmlns:a16="http://schemas.microsoft.com/office/drawing/2014/main" id="{433CF524-1D53-71EC-96A7-4FE1F5BE278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160" end="3122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543377" y="4429554"/>
            <a:ext cx="780143" cy="78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07040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4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174D0AB-6444-E797-1040-526D8AE360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4590" y="1359598"/>
            <a:ext cx="11742820" cy="5705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53DF7CD7-3DB2-5582-AAE4-B51EBE845491}"/>
              </a:ext>
            </a:extLst>
          </p:cNvPr>
          <p:cNvGrpSpPr/>
          <p:nvPr/>
        </p:nvGrpSpPr>
        <p:grpSpPr>
          <a:xfrm>
            <a:off x="3662680" y="-27067"/>
            <a:ext cx="4866640" cy="1158239"/>
            <a:chOff x="3352800" y="1"/>
            <a:chExt cx="5242560" cy="133688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1F35D22-A728-BC52-E3A6-21B6006889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8056" b="34815" l="18698" r="42552">
                          <a14:foregroundMark x1="18698" y1="30741" x2="18698" y2="30741"/>
                          <a14:foregroundMark x1="20417" y1="31481" x2="20417" y2="31481"/>
                          <a14:foregroundMark x1="21146" y1="31481" x2="21146" y2="31481"/>
                          <a14:foregroundMark x1="21667" y1="31296" x2="21667" y2="31296"/>
                          <a14:foregroundMark x1="21927" y1="29907" x2="21927" y2="29907"/>
                          <a14:foregroundMark x1="22604" y1="30926" x2="22604" y2="30926"/>
                          <a14:foregroundMark x1="25990" y1="30926" x2="25990" y2="30926"/>
                          <a14:foregroundMark x1="28490" y1="31852" x2="28490" y2="31852"/>
                          <a14:foregroundMark x1="28542" y1="30648" x2="28542" y2="30648"/>
                          <a14:foregroundMark x1="29115" y1="31296" x2="29115" y2="31296"/>
                          <a14:foregroundMark x1="29583" y1="31019" x2="29583" y2="31019"/>
                          <a14:foregroundMark x1="30833" y1="30741" x2="30833" y2="30741"/>
                          <a14:foregroundMark x1="31615" y1="30463" x2="31615" y2="30463"/>
                          <a14:foregroundMark x1="32344" y1="31389" x2="32344" y2="31389"/>
                          <a14:foregroundMark x1="32813" y1="31574" x2="32813" y2="31574"/>
                          <a14:foregroundMark x1="34531" y1="30926" x2="34531" y2="30926"/>
                          <a14:foregroundMark x1="35208" y1="31574" x2="35208" y2="31574"/>
                          <a14:foregroundMark x1="36354" y1="31944" x2="36354" y2="31944"/>
                          <a14:foregroundMark x1="34479" y1="31111" x2="34479" y2="31111"/>
                          <a14:foregroundMark x1="36927" y1="31111" x2="36927" y2="31111"/>
                          <a14:foregroundMark x1="37813" y1="30926" x2="37813" y2="30926"/>
                          <a14:foregroundMark x1="38281" y1="31389" x2="38281" y2="31389"/>
                          <a14:foregroundMark x1="38802" y1="31111" x2="38802" y2="31111"/>
                          <a14:foregroundMark x1="39323" y1="31574" x2="39323" y2="31574"/>
                          <a14:foregroundMark x1="40521" y1="31574" x2="40521" y2="31574"/>
                          <a14:foregroundMark x1="41042" y1="31389" x2="41042" y2="31389"/>
                          <a14:foregroundMark x1="42448" y1="30833" x2="42448" y2="30833"/>
                          <a14:foregroundMark x1="28542" y1="30648" x2="28542" y2="30648"/>
                          <a14:foregroundMark x1="30938" y1="31111" x2="30938" y2="31111"/>
                          <a14:foregroundMark x1="31823" y1="31111" x2="31823" y2="31111"/>
                          <a14:foregroundMark x1="28646" y1="31389" x2="28646" y2="31389"/>
                          <a14:foregroundMark x1="28438" y1="30741" x2="28438" y2="30741"/>
                          <a14:foregroundMark x1="32448" y1="31944" x2="32448" y2="31944"/>
                          <a14:foregroundMark x1="31615" y1="32130" x2="31615" y2="32130"/>
                          <a14:foregroundMark x1="35677" y1="32130" x2="35677" y2="32130"/>
                          <a14:foregroundMark x1="36875" y1="31944" x2="36875" y2="31944"/>
                          <a14:foregroundMark x1="37240" y1="32222" x2="37240" y2="32222"/>
                          <a14:foregroundMark x1="39896" y1="31944" x2="39896" y2="31944"/>
                          <a14:foregroundMark x1="42552" y1="32222" x2="42552" y2="32222"/>
                          <a14:foregroundMark x1="33490" y1="31019" x2="33490" y2="31019"/>
                          <a14:foregroundMark x1="33177" y1="30741" x2="33177" y2="30741"/>
                          <a14:foregroundMark x1="33125" y1="31574" x2="33125" y2="31574"/>
                          <a14:foregroundMark x1="29792" y1="31944" x2="29792" y2="31944"/>
                          <a14:foregroundMark x1="33177" y1="31574" x2="33177" y2="31574"/>
                          <a14:foregroundMark x1="33229" y1="30926" x2="33229" y2="30926"/>
                          <a14:foregroundMark x1="33438" y1="30926" x2="33438" y2="30926"/>
                          <a14:foregroundMark x1="32708" y1="31111" x2="32708" y2="31111"/>
                          <a14:foregroundMark x1="33073" y1="31667" x2="33073" y2="31667"/>
                          <a14:foregroundMark x1="33073" y1="32222" x2="33073" y2="32222"/>
                          <a14:foregroundMark x1="33177" y1="32407" x2="33177" y2="32407"/>
                          <a14:foregroundMark x1="32917" y1="30926" x2="32917" y2="30926"/>
                          <a14:foregroundMark x1="40000" y1="32407" x2="40000" y2="32407"/>
                          <a14:foregroundMark x1="40208" y1="32407" x2="40208" y2="32407"/>
                          <a14:foregroundMark x1="33281" y1="31481" x2="33281" y2="31481"/>
                          <a14:foregroundMark x1="36146" y1="32407" x2="36146" y2="32407"/>
                          <a14:foregroundMark x1="32969" y1="31481" x2="32969" y2="31481"/>
                          <a14:backgroundMark x1="33177" y1="31574" x2="33177" y2="31574"/>
                          <a14:backgroundMark x1="35000" y1="31667" x2="35000" y2="31667"/>
                          <a14:backgroundMark x1="37240" y1="31944" x2="37240" y2="31944"/>
                          <a14:backgroundMark x1="36094" y1="32222" x2="36094" y2="32222"/>
                          <a14:backgroundMark x1="33177" y1="31111" x2="33177" y2="31111"/>
                          <a14:backgroundMark x1="33177" y1="31296" x2="33177" y2="31296"/>
                          <a14:backgroundMark x1="40156" y1="32037" x2="40156" y2="32037"/>
                          <a14:backgroundMark x1="32708" y1="31204" x2="32708" y2="31204"/>
                          <a14:backgroundMark x1="32917" y1="30741" x2="32917" y2="30741"/>
                          <a14:backgroundMark x1="33229" y1="30556" x2="33229" y2="30556"/>
                          <a14:backgroundMark x1="32708" y1="30926" x2="32708" y2="30926"/>
                          <a14:backgroundMark x1="33073" y1="32222" x2="33073" y2="32222"/>
                        </a14:backgroundRemoval>
                      </a14:imgEffect>
                    </a14:imgLayer>
                  </a14:imgProps>
                </a:ext>
              </a:extLst>
            </a:blip>
            <a:srcRect l="17750" t="27408" r="55250" b="64296"/>
            <a:stretch/>
          </p:blipFill>
          <p:spPr>
            <a:xfrm>
              <a:off x="3352800" y="1"/>
              <a:ext cx="5242560" cy="90612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778AE5E-B238-6949-39DC-1131085140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41481" b="46667" l="39063" r="50833">
                          <a14:foregroundMark x1="40000" y1="43981" x2="40000" y2="43981"/>
                          <a14:foregroundMark x1="40781" y1="43426" x2="40781" y2="43426"/>
                          <a14:foregroundMark x1="42500" y1="43704" x2="42500" y2="43704"/>
                          <a14:foregroundMark x1="44531" y1="43333" x2="44531" y2="43333"/>
                          <a14:foregroundMark x1="46198" y1="43426" x2="46198" y2="43426"/>
                          <a14:foregroundMark x1="46615" y1="42963" x2="46615" y2="42963"/>
                          <a14:foregroundMark x1="45729" y1="45278" x2="45729" y2="45278"/>
                          <a14:foregroundMark x1="45625" y1="43519" x2="45625" y2="43519"/>
                          <a14:foregroundMark x1="46667" y1="45463" x2="46563" y2="45463"/>
                          <a14:foregroundMark x1="45521" y1="43519" x2="46406" y2="45463"/>
                          <a14:foregroundMark x1="44271" y1="43333" x2="44844" y2="45370"/>
                          <a14:foregroundMark x1="47708" y1="43333" x2="48021" y2="45278"/>
                          <a14:foregroundMark x1="50208" y1="43426" x2="50260" y2="45000"/>
                          <a14:foregroundMark x1="41042" y1="43889" x2="40990" y2="44630"/>
                          <a14:foregroundMark x1="39115" y1="42963" x2="39896" y2="45000"/>
                          <a14:foregroundMark x1="40729" y1="43519" x2="41615" y2="43981"/>
                          <a14:foregroundMark x1="39063" y1="44537" x2="39063" y2="45370"/>
                          <a14:foregroundMark x1="47813" y1="43056" x2="48385" y2="43241"/>
                          <a14:foregroundMark x1="45781" y1="43333" x2="46667" y2="43056"/>
                          <a14:foregroundMark x1="42448" y1="43889" x2="42813" y2="46204"/>
                          <a14:foregroundMark x1="42292" y1="43241" x2="43177" y2="42963"/>
                          <a14:foregroundMark x1="46719" y1="44167" x2="46719" y2="44167"/>
                          <a14:foregroundMark x1="41094" y1="45463" x2="41094" y2="45463"/>
                          <a14:foregroundMark x1="42760" y1="45926" x2="42760" y2="45926"/>
                        </a14:backgroundRemoval>
                      </a14:imgEffect>
                    </a14:imgLayer>
                  </a14:imgProps>
                </a:ext>
              </a:extLst>
            </a:blip>
            <a:srcRect l="37667" t="40889" r="47666" b="52592"/>
            <a:stretch/>
          </p:blipFill>
          <p:spPr>
            <a:xfrm>
              <a:off x="4663440" y="643467"/>
              <a:ext cx="2773680" cy="693420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26AF5161-3E9E-D459-CE01-20A977A789C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419680" y="4819626"/>
            <a:ext cx="1050189" cy="20383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B488BBF-B088-2153-CFC8-C733D8A9257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666905" y="4921226"/>
            <a:ext cx="1050189" cy="2038374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B9B1634A-1840-5523-41D1-15D944627F69}"/>
              </a:ext>
            </a:extLst>
          </p:cNvPr>
          <p:cNvSpPr/>
          <p:nvPr/>
        </p:nvSpPr>
        <p:spPr>
          <a:xfrm>
            <a:off x="7728218" y="1254055"/>
            <a:ext cx="1114676" cy="1081980"/>
          </a:xfrm>
          <a:prstGeom prst="ellipse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/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Kk</a:t>
            </a:r>
          </a:p>
        </p:txBody>
      </p:sp>
      <p:pic>
        <p:nvPicPr>
          <p:cNvPr id="29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0CB185EC-5B17-0AD0-EAAC-5194C22B66A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7" end="7661.6122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544806" y="1131172"/>
            <a:ext cx="647194" cy="647194"/>
          </a:xfrm>
          <a:prstGeom prst="rect">
            <a:avLst/>
          </a:prstGeom>
        </p:spPr>
      </p:pic>
      <p:pic>
        <p:nvPicPr>
          <p:cNvPr id="31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BF657EA3-8915-3210-3F11-E107788D8F2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535" end="2670.6122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43496" y="3724581"/>
            <a:ext cx="592083" cy="592083"/>
          </a:xfrm>
          <a:prstGeom prst="rect">
            <a:avLst/>
          </a:prstGeom>
        </p:spPr>
      </p:pic>
      <p:pic>
        <p:nvPicPr>
          <p:cNvPr id="34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10CA9549-E4D7-2D01-2AB0-12DCBF14518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909" end="5177.6122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41227" y="2132835"/>
            <a:ext cx="515772" cy="515772"/>
          </a:xfrm>
          <a:prstGeom prst="rect">
            <a:avLst/>
          </a:prstGeom>
        </p:spPr>
      </p:pic>
      <p:pic>
        <p:nvPicPr>
          <p:cNvPr id="35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5A00372C-F70D-263E-AC18-EA4CAC85213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6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4655" y="5808115"/>
            <a:ext cx="739831" cy="739831"/>
          </a:xfrm>
          <a:prstGeom prst="rect">
            <a:avLst/>
          </a:prstGeom>
        </p:spPr>
      </p:pic>
      <p:pic>
        <p:nvPicPr>
          <p:cNvPr id="36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3277A99C-4160-90CD-4A27-8FEF240FB3D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0522" y="5233263"/>
            <a:ext cx="828306" cy="129422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BC95A38-0BFA-F428-8246-9E14A7382AD1}"/>
              </a:ext>
            </a:extLst>
          </p:cNvPr>
          <p:cNvGrpSpPr/>
          <p:nvPr/>
        </p:nvGrpSpPr>
        <p:grpSpPr>
          <a:xfrm>
            <a:off x="-683204" y="757971"/>
            <a:ext cx="5652150" cy="651004"/>
            <a:chOff x="-683204" y="757971"/>
            <a:chExt cx="5652150" cy="651004"/>
          </a:xfrm>
        </p:grpSpPr>
        <p:sp>
          <p:nvSpPr>
            <p:cNvPr id="16" name="TextBox 2">
              <a:extLst>
                <a:ext uri="{FF2B5EF4-FFF2-40B4-BE49-F238E27FC236}">
                  <a16:creationId xmlns:a16="http://schemas.microsoft.com/office/drawing/2014/main" id="{C45A85A1-713C-0A98-2BDC-CCFBBC0CCB51}"/>
                </a:ext>
              </a:extLst>
            </p:cNvPr>
            <p:cNvSpPr txBox="1"/>
            <p:nvPr/>
          </p:nvSpPr>
          <p:spPr>
            <a:xfrm>
              <a:off x="-683204" y="757971"/>
              <a:ext cx="5486400" cy="62773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630" rtl="0" eaLnBrk="1" fontAlgn="auto" latinLnBrk="0" hangingPunct="1">
                <a:lnSpc>
                  <a:spcPts val="539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sng" strike="noStrike" kern="1200" cap="none" spc="119" normalizeH="0" baseline="0" noProof="0" dirty="0">
                  <a:ln>
                    <a:noFill/>
                  </a:ln>
                  <a:solidFill>
                    <a:srgbClr val="844B36"/>
                  </a:solidFill>
                  <a:effectLst/>
                  <a:uLnTx/>
                  <a:uFillTx/>
                  <a:latin typeface="More Sugar Thin"/>
                  <a:ea typeface="+mn-ea"/>
                  <a:cs typeface="+mn-cs"/>
                </a:rPr>
                <a:t>1. </a:t>
              </a:r>
              <a:r>
                <a:rPr kumimoji="0" lang="en-US" sz="3200" b="1" i="0" u="sng" strike="noStrike" kern="1200" cap="none" spc="119" normalizeH="0" baseline="0" noProof="0" dirty="0">
                  <a:ln>
                    <a:noFill/>
                  </a:ln>
                  <a:solidFill>
                    <a:srgbClr val="844B36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Listen</a:t>
              </a:r>
              <a:r>
                <a:rPr kumimoji="0" lang="en-US" sz="3200" b="1" i="0" u="sng" strike="noStrike" kern="1200" cap="none" spc="119" normalizeH="0" baseline="0" noProof="0" dirty="0">
                  <a:ln>
                    <a:noFill/>
                  </a:ln>
                  <a:solidFill>
                    <a:srgbClr val="844B36"/>
                  </a:solidFill>
                  <a:effectLst/>
                  <a:uLnTx/>
                  <a:uFillTx/>
                  <a:latin typeface="More Sugar Thin"/>
                  <a:ea typeface="+mn-ea"/>
                  <a:cs typeface="+mn-cs"/>
                </a:rPr>
                <a:t> and repeat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C92C9BF-83B1-8989-1FAC-BF5C2205B5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023984" y="896867"/>
              <a:ext cx="944962" cy="51210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2D7E0735-072D-45AC-34A3-9E54D036578B}"/>
              </a:ext>
            </a:extLst>
          </p:cNvPr>
          <p:cNvSpPr txBox="1"/>
          <p:nvPr/>
        </p:nvSpPr>
        <p:spPr>
          <a:xfrm>
            <a:off x="3289738" y="2028497"/>
            <a:ext cx="1513458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r>
              <a:rPr lang="en-US" sz="4400" b="1" dirty="0">
                <a:latin typeface="Comic Sans MS" panose="030F0702030302020204" pitchFamily="66" charset="0"/>
              </a:rPr>
              <a:t>ite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09B225-BA28-8E9C-7CB3-5AF31B2F336C}"/>
              </a:ext>
            </a:extLst>
          </p:cNvPr>
          <p:cNvSpPr txBox="1"/>
          <p:nvPr/>
        </p:nvSpPr>
        <p:spPr>
          <a:xfrm>
            <a:off x="3958260" y="6022613"/>
            <a:ext cx="2137740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r>
              <a:rPr lang="en-US" sz="4400" b="1" dirty="0">
                <a:latin typeface="Comic Sans MS" panose="030F0702030302020204" pitchFamily="66" charset="0"/>
              </a:rPr>
              <a:t>itten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52464A-19C3-DCEF-8E83-3274852435B4}"/>
              </a:ext>
            </a:extLst>
          </p:cNvPr>
          <p:cNvSpPr txBox="1"/>
          <p:nvPr/>
        </p:nvSpPr>
        <p:spPr>
          <a:xfrm>
            <a:off x="10137315" y="2580354"/>
            <a:ext cx="1513458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omic Sans MS" panose="030F0702030302020204" pitchFamily="66" charset="0"/>
              </a:rPr>
              <a:t>bi</a:t>
            </a:r>
            <a:r>
              <a:rPr lang="en-U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r>
              <a:rPr lang="en-US" sz="4400" b="1" dirty="0">
                <a:latin typeface="Comic Sans MS" panose="030F0702030302020204" pitchFamily="66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350940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82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445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56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590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53DF7CD7-3DB2-5582-AAE4-B51EBE845491}"/>
              </a:ext>
            </a:extLst>
          </p:cNvPr>
          <p:cNvGrpSpPr/>
          <p:nvPr/>
        </p:nvGrpSpPr>
        <p:grpSpPr>
          <a:xfrm>
            <a:off x="3532815" y="-27067"/>
            <a:ext cx="5126370" cy="1368663"/>
            <a:chOff x="3352800" y="1"/>
            <a:chExt cx="5242560" cy="133688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1F35D22-A728-BC52-E3A6-21B6006889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8056" b="34815" l="18698" r="42552">
                          <a14:foregroundMark x1="18698" y1="30741" x2="18698" y2="30741"/>
                          <a14:foregroundMark x1="20417" y1="31481" x2="20417" y2="31481"/>
                          <a14:foregroundMark x1="21146" y1="31481" x2="21146" y2="31481"/>
                          <a14:foregroundMark x1="21667" y1="31296" x2="21667" y2="31296"/>
                          <a14:foregroundMark x1="21927" y1="29907" x2="21927" y2="29907"/>
                          <a14:foregroundMark x1="22604" y1="30926" x2="22604" y2="30926"/>
                          <a14:foregroundMark x1="25990" y1="30926" x2="25990" y2="30926"/>
                          <a14:foregroundMark x1="28490" y1="31852" x2="28490" y2="31852"/>
                          <a14:foregroundMark x1="28542" y1="30648" x2="28542" y2="30648"/>
                          <a14:foregroundMark x1="29115" y1="31296" x2="29115" y2="31296"/>
                          <a14:foregroundMark x1="29583" y1="31019" x2="29583" y2="31019"/>
                          <a14:foregroundMark x1="30833" y1="30741" x2="30833" y2="30741"/>
                          <a14:foregroundMark x1="31615" y1="30463" x2="31615" y2="30463"/>
                          <a14:foregroundMark x1="32344" y1="31389" x2="32344" y2="31389"/>
                          <a14:foregroundMark x1="32813" y1="31574" x2="32813" y2="31574"/>
                          <a14:foregroundMark x1="34531" y1="30926" x2="34531" y2="30926"/>
                          <a14:foregroundMark x1="35208" y1="31574" x2="35208" y2="31574"/>
                          <a14:foregroundMark x1="36354" y1="31944" x2="36354" y2="31944"/>
                          <a14:foregroundMark x1="34479" y1="31111" x2="34479" y2="31111"/>
                          <a14:foregroundMark x1="36927" y1="31111" x2="36927" y2="31111"/>
                          <a14:foregroundMark x1="37813" y1="30926" x2="37813" y2="30926"/>
                          <a14:foregroundMark x1="38281" y1="31389" x2="38281" y2="31389"/>
                          <a14:foregroundMark x1="38802" y1="31111" x2="38802" y2="31111"/>
                          <a14:foregroundMark x1="39323" y1="31574" x2="39323" y2="31574"/>
                          <a14:foregroundMark x1="40521" y1="31574" x2="40521" y2="31574"/>
                          <a14:foregroundMark x1="41042" y1="31389" x2="41042" y2="31389"/>
                          <a14:foregroundMark x1="42448" y1="30833" x2="42448" y2="30833"/>
                          <a14:foregroundMark x1="28542" y1="30648" x2="28542" y2="30648"/>
                          <a14:foregroundMark x1="30938" y1="31111" x2="30938" y2="31111"/>
                          <a14:foregroundMark x1="31823" y1="31111" x2="31823" y2="31111"/>
                          <a14:foregroundMark x1="28646" y1="31389" x2="28646" y2="31389"/>
                          <a14:foregroundMark x1="28438" y1="30741" x2="28438" y2="30741"/>
                          <a14:foregroundMark x1="32448" y1="31944" x2="32448" y2="31944"/>
                          <a14:foregroundMark x1="31615" y1="32130" x2="31615" y2="32130"/>
                          <a14:foregroundMark x1="35677" y1="32130" x2="35677" y2="32130"/>
                          <a14:foregroundMark x1="36875" y1="31944" x2="36875" y2="31944"/>
                          <a14:foregroundMark x1="37240" y1="32222" x2="37240" y2="32222"/>
                          <a14:foregroundMark x1="39896" y1="31944" x2="39896" y2="31944"/>
                          <a14:foregroundMark x1="42552" y1="32222" x2="42552" y2="32222"/>
                          <a14:foregroundMark x1="33490" y1="31019" x2="33490" y2="31019"/>
                          <a14:foregroundMark x1="33177" y1="30741" x2="33177" y2="30741"/>
                          <a14:foregroundMark x1="33125" y1="31574" x2="33125" y2="31574"/>
                          <a14:foregroundMark x1="29792" y1="31944" x2="29792" y2="31944"/>
                          <a14:foregroundMark x1="33177" y1="31574" x2="33177" y2="31574"/>
                          <a14:foregroundMark x1="33229" y1="30926" x2="33229" y2="30926"/>
                          <a14:foregroundMark x1="33438" y1="30926" x2="33438" y2="30926"/>
                          <a14:foregroundMark x1="32708" y1="31111" x2="32708" y2="31111"/>
                          <a14:foregroundMark x1="33073" y1="31667" x2="33073" y2="31667"/>
                          <a14:foregroundMark x1="33073" y1="32222" x2="33073" y2="32222"/>
                          <a14:foregroundMark x1="33177" y1="32407" x2="33177" y2="32407"/>
                          <a14:foregroundMark x1="32917" y1="30926" x2="32917" y2="30926"/>
                          <a14:foregroundMark x1="40000" y1="32407" x2="40000" y2="32407"/>
                          <a14:foregroundMark x1="40208" y1="32407" x2="40208" y2="32407"/>
                          <a14:foregroundMark x1="33281" y1="31481" x2="33281" y2="31481"/>
                          <a14:foregroundMark x1="36146" y1="32407" x2="36146" y2="32407"/>
                          <a14:foregroundMark x1="32969" y1="31481" x2="32969" y2="31481"/>
                          <a14:backgroundMark x1="33177" y1="31574" x2="33177" y2="31574"/>
                          <a14:backgroundMark x1="35000" y1="31667" x2="35000" y2="31667"/>
                          <a14:backgroundMark x1="37240" y1="31944" x2="37240" y2="31944"/>
                          <a14:backgroundMark x1="36094" y1="32222" x2="36094" y2="32222"/>
                          <a14:backgroundMark x1="33177" y1="31111" x2="33177" y2="31111"/>
                          <a14:backgroundMark x1="33177" y1="31296" x2="33177" y2="31296"/>
                          <a14:backgroundMark x1="40156" y1="32037" x2="40156" y2="32037"/>
                          <a14:backgroundMark x1="32708" y1="31204" x2="32708" y2="31204"/>
                          <a14:backgroundMark x1="32917" y1="30741" x2="32917" y2="30741"/>
                          <a14:backgroundMark x1="33229" y1="30556" x2="33229" y2="30556"/>
                          <a14:backgroundMark x1="32708" y1="30926" x2="32708" y2="30926"/>
                          <a14:backgroundMark x1="33073" y1="32222" x2="33073" y2="32222"/>
                        </a14:backgroundRemoval>
                      </a14:imgEffect>
                    </a14:imgLayer>
                  </a14:imgProps>
                </a:ext>
              </a:extLst>
            </a:blip>
            <a:srcRect l="17750" t="27408" r="55250" b="64296"/>
            <a:stretch/>
          </p:blipFill>
          <p:spPr>
            <a:xfrm>
              <a:off x="3352800" y="1"/>
              <a:ext cx="5242560" cy="90612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778AE5E-B238-6949-39DC-1131085140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41481" b="46667" l="39063" r="50833">
                          <a14:foregroundMark x1="40000" y1="43981" x2="40000" y2="43981"/>
                          <a14:foregroundMark x1="40781" y1="43426" x2="40781" y2="43426"/>
                          <a14:foregroundMark x1="42500" y1="43704" x2="42500" y2="43704"/>
                          <a14:foregroundMark x1="44531" y1="43333" x2="44531" y2="43333"/>
                          <a14:foregroundMark x1="46198" y1="43426" x2="46198" y2="43426"/>
                          <a14:foregroundMark x1="46615" y1="42963" x2="46615" y2="42963"/>
                          <a14:foregroundMark x1="45729" y1="45278" x2="45729" y2="45278"/>
                          <a14:foregroundMark x1="45625" y1="43519" x2="45625" y2="43519"/>
                          <a14:foregroundMark x1="46667" y1="45463" x2="46563" y2="45463"/>
                          <a14:foregroundMark x1="45521" y1="43519" x2="46406" y2="45463"/>
                          <a14:foregroundMark x1="44271" y1="43333" x2="44844" y2="45370"/>
                          <a14:foregroundMark x1="47708" y1="43333" x2="48021" y2="45278"/>
                          <a14:foregroundMark x1="50208" y1="43426" x2="50260" y2="45000"/>
                          <a14:foregroundMark x1="41042" y1="43889" x2="40990" y2="44630"/>
                          <a14:foregroundMark x1="39115" y1="42963" x2="39896" y2="45000"/>
                          <a14:foregroundMark x1="40729" y1="43519" x2="41615" y2="43981"/>
                          <a14:foregroundMark x1="39063" y1="44537" x2="39063" y2="45370"/>
                          <a14:foregroundMark x1="47813" y1="43056" x2="48385" y2="43241"/>
                          <a14:foregroundMark x1="45781" y1="43333" x2="46667" y2="43056"/>
                          <a14:foregroundMark x1="42448" y1="43889" x2="42813" y2="46204"/>
                          <a14:foregroundMark x1="42292" y1="43241" x2="43177" y2="42963"/>
                          <a14:foregroundMark x1="46719" y1="44167" x2="46719" y2="44167"/>
                          <a14:foregroundMark x1="41094" y1="45463" x2="41094" y2="45463"/>
                          <a14:foregroundMark x1="42760" y1="45926" x2="42760" y2="45926"/>
                        </a14:backgroundRemoval>
                      </a14:imgEffect>
                    </a14:imgLayer>
                  </a14:imgProps>
                </a:ext>
              </a:extLst>
            </a:blip>
            <a:srcRect l="37667" t="40889" r="47666" b="52592"/>
            <a:stretch/>
          </p:blipFill>
          <p:spPr>
            <a:xfrm>
              <a:off x="4663440" y="643467"/>
              <a:ext cx="2773680" cy="693420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26AF5161-3E9E-D459-CE01-20A977A789C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419680" y="4819626"/>
            <a:ext cx="1050189" cy="20383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B488BBF-B088-2153-CFC8-C733D8A9257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666905" y="4921226"/>
            <a:ext cx="1050189" cy="2038374"/>
          </a:xfrm>
          <a:prstGeom prst="rect">
            <a:avLst/>
          </a:prstGeom>
        </p:spPr>
      </p:pic>
      <p:sp>
        <p:nvSpPr>
          <p:cNvPr id="16" name="TextBox 2">
            <a:extLst>
              <a:ext uri="{FF2B5EF4-FFF2-40B4-BE49-F238E27FC236}">
                <a16:creationId xmlns:a16="http://schemas.microsoft.com/office/drawing/2014/main" id="{C45A85A1-713C-0A98-2BDC-CCFBBC0CCB51}"/>
              </a:ext>
            </a:extLst>
          </p:cNvPr>
          <p:cNvSpPr txBox="1"/>
          <p:nvPr/>
        </p:nvSpPr>
        <p:spPr>
          <a:xfrm>
            <a:off x="-466034" y="757971"/>
            <a:ext cx="5486400" cy="6277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53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sng" strike="noStrike" kern="1200" cap="none" spc="119" normalizeH="0" baseline="0" noProof="0" dirty="0">
                <a:ln>
                  <a:noFill/>
                </a:ln>
                <a:solidFill>
                  <a:srgbClr val="844B3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1. Listen and repeat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056E81A-527A-8F05-6DC1-8971899F8552}"/>
              </a:ext>
            </a:extLst>
          </p:cNvPr>
          <p:cNvSpPr txBox="1"/>
          <p:nvPr/>
        </p:nvSpPr>
        <p:spPr>
          <a:xfrm>
            <a:off x="4398611" y="2542068"/>
            <a:ext cx="20143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bi</a:t>
            </a:r>
            <a:r>
              <a:rPr kumimoji="0" lang="en-US" sz="72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72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666C419-A4D7-AFCC-8BCC-90C4B6EAE93D}"/>
              </a:ext>
            </a:extLst>
          </p:cNvPr>
          <p:cNvSpPr txBox="1"/>
          <p:nvPr/>
        </p:nvSpPr>
        <p:spPr>
          <a:xfrm>
            <a:off x="4993623" y="1380767"/>
            <a:ext cx="1419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err="1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ite</a:t>
            </a:r>
            <a:endParaRPr kumimoji="0" lang="en-US" sz="7200" b="1" i="0" u="none" strike="noStrike" kern="1200" cap="none" spc="0" normalizeH="0" baseline="0" noProof="0" dirty="0">
              <a:ln w="13462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AFB6045-C146-8298-3683-05D9E964752D}"/>
              </a:ext>
            </a:extLst>
          </p:cNvPr>
          <p:cNvSpPr txBox="1"/>
          <p:nvPr/>
        </p:nvSpPr>
        <p:spPr>
          <a:xfrm>
            <a:off x="4398611" y="3781568"/>
            <a:ext cx="288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itten</a:t>
            </a:r>
            <a:endParaRPr kumimoji="0" lang="en-US" sz="7200" b="1" i="0" u="none" strike="noStrike" kern="1200" cap="none" spc="0" normalizeH="0" baseline="0" noProof="0" dirty="0">
              <a:ln w="13462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27E4D9-4DD4-CC9F-A5D9-CC824C4E7B7E}"/>
              </a:ext>
            </a:extLst>
          </p:cNvPr>
          <p:cNvSpPr txBox="1"/>
          <p:nvPr/>
        </p:nvSpPr>
        <p:spPr>
          <a:xfrm>
            <a:off x="1378372" y="1385707"/>
            <a:ext cx="1419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k</a:t>
            </a:r>
            <a:endParaRPr kumimoji="0" lang="en-US" sz="7200" b="1" i="0" u="none" strike="noStrike" kern="1200" cap="none" spc="0" normalizeH="0" baseline="0" noProof="0" dirty="0">
              <a:ln w="13462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k kite">
            <a:hlinkClick r:id="" action="ppaction://media"/>
            <a:extLst>
              <a:ext uri="{FF2B5EF4-FFF2-40B4-BE49-F238E27FC236}">
                <a16:creationId xmlns:a16="http://schemas.microsoft.com/office/drawing/2014/main" id="{A6A7AB7F-674A-81FF-C202-5B66684A14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423556" y="1505857"/>
            <a:ext cx="780143" cy="7801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6A6A3C-6C19-3103-1483-4EE457C866BF}"/>
              </a:ext>
            </a:extLst>
          </p:cNvPr>
          <p:cNvSpPr txBox="1"/>
          <p:nvPr/>
        </p:nvSpPr>
        <p:spPr>
          <a:xfrm>
            <a:off x="1350336" y="2591835"/>
            <a:ext cx="1419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k</a:t>
            </a:r>
            <a:endParaRPr kumimoji="0" lang="en-US" sz="7200" b="1" i="0" u="none" strike="noStrike" kern="1200" cap="none" spc="0" normalizeH="0" baseline="0" noProof="0" dirty="0">
              <a:ln w="13462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k bike">
            <a:hlinkClick r:id="" action="ppaction://media"/>
            <a:extLst>
              <a:ext uri="{FF2B5EF4-FFF2-40B4-BE49-F238E27FC236}">
                <a16:creationId xmlns:a16="http://schemas.microsoft.com/office/drawing/2014/main" id="{C36B5868-3314-4A0C-75D2-124B530BAAE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423556" y="2659632"/>
            <a:ext cx="930244" cy="9302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9CA0CA-B8C8-9DEF-7CD3-AC23CDEC6963}"/>
              </a:ext>
            </a:extLst>
          </p:cNvPr>
          <p:cNvSpPr txBox="1"/>
          <p:nvPr/>
        </p:nvSpPr>
        <p:spPr>
          <a:xfrm>
            <a:off x="1392971" y="3764169"/>
            <a:ext cx="1419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k</a:t>
            </a:r>
            <a:endParaRPr kumimoji="0" lang="en-US" sz="7200" b="1" i="0" u="none" strike="noStrike" kern="1200" cap="none" spc="0" normalizeH="0" baseline="0" noProof="0" dirty="0">
              <a:ln w="13462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k kitten">
            <a:hlinkClick r:id="" action="ppaction://media"/>
            <a:extLst>
              <a:ext uri="{FF2B5EF4-FFF2-40B4-BE49-F238E27FC236}">
                <a16:creationId xmlns:a16="http://schemas.microsoft.com/office/drawing/2014/main" id="{583E2A5C-AEF1-BA96-67D4-70462C62DFC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455171" y="4036059"/>
            <a:ext cx="8890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27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0.00648 L 0.30951 -0.0064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69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0.23398 0.0048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93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4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5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 showWhenStopped="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23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2" grpId="0"/>
      <p:bldP spid="2" grpId="1"/>
      <p:bldP spid="4" grpId="0"/>
      <p:bldP spid="4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27878" y="262573"/>
            <a:ext cx="6690248" cy="7124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53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98" b="0" i="0" u="sng" strike="noStrike" kern="1200" cap="none" spc="119" normalizeH="0" baseline="0" noProof="0" dirty="0">
                <a:ln>
                  <a:noFill/>
                </a:ln>
                <a:solidFill>
                  <a:srgbClr val="844B3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Table of content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895600" y="1951964"/>
            <a:ext cx="7112000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spc="39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03</a:t>
            </a:r>
            <a:endParaRPr kumimoji="0" lang="en-US" sz="8000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60963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 Point and say</a:t>
            </a:r>
            <a:endParaRPr kumimoji="0" lang="en-US" sz="9600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B643DD-9816-E14A-30A6-78C088472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042" y="1250867"/>
            <a:ext cx="1952558" cy="3439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895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53DF7CD7-3DB2-5582-AAE4-B51EBE845491}"/>
              </a:ext>
            </a:extLst>
          </p:cNvPr>
          <p:cNvGrpSpPr/>
          <p:nvPr/>
        </p:nvGrpSpPr>
        <p:grpSpPr>
          <a:xfrm>
            <a:off x="3662680" y="-86982"/>
            <a:ext cx="4866640" cy="1158239"/>
            <a:chOff x="3352800" y="1"/>
            <a:chExt cx="5242560" cy="133688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1F35D22-A728-BC52-E3A6-21B6006889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8056" b="34815" l="18698" r="42552">
                          <a14:foregroundMark x1="18698" y1="30741" x2="18698" y2="30741"/>
                          <a14:foregroundMark x1="20417" y1="31481" x2="20417" y2="31481"/>
                          <a14:foregroundMark x1="21146" y1="31481" x2="21146" y2="31481"/>
                          <a14:foregroundMark x1="21667" y1="31296" x2="21667" y2="31296"/>
                          <a14:foregroundMark x1="21927" y1="29907" x2="21927" y2="29907"/>
                          <a14:foregroundMark x1="22604" y1="30926" x2="22604" y2="30926"/>
                          <a14:foregroundMark x1="25990" y1="30926" x2="25990" y2="30926"/>
                          <a14:foregroundMark x1="28490" y1="31852" x2="28490" y2="31852"/>
                          <a14:foregroundMark x1="28542" y1="30648" x2="28542" y2="30648"/>
                          <a14:foregroundMark x1="29115" y1="31296" x2="29115" y2="31296"/>
                          <a14:foregroundMark x1="29583" y1="31019" x2="29583" y2="31019"/>
                          <a14:foregroundMark x1="30833" y1="30741" x2="30833" y2="30741"/>
                          <a14:foregroundMark x1="31615" y1="30463" x2="31615" y2="30463"/>
                          <a14:foregroundMark x1="32344" y1="31389" x2="32344" y2="31389"/>
                          <a14:foregroundMark x1="32813" y1="31574" x2="32813" y2="31574"/>
                          <a14:foregroundMark x1="34531" y1="30926" x2="34531" y2="30926"/>
                          <a14:foregroundMark x1="35208" y1="31574" x2="35208" y2="31574"/>
                          <a14:foregroundMark x1="36354" y1="31944" x2="36354" y2="31944"/>
                          <a14:foregroundMark x1="34479" y1="31111" x2="34479" y2="31111"/>
                          <a14:foregroundMark x1="36927" y1="31111" x2="36927" y2="31111"/>
                          <a14:foregroundMark x1="37813" y1="30926" x2="37813" y2="30926"/>
                          <a14:foregroundMark x1="38281" y1="31389" x2="38281" y2="31389"/>
                          <a14:foregroundMark x1="38802" y1="31111" x2="38802" y2="31111"/>
                          <a14:foregroundMark x1="39323" y1="31574" x2="39323" y2="31574"/>
                          <a14:foregroundMark x1="40521" y1="31574" x2="40521" y2="31574"/>
                          <a14:foregroundMark x1="41042" y1="31389" x2="41042" y2="31389"/>
                          <a14:foregroundMark x1="42448" y1="30833" x2="42448" y2="30833"/>
                          <a14:foregroundMark x1="28542" y1="30648" x2="28542" y2="30648"/>
                          <a14:foregroundMark x1="30938" y1="31111" x2="30938" y2="31111"/>
                          <a14:foregroundMark x1="31823" y1="31111" x2="31823" y2="31111"/>
                          <a14:foregroundMark x1="28646" y1="31389" x2="28646" y2="31389"/>
                          <a14:foregroundMark x1="28438" y1="30741" x2="28438" y2="30741"/>
                          <a14:foregroundMark x1="32448" y1="31944" x2="32448" y2="31944"/>
                          <a14:foregroundMark x1="31615" y1="32130" x2="31615" y2="32130"/>
                          <a14:foregroundMark x1="35677" y1="32130" x2="35677" y2="32130"/>
                          <a14:foregroundMark x1="36875" y1="31944" x2="36875" y2="31944"/>
                          <a14:foregroundMark x1="37240" y1="32222" x2="37240" y2="32222"/>
                          <a14:foregroundMark x1="39896" y1="31944" x2="39896" y2="31944"/>
                          <a14:foregroundMark x1="42552" y1="32222" x2="42552" y2="32222"/>
                          <a14:foregroundMark x1="33490" y1="31019" x2="33490" y2="31019"/>
                          <a14:foregroundMark x1="33177" y1="30741" x2="33177" y2="30741"/>
                          <a14:foregroundMark x1="33125" y1="31574" x2="33125" y2="31574"/>
                          <a14:foregroundMark x1="29792" y1="31944" x2="29792" y2="31944"/>
                          <a14:foregroundMark x1="33177" y1="31574" x2="33177" y2="31574"/>
                          <a14:foregroundMark x1="33229" y1="30926" x2="33229" y2="30926"/>
                          <a14:foregroundMark x1="33438" y1="30926" x2="33438" y2="30926"/>
                          <a14:foregroundMark x1="32708" y1="31111" x2="32708" y2="31111"/>
                          <a14:foregroundMark x1="33073" y1="31667" x2="33073" y2="31667"/>
                          <a14:foregroundMark x1="33073" y1="32222" x2="33073" y2="32222"/>
                          <a14:foregroundMark x1="33177" y1="32407" x2="33177" y2="32407"/>
                          <a14:foregroundMark x1="32917" y1="30926" x2="32917" y2="30926"/>
                          <a14:foregroundMark x1="40000" y1="32407" x2="40000" y2="32407"/>
                          <a14:foregroundMark x1="40208" y1="32407" x2="40208" y2="32407"/>
                          <a14:foregroundMark x1="33281" y1="31481" x2="33281" y2="31481"/>
                          <a14:foregroundMark x1="36146" y1="32407" x2="36146" y2="32407"/>
                          <a14:foregroundMark x1="32969" y1="31481" x2="32969" y2="31481"/>
                          <a14:backgroundMark x1="33177" y1="31574" x2="33177" y2="31574"/>
                          <a14:backgroundMark x1="35000" y1="31667" x2="35000" y2="31667"/>
                          <a14:backgroundMark x1="37240" y1="31944" x2="37240" y2="31944"/>
                          <a14:backgroundMark x1="36094" y1="32222" x2="36094" y2="32222"/>
                          <a14:backgroundMark x1="33177" y1="31111" x2="33177" y2="31111"/>
                          <a14:backgroundMark x1="33177" y1="31296" x2="33177" y2="31296"/>
                          <a14:backgroundMark x1="40156" y1="32037" x2="40156" y2="32037"/>
                          <a14:backgroundMark x1="32708" y1="31204" x2="32708" y2="31204"/>
                          <a14:backgroundMark x1="32917" y1="30741" x2="32917" y2="30741"/>
                          <a14:backgroundMark x1="33229" y1="30556" x2="33229" y2="30556"/>
                          <a14:backgroundMark x1="32708" y1="30926" x2="32708" y2="30926"/>
                          <a14:backgroundMark x1="33073" y1="32222" x2="33073" y2="32222"/>
                        </a14:backgroundRemoval>
                      </a14:imgEffect>
                    </a14:imgLayer>
                  </a14:imgProps>
                </a:ext>
              </a:extLst>
            </a:blip>
            <a:srcRect l="17750" t="27408" r="55250" b="64296"/>
            <a:stretch/>
          </p:blipFill>
          <p:spPr>
            <a:xfrm>
              <a:off x="3352800" y="1"/>
              <a:ext cx="5242560" cy="90612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778AE5E-B238-6949-39DC-1131085140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1481" b="46667" l="39063" r="50833">
                          <a14:foregroundMark x1="40000" y1="43981" x2="40000" y2="43981"/>
                          <a14:foregroundMark x1="40781" y1="43426" x2="40781" y2="43426"/>
                          <a14:foregroundMark x1="42500" y1="43704" x2="42500" y2="43704"/>
                          <a14:foregroundMark x1="44531" y1="43333" x2="44531" y2="43333"/>
                          <a14:foregroundMark x1="46198" y1="43426" x2="46198" y2="43426"/>
                          <a14:foregroundMark x1="46615" y1="42963" x2="46615" y2="42963"/>
                          <a14:foregroundMark x1="45729" y1="45278" x2="45729" y2="45278"/>
                          <a14:foregroundMark x1="45625" y1="43519" x2="45625" y2="43519"/>
                          <a14:foregroundMark x1="46667" y1="45463" x2="46563" y2="45463"/>
                          <a14:foregroundMark x1="45521" y1="43519" x2="46406" y2="45463"/>
                          <a14:foregroundMark x1="44271" y1="43333" x2="44844" y2="45370"/>
                          <a14:foregroundMark x1="47708" y1="43333" x2="48021" y2="45278"/>
                          <a14:foregroundMark x1="50208" y1="43426" x2="50260" y2="45000"/>
                          <a14:foregroundMark x1="41042" y1="43889" x2="40990" y2="44630"/>
                          <a14:foregroundMark x1="39115" y1="42963" x2="39896" y2="45000"/>
                          <a14:foregroundMark x1="40729" y1="43519" x2="41615" y2="43981"/>
                          <a14:foregroundMark x1="39063" y1="44537" x2="39063" y2="45370"/>
                          <a14:foregroundMark x1="47813" y1="43056" x2="48385" y2="43241"/>
                          <a14:foregroundMark x1="45781" y1="43333" x2="46667" y2="43056"/>
                          <a14:foregroundMark x1="42448" y1="43889" x2="42813" y2="46204"/>
                          <a14:foregroundMark x1="42292" y1="43241" x2="43177" y2="42963"/>
                          <a14:foregroundMark x1="46719" y1="44167" x2="46719" y2="44167"/>
                          <a14:foregroundMark x1="41094" y1="45463" x2="41094" y2="45463"/>
                          <a14:foregroundMark x1="42760" y1="45926" x2="42760" y2="45926"/>
                        </a14:backgroundRemoval>
                      </a14:imgEffect>
                    </a14:imgLayer>
                  </a14:imgProps>
                </a:ext>
              </a:extLst>
            </a:blip>
            <a:srcRect l="37667" t="40889" r="47666" b="52592"/>
            <a:stretch/>
          </p:blipFill>
          <p:spPr>
            <a:xfrm>
              <a:off x="4663440" y="643467"/>
              <a:ext cx="2773680" cy="693420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0B78BFD3-97FB-4E46-897E-C65C4FD495C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04" b="84722" l="24844" r="78177">
                        <a14:foregroundMark x1="27083" y1="28704" x2="41927" y2="25463"/>
                        <a14:foregroundMark x1="31094" y1="23241" x2="25417" y2="52778"/>
                        <a14:foregroundMark x1="26094" y1="57037" x2="25573" y2="74630"/>
                        <a14:foregroundMark x1="25573" y1="74630" x2="25833" y2="75093"/>
                        <a14:foregroundMark x1="25729" y1="72037" x2="29271" y2="74630"/>
                        <a14:foregroundMark x1="25313" y1="55370" x2="25313" y2="65370"/>
                        <a14:foregroundMark x1="25417" y1="45926" x2="25313" y2="55741"/>
                        <a14:foregroundMark x1="25313" y1="55741" x2="25313" y2="55741"/>
                        <a14:foregroundMark x1="29583" y1="36759" x2="42917" y2="27870"/>
                        <a14:foregroundMark x1="28177" y1="21481" x2="27500" y2="32037"/>
                        <a14:foregroundMark x1="27500" y1="32037" x2="27396" y2="32130"/>
                        <a14:foregroundMark x1="25938" y1="25648" x2="41146" y2="23148"/>
                        <a14:foregroundMark x1="36563" y1="57222" x2="38854" y2="69444"/>
                        <a14:foregroundMark x1="36250" y1="74630" x2="36250" y2="74630"/>
                        <a14:foregroundMark x1="39688" y1="72593" x2="39688" y2="72593"/>
                        <a14:foregroundMark x1="37344" y1="72037" x2="37344" y2="72037"/>
                        <a14:foregroundMark x1="49688" y1="39722" x2="49688" y2="39722"/>
                        <a14:foregroundMark x1="48854" y1="44722" x2="48854" y2="44722"/>
                        <a14:foregroundMark x1="49896" y1="36852" x2="49896" y2="36852"/>
                        <a14:foregroundMark x1="49896" y1="35000" x2="49896" y2="35000"/>
                        <a14:foregroundMark x1="55313" y1="39259" x2="55313" y2="39259"/>
                        <a14:foregroundMark x1="70938" y1="62963" x2="70938" y2="62963"/>
                        <a14:foregroundMark x1="62760" y1="62778" x2="62760" y2="62778"/>
                        <a14:foregroundMark x1="58438" y1="62500" x2="58438" y2="62500"/>
                        <a14:foregroundMark x1="48906" y1="63148" x2="48906" y2="63148"/>
                        <a14:foregroundMark x1="44063" y1="62037" x2="50938" y2="63426"/>
                        <a14:foregroundMark x1="50938" y1="63426" x2="57604" y2="61296"/>
                        <a14:foregroundMark x1="76250" y1="49444" x2="74583" y2="67593"/>
                        <a14:foregroundMark x1="75417" y1="62500" x2="77604" y2="62037"/>
                        <a14:foregroundMark x1="55677" y1="79537" x2="57396" y2="68333"/>
                        <a14:foregroundMark x1="57396" y1="68333" x2="57396" y2="67963"/>
                        <a14:foregroundMark x1="51667" y1="72870" x2="51667" y2="72870"/>
                        <a14:foregroundMark x1="60938" y1="82500" x2="60938" y2="82500"/>
                        <a14:foregroundMark x1="52656" y1="82222" x2="52656" y2="82222"/>
                        <a14:foregroundMark x1="59896" y1="70093" x2="59896" y2="70093"/>
                        <a14:foregroundMark x1="60000" y1="76852" x2="60000" y2="76852"/>
                        <a14:foregroundMark x1="59896" y1="77315" x2="59896" y2="75833"/>
                        <a14:foregroundMark x1="59844" y1="76111" x2="59844" y2="76111"/>
                        <a14:foregroundMark x1="59688" y1="75000" x2="60000" y2="77037"/>
                        <a14:foregroundMark x1="51094" y1="29074" x2="51094" y2="29074"/>
                        <a14:foregroundMark x1="51510" y1="32315" x2="51510" y2="32315"/>
                        <a14:foregroundMark x1="52760" y1="30093" x2="52760" y2="30093"/>
                        <a14:foregroundMark x1="53021" y1="33611" x2="53021" y2="33611"/>
                        <a14:foregroundMark x1="49167" y1="31389" x2="49167" y2="31389"/>
                        <a14:foregroundMark x1="51510" y1="29815" x2="52604" y2="30833"/>
                        <a14:foregroundMark x1="51979" y1="29167" x2="52760" y2="32315"/>
                        <a14:foregroundMark x1="54167" y1="39074" x2="55937" y2="38056"/>
                        <a14:foregroundMark x1="57083" y1="38981" x2="57083" y2="38981"/>
                        <a14:foregroundMark x1="53854" y1="39537" x2="55104" y2="39074"/>
                        <a14:foregroundMark x1="49323" y1="41481" x2="49323" y2="41481"/>
                        <a14:foregroundMark x1="49063" y1="43241" x2="49063" y2="43241"/>
                        <a14:foregroundMark x1="49740" y1="37963" x2="49740" y2="37963"/>
                        <a14:foregroundMark x1="50104" y1="35278" x2="48854" y2="45926"/>
                        <a14:foregroundMark x1="34427" y1="35093" x2="43438" y2="30278"/>
                        <a14:foregroundMark x1="43438" y1="30278" x2="43229" y2="23241"/>
                        <a14:foregroundMark x1="43229" y1="23241" x2="41979" y2="21481"/>
                        <a14:foregroundMark x1="25938" y1="21204" x2="26667" y2="34074"/>
                        <a14:foregroundMark x1="25521" y1="31852" x2="26250" y2="37037"/>
                        <a14:foregroundMark x1="24844" y1="60556" x2="25260" y2="75278"/>
                        <a14:foregroundMark x1="41771" y1="35833" x2="45260" y2="23704"/>
                        <a14:foregroundMark x1="55677" y1="81944" x2="55677" y2="81944"/>
                        <a14:foregroundMark x1="54688" y1="80741" x2="54688" y2="80741"/>
                        <a14:foregroundMark x1="53177" y1="82037" x2="53177" y2="82037"/>
                        <a14:foregroundMark x1="53906" y1="80926" x2="53906" y2="80926"/>
                        <a14:foregroundMark x1="42813" y1="78241" x2="48854" y2="63241"/>
                        <a14:foregroundMark x1="46771" y1="77593" x2="51406" y2="63889"/>
                        <a14:foregroundMark x1="31979" y1="80556" x2="31927" y2="62407"/>
                        <a14:foregroundMark x1="28333" y1="80278" x2="43698" y2="76574"/>
                        <a14:foregroundMark x1="43698" y1="76574" x2="44271" y2="76574"/>
                        <a14:foregroundMark x1="31354" y1="83519" x2="47917" y2="81204"/>
                        <a14:foregroundMark x1="42500" y1="77778" x2="44323" y2="66481"/>
                        <a14:foregroundMark x1="44323" y1="66481" x2="44323" y2="66204"/>
                        <a14:foregroundMark x1="36667" y1="56111" x2="42448" y2="72963"/>
                        <a14:foregroundMark x1="42448" y1="72963" x2="43333" y2="74630"/>
                        <a14:foregroundMark x1="29063" y1="62037" x2="37240" y2="79537"/>
                        <a14:foregroundMark x1="29323" y1="63241" x2="41771" y2="63611"/>
                        <a14:foregroundMark x1="41771" y1="63611" x2="44167" y2="63241"/>
                        <a14:foregroundMark x1="42813" y1="67407" x2="40208" y2="76481"/>
                        <a14:foregroundMark x1="40208" y1="76481" x2="37813" y2="70926"/>
                        <a14:foregroundMark x1="27917" y1="76759" x2="27187" y2="83241"/>
                        <a14:foregroundMark x1="24844" y1="77500" x2="26354" y2="83426"/>
                        <a14:foregroundMark x1="47500" y1="81296" x2="53177" y2="68704"/>
                        <a14:foregroundMark x1="65833" y1="77963" x2="71927" y2="65185"/>
                        <a14:foregroundMark x1="71927" y1="65185" x2="71927" y2="65185"/>
                        <a14:foregroundMark x1="74740" y1="82407" x2="75729" y2="71111"/>
                        <a14:foregroundMark x1="75729" y1="71111" x2="75729" y2="71111"/>
                        <a14:foregroundMark x1="63073" y1="70833" x2="75417" y2="80926"/>
                        <a14:foregroundMark x1="63021" y1="83426" x2="68125" y2="83519"/>
                        <a14:foregroundMark x1="68125" y1="83519" x2="74271" y2="83148"/>
                        <a14:foregroundMark x1="77760" y1="83889" x2="76354" y2="71481"/>
                        <a14:foregroundMark x1="76354" y1="71481" x2="72292" y2="68056"/>
                        <a14:foregroundMark x1="72292" y1="68056" x2="66823" y2="67130"/>
                        <a14:foregroundMark x1="66823" y1="67130" x2="62656" y2="74815"/>
                        <a14:foregroundMark x1="62656" y1="74815" x2="63177" y2="82778"/>
                        <a14:foregroundMark x1="47656" y1="83519" x2="63333" y2="83519"/>
                        <a14:foregroundMark x1="78021" y1="78241" x2="78073" y2="69352"/>
                        <a14:foregroundMark x1="58594" y1="60278" x2="68490" y2="74259"/>
                        <a14:foregroundMark x1="68490" y1="74259" x2="68490" y2="74259"/>
                        <a14:foregroundMark x1="54010" y1="73148" x2="54271" y2="62778"/>
                        <a14:foregroundMark x1="30156" y1="62963" x2="39896" y2="73889"/>
                        <a14:foregroundMark x1="39896" y1="73889" x2="39896" y2="73889"/>
                        <a14:foregroundMark x1="77240" y1="60556" x2="77604" y2="77963"/>
                        <a14:foregroundMark x1="38906" y1="83704" x2="48073" y2="84167"/>
                        <a14:foregroundMark x1="36563" y1="83519" x2="40521" y2="83519"/>
                        <a14:foregroundMark x1="71823" y1="83519" x2="77240" y2="83889"/>
                        <a14:foregroundMark x1="78073" y1="80185" x2="78229" y2="83519"/>
                        <a14:foregroundMark x1="65156" y1="83889" x2="70990" y2="84722"/>
                        <a14:foregroundMark x1="52500" y1="28426" x2="52760" y2="33889"/>
                        <a14:foregroundMark x1="49271" y1="32130" x2="50729" y2="34074"/>
                        <a14:backgroundMark x1="73594" y1="37870" x2="73594" y2="37870"/>
                        <a14:backgroundMark x1="32969" y1="41111" x2="48698" y2="38241"/>
                      </a14:backgroundRemoval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4666" t="19575" r="21417" b="15000"/>
          <a:stretch/>
        </p:blipFill>
        <p:spPr>
          <a:xfrm>
            <a:off x="272716" y="1261255"/>
            <a:ext cx="11646568" cy="5623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B9B1634A-1840-5523-41D1-15D944627F69}"/>
              </a:ext>
            </a:extLst>
          </p:cNvPr>
          <p:cNvSpPr/>
          <p:nvPr/>
        </p:nvSpPr>
        <p:spPr>
          <a:xfrm>
            <a:off x="7728218" y="1254055"/>
            <a:ext cx="1114676" cy="1081980"/>
          </a:xfrm>
          <a:prstGeom prst="ellipse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/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Kk</a:t>
            </a:r>
          </a:p>
        </p:txBody>
      </p:sp>
      <p:pic>
        <p:nvPicPr>
          <p:cNvPr id="29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0CB185EC-5B17-0AD0-EAAC-5194C22B66A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7" end="7661.612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033328" y="1591845"/>
            <a:ext cx="406400" cy="4064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056E81A-527A-8F05-6DC1-8971899F8552}"/>
              </a:ext>
            </a:extLst>
          </p:cNvPr>
          <p:cNvSpPr txBox="1"/>
          <p:nvPr/>
        </p:nvSpPr>
        <p:spPr>
          <a:xfrm>
            <a:off x="10276170" y="2821961"/>
            <a:ext cx="1419319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bi</a:t>
            </a:r>
            <a:r>
              <a:rPr kumimoji="0" lang="en-US" sz="48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k</a:t>
            </a:r>
            <a:r>
              <a:rPr kumimoji="0" lang="en-US" sz="48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e</a:t>
            </a:r>
          </a:p>
        </p:txBody>
      </p:sp>
      <p:pic>
        <p:nvPicPr>
          <p:cNvPr id="31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BF657EA3-8915-3210-3F11-E107788D8F2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535" end="2670.612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393747" y="3966827"/>
            <a:ext cx="592083" cy="59208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666C419-A4D7-AFCC-8BCC-90C4B6EAE93D}"/>
              </a:ext>
            </a:extLst>
          </p:cNvPr>
          <p:cNvSpPr txBox="1"/>
          <p:nvPr/>
        </p:nvSpPr>
        <p:spPr>
          <a:xfrm>
            <a:off x="3820248" y="1862271"/>
            <a:ext cx="1419319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k</a:t>
            </a:r>
            <a:r>
              <a:rPr kumimoji="0" lang="en-US" sz="48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ite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AFB6045-C146-8298-3683-05D9E964752D}"/>
              </a:ext>
            </a:extLst>
          </p:cNvPr>
          <p:cNvSpPr txBox="1"/>
          <p:nvPr/>
        </p:nvSpPr>
        <p:spPr>
          <a:xfrm>
            <a:off x="3919124" y="5716949"/>
            <a:ext cx="1996974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k</a:t>
            </a:r>
            <a:r>
              <a:rPr kumimoji="0" lang="en-US" sz="48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itten</a:t>
            </a:r>
          </a:p>
        </p:txBody>
      </p:sp>
      <p:pic>
        <p:nvPicPr>
          <p:cNvPr id="34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10CA9549-E4D7-2D01-2AB0-12DCBF14518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909" end="5177.612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41227" y="2132835"/>
            <a:ext cx="515772" cy="515772"/>
          </a:xfrm>
          <a:prstGeom prst="rect">
            <a:avLst/>
          </a:prstGeom>
        </p:spPr>
      </p:pic>
      <p:pic>
        <p:nvPicPr>
          <p:cNvPr id="35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5A00372C-F70D-263E-AC18-EA4CAC85213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60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4655" y="5808115"/>
            <a:ext cx="739831" cy="739831"/>
          </a:xfrm>
          <a:prstGeom prst="rect">
            <a:avLst/>
          </a:prstGeom>
        </p:spPr>
      </p:pic>
      <p:pic>
        <p:nvPicPr>
          <p:cNvPr id="36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3277A99C-4160-90CD-4A27-8FEF240FB3D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53763" y="183677"/>
            <a:ext cx="828306" cy="129422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3095C9E-4EE8-9810-FBDE-85223DCD8C74}"/>
              </a:ext>
            </a:extLst>
          </p:cNvPr>
          <p:cNvGrpSpPr/>
          <p:nvPr/>
        </p:nvGrpSpPr>
        <p:grpSpPr>
          <a:xfrm>
            <a:off x="-688303" y="633519"/>
            <a:ext cx="5548465" cy="628559"/>
            <a:chOff x="-688303" y="633519"/>
            <a:chExt cx="5548465" cy="628559"/>
          </a:xfrm>
        </p:grpSpPr>
        <p:sp>
          <p:nvSpPr>
            <p:cNvPr id="16" name="TextBox 2">
              <a:extLst>
                <a:ext uri="{FF2B5EF4-FFF2-40B4-BE49-F238E27FC236}">
                  <a16:creationId xmlns:a16="http://schemas.microsoft.com/office/drawing/2014/main" id="{C45A85A1-713C-0A98-2BDC-CCFBBC0CCB51}"/>
                </a:ext>
              </a:extLst>
            </p:cNvPr>
            <p:cNvSpPr txBox="1"/>
            <p:nvPr/>
          </p:nvSpPr>
          <p:spPr>
            <a:xfrm>
              <a:off x="-688303" y="633519"/>
              <a:ext cx="5486400" cy="62773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630" rtl="0" eaLnBrk="1" fontAlgn="auto" latinLnBrk="0" hangingPunct="1">
                <a:lnSpc>
                  <a:spcPts val="539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sng" strike="noStrike" kern="1200" cap="none" spc="119" normalizeH="0" baseline="0" noProof="0" dirty="0">
                  <a:ln>
                    <a:noFill/>
                  </a:ln>
                  <a:solidFill>
                    <a:srgbClr val="844B36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2. Point and say.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41109FD-518F-512B-8EC2-BA91AA6B39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909104" y="792645"/>
              <a:ext cx="951058" cy="4694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298740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82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45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56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590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5000" y="330200"/>
            <a:ext cx="10922000" cy="5884674"/>
          </a:xfrm>
          <a:custGeom>
            <a:avLst/>
            <a:gdLst/>
            <a:ahLst/>
            <a:cxnLst/>
            <a:rect l="l" t="t" r="r" b="b"/>
            <a:pathLst>
              <a:path w="12527617" h="6764913">
                <a:moveTo>
                  <a:pt x="0" y="0"/>
                </a:moveTo>
                <a:lnTo>
                  <a:pt x="12527618" y="0"/>
                </a:lnTo>
                <a:lnTo>
                  <a:pt x="12527618" y="6764914"/>
                </a:lnTo>
                <a:lnTo>
                  <a:pt x="0" y="67649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374617" y="1513837"/>
            <a:ext cx="9442765" cy="23251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95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sng" strike="noStrike" kern="1200" cap="none" spc="211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702030302020204" pitchFamily="66" charset="0"/>
              </a:rPr>
              <a:t>Unit 2</a:t>
            </a:r>
            <a:r>
              <a:rPr kumimoji="0" lang="en-US" sz="6000" b="0" i="0" u="none" strike="noStrike" kern="1200" cap="none" spc="211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702030302020204" pitchFamily="66" charset="0"/>
              </a:rPr>
              <a:t>:In the backyard</a:t>
            </a:r>
          </a:p>
          <a:p>
            <a:pPr marL="0" marR="0" lvl="0" indent="0" algn="ctr" defTabSz="609630" rtl="0" eaLnBrk="1" fontAlgn="auto" latinLnBrk="0" hangingPunct="1">
              <a:lnSpc>
                <a:spcPts val="95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spc="211" dirty="0">
                <a:solidFill>
                  <a:srgbClr val="FFFF00"/>
                </a:solidFill>
                <a:latin typeface="Comic Sans MS" panose="030F0702030302020204" pitchFamily="66" charset="0"/>
              </a:rPr>
              <a:t>Lesson 1 –Period 1</a:t>
            </a:r>
            <a:endParaRPr kumimoji="0" lang="en-US" sz="6000" b="0" i="0" u="none" strike="noStrike" kern="1200" cap="none" spc="211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515" y="3486304"/>
            <a:ext cx="1718707" cy="3819349"/>
          </a:xfrm>
          <a:custGeom>
            <a:avLst/>
            <a:gdLst/>
            <a:ahLst/>
            <a:cxnLst/>
            <a:rect l="l" t="t" r="r" b="b"/>
            <a:pathLst>
              <a:path w="2578061" h="5729024">
                <a:moveTo>
                  <a:pt x="0" y="0"/>
                </a:moveTo>
                <a:lnTo>
                  <a:pt x="2578061" y="0"/>
                </a:lnTo>
                <a:lnTo>
                  <a:pt x="2578061" y="5729025"/>
                </a:lnTo>
                <a:lnTo>
                  <a:pt x="0" y="572902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7670800" y="-357166"/>
            <a:ext cx="3702983" cy="1374732"/>
          </a:xfrm>
          <a:custGeom>
            <a:avLst/>
            <a:gdLst/>
            <a:ahLst/>
            <a:cxnLst/>
            <a:rect l="l" t="t" r="r" b="b"/>
            <a:pathLst>
              <a:path w="5554474" h="2062098">
                <a:moveTo>
                  <a:pt x="0" y="0"/>
                </a:moveTo>
                <a:lnTo>
                  <a:pt x="5554474" y="0"/>
                </a:lnTo>
                <a:lnTo>
                  <a:pt x="5554474" y="2062099"/>
                </a:lnTo>
                <a:lnTo>
                  <a:pt x="0" y="20620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905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89954B-7031-070B-5A1E-1F36842300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485" y="0"/>
            <a:ext cx="4865030" cy="125086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0F33A73-D995-6D25-F6D0-07D8CF2C5FBB}"/>
              </a:ext>
            </a:extLst>
          </p:cNvPr>
          <p:cNvGrpSpPr/>
          <p:nvPr/>
        </p:nvGrpSpPr>
        <p:grpSpPr>
          <a:xfrm>
            <a:off x="-683204" y="757971"/>
            <a:ext cx="5486400" cy="627736"/>
            <a:chOff x="-683204" y="757971"/>
            <a:chExt cx="5486400" cy="627736"/>
          </a:xfrm>
        </p:grpSpPr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CCC2EB05-EF1A-308D-7A9D-46511D25EA4D}"/>
                </a:ext>
              </a:extLst>
            </p:cNvPr>
            <p:cNvSpPr txBox="1"/>
            <p:nvPr/>
          </p:nvSpPr>
          <p:spPr>
            <a:xfrm>
              <a:off x="-683204" y="757971"/>
              <a:ext cx="5486400" cy="62773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630" rtl="0" eaLnBrk="1" fontAlgn="auto" latinLnBrk="0" hangingPunct="1">
                <a:lnSpc>
                  <a:spcPts val="539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sng" strike="noStrike" kern="1200" cap="none" spc="119" normalizeH="0" baseline="0" noProof="0" dirty="0">
                  <a:ln>
                    <a:noFill/>
                  </a:ln>
                  <a:solidFill>
                    <a:srgbClr val="844B36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2. Point and say.</a:t>
              </a: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E1A5730-A434-32F0-930C-BC64DC700C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24328" y="869780"/>
              <a:ext cx="951058" cy="469433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524DC0D-7A25-6AE7-A6D6-6864FB8D115B}"/>
              </a:ext>
            </a:extLst>
          </p:cNvPr>
          <p:cNvGrpSpPr/>
          <p:nvPr/>
        </p:nvGrpSpPr>
        <p:grpSpPr>
          <a:xfrm>
            <a:off x="2339174" y="2310063"/>
            <a:ext cx="6942587" cy="4276034"/>
            <a:chOff x="2339174" y="2310063"/>
            <a:chExt cx="6942587" cy="427603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22FE872-2F93-1A57-7249-31B78096E1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7775"/>
            <a:stretch/>
          </p:blipFill>
          <p:spPr>
            <a:xfrm>
              <a:off x="2339174" y="2310063"/>
              <a:ext cx="6942587" cy="4276034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A78C880-852F-A90C-AA8B-7981CA7826BD}"/>
                </a:ext>
              </a:extLst>
            </p:cNvPr>
            <p:cNvSpPr txBox="1"/>
            <p:nvPr/>
          </p:nvSpPr>
          <p:spPr>
            <a:xfrm>
              <a:off x="4503243" y="2547255"/>
              <a:ext cx="8743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k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0AFD9EE-9ED8-7FC4-1549-C5C3B5548BCE}"/>
                </a:ext>
              </a:extLst>
            </p:cNvPr>
            <p:cNvSpPr txBox="1"/>
            <p:nvPr/>
          </p:nvSpPr>
          <p:spPr>
            <a:xfrm>
              <a:off x="6439023" y="2540578"/>
              <a:ext cx="16817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k</a:t>
              </a: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ite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C148D41-077A-BCFB-9FF9-5C18F9FE6171}"/>
              </a:ext>
            </a:extLst>
          </p:cNvPr>
          <p:cNvSpPr txBox="1"/>
          <p:nvPr/>
        </p:nvSpPr>
        <p:spPr>
          <a:xfrm>
            <a:off x="3541818" y="1497516"/>
            <a:ext cx="5794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WORK IN PAIRS</a:t>
            </a:r>
          </a:p>
        </p:txBody>
      </p:sp>
    </p:spTree>
    <p:extLst>
      <p:ext uri="{BB962C8B-B14F-4D97-AF65-F5344CB8AC3E}">
        <p14:creationId xmlns:p14="http://schemas.microsoft.com/office/powerpoint/2010/main" val="2301318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89954B-7031-070B-5A1E-1F36842300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485" y="0"/>
            <a:ext cx="4865030" cy="125086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3EF7C19-E413-A841-A2B3-CC9F892D128A}"/>
              </a:ext>
            </a:extLst>
          </p:cNvPr>
          <p:cNvGrpSpPr/>
          <p:nvPr/>
        </p:nvGrpSpPr>
        <p:grpSpPr>
          <a:xfrm>
            <a:off x="-683204" y="757971"/>
            <a:ext cx="5534791" cy="627736"/>
            <a:chOff x="-683204" y="757971"/>
            <a:chExt cx="5534791" cy="627736"/>
          </a:xfrm>
        </p:grpSpPr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CCC2EB05-EF1A-308D-7A9D-46511D25EA4D}"/>
                </a:ext>
              </a:extLst>
            </p:cNvPr>
            <p:cNvSpPr txBox="1"/>
            <p:nvPr/>
          </p:nvSpPr>
          <p:spPr>
            <a:xfrm>
              <a:off x="-683204" y="757971"/>
              <a:ext cx="5486400" cy="62773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630" rtl="0" eaLnBrk="1" fontAlgn="auto" latinLnBrk="0" hangingPunct="1">
                <a:lnSpc>
                  <a:spcPts val="539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sng" strike="noStrike" kern="1200" cap="none" spc="119" normalizeH="0" baseline="0" noProof="0" dirty="0">
                  <a:ln>
                    <a:noFill/>
                  </a:ln>
                  <a:solidFill>
                    <a:srgbClr val="844B36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2. Point and say.</a:t>
              </a: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E1A5730-A434-32F0-930C-BC64DC700C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0529" y="869780"/>
              <a:ext cx="951058" cy="469433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B008FAF-7B2B-0E90-4F39-AAA7BAC3ED8B}"/>
              </a:ext>
            </a:extLst>
          </p:cNvPr>
          <p:cNvGrpSpPr/>
          <p:nvPr/>
        </p:nvGrpSpPr>
        <p:grpSpPr>
          <a:xfrm>
            <a:off x="2147156" y="2208993"/>
            <a:ext cx="7681562" cy="4285808"/>
            <a:chOff x="2147156" y="2208993"/>
            <a:chExt cx="7681562" cy="428580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22FE872-2F93-1A57-7249-31B78096E1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7587"/>
            <a:stretch/>
          </p:blipFill>
          <p:spPr>
            <a:xfrm>
              <a:off x="2147156" y="2208993"/>
              <a:ext cx="7681562" cy="4285808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A78C880-852F-A90C-AA8B-7981CA7826BD}"/>
                </a:ext>
              </a:extLst>
            </p:cNvPr>
            <p:cNvSpPr txBox="1"/>
            <p:nvPr/>
          </p:nvSpPr>
          <p:spPr>
            <a:xfrm>
              <a:off x="3900529" y="2586765"/>
              <a:ext cx="258448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k</a:t>
              </a: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itten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0AFD9EE-9ED8-7FC4-1549-C5C3B5548BCE}"/>
                </a:ext>
              </a:extLst>
            </p:cNvPr>
            <p:cNvSpPr txBox="1"/>
            <p:nvPr/>
          </p:nvSpPr>
          <p:spPr>
            <a:xfrm>
              <a:off x="7282564" y="2462366"/>
              <a:ext cx="8743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k</a:t>
              </a: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7E1A7A0-8382-5EB6-70B8-48D44A742AE3}"/>
              </a:ext>
            </a:extLst>
          </p:cNvPr>
          <p:cNvSpPr txBox="1"/>
          <p:nvPr/>
        </p:nvSpPr>
        <p:spPr>
          <a:xfrm>
            <a:off x="3426314" y="1455703"/>
            <a:ext cx="5794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WORK IN PAIRS</a:t>
            </a:r>
          </a:p>
        </p:txBody>
      </p:sp>
    </p:spTree>
    <p:extLst>
      <p:ext uri="{BB962C8B-B14F-4D97-AF65-F5344CB8AC3E}">
        <p14:creationId xmlns:p14="http://schemas.microsoft.com/office/powerpoint/2010/main" val="158478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4AB66CC-BEE3-2FC7-B273-9FF6CCE5603C}"/>
              </a:ext>
            </a:extLst>
          </p:cNvPr>
          <p:cNvSpPr txBox="1"/>
          <p:nvPr/>
        </p:nvSpPr>
        <p:spPr>
          <a:xfrm>
            <a:off x="1407923" y="1076202"/>
            <a:ext cx="9035487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04</a:t>
            </a:r>
          </a:p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FUN CORNER</a:t>
            </a:r>
            <a:endParaRPr kumimoji="0" lang="en-US" sz="6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“Word Game”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43C5E2-17CF-AC6C-94F3-E42BAE99BA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893972" flipH="1" flipV="1">
            <a:off x="-1007637" y="2445928"/>
            <a:ext cx="3408948" cy="12671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5414DE-D78E-75B7-362C-100F4DE2F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H="1">
            <a:off x="9853955" y="2396351"/>
            <a:ext cx="3408948" cy="12671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A5FDD95-7B43-81FA-EF60-CCC0581456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5779" y="4882725"/>
            <a:ext cx="926672" cy="197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8242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Magenta Box">
            <a:extLst>
              <a:ext uri="{FF2B5EF4-FFF2-40B4-BE49-F238E27FC236}">
                <a16:creationId xmlns:a16="http://schemas.microsoft.com/office/drawing/2014/main" id="{C8E72B06-9C11-DC93-B089-B9A35DF9DA90}"/>
              </a:ext>
            </a:extLst>
          </p:cNvPr>
          <p:cNvGrpSpPr/>
          <p:nvPr/>
        </p:nvGrpSpPr>
        <p:grpSpPr>
          <a:xfrm>
            <a:off x="4779766" y="2368068"/>
            <a:ext cx="2724422" cy="4397273"/>
            <a:chOff x="3395943" y="2990965"/>
            <a:chExt cx="2352115" cy="386704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9F4F695-4914-4277-93ED-7F019546C735}"/>
                </a:ext>
              </a:extLst>
            </p:cNvPr>
            <p:cNvGrpSpPr/>
            <p:nvPr/>
          </p:nvGrpSpPr>
          <p:grpSpPr>
            <a:xfrm>
              <a:off x="3395943" y="2990965"/>
              <a:ext cx="2352115" cy="3867044"/>
              <a:chOff x="4805916" y="2600813"/>
              <a:chExt cx="1892596" cy="3111559"/>
            </a:xfrm>
            <a:solidFill>
              <a:srgbClr val="E50050"/>
            </a:solidFill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74D7AF6-0AEF-3AE7-9D87-D6EC33C01108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08667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8AE0C827-6B13-DD6F-2D84-11BA0266AB4E}"/>
                  </a:ext>
                </a:extLst>
              </p:cNvPr>
              <p:cNvSpPr/>
              <p:nvPr/>
            </p:nvSpPr>
            <p:spPr>
              <a:xfrm>
                <a:off x="4805916" y="2600813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68110B1-09BE-D71B-411D-2F00504FE6AA}"/>
                </a:ext>
              </a:extLst>
            </p:cNvPr>
            <p:cNvSpPr/>
            <p:nvPr/>
          </p:nvSpPr>
          <p:spPr>
            <a:xfrm>
              <a:off x="3670155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EA51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2" name="Orange Box">
            <a:extLst>
              <a:ext uri="{FF2B5EF4-FFF2-40B4-BE49-F238E27FC236}">
                <a16:creationId xmlns:a16="http://schemas.microsoft.com/office/drawing/2014/main" id="{C6FC5ED7-A9B7-6B32-F5D0-CC5B8E86AD2E}"/>
              </a:ext>
            </a:extLst>
          </p:cNvPr>
          <p:cNvGrpSpPr/>
          <p:nvPr/>
        </p:nvGrpSpPr>
        <p:grpSpPr>
          <a:xfrm>
            <a:off x="8285308" y="1669491"/>
            <a:ext cx="3102142" cy="5352037"/>
            <a:chOff x="6027501" y="3088633"/>
            <a:chExt cx="2352115" cy="481299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3E98D57-E505-B232-D861-3A7F9DC549D8}"/>
                </a:ext>
              </a:extLst>
            </p:cNvPr>
            <p:cNvGrpSpPr/>
            <p:nvPr/>
          </p:nvGrpSpPr>
          <p:grpSpPr>
            <a:xfrm>
              <a:off x="6027501" y="3088633"/>
              <a:ext cx="2352115" cy="4812999"/>
              <a:chOff x="4805916" y="2679404"/>
              <a:chExt cx="1892596" cy="3872712"/>
            </a:xfrm>
            <a:solidFill>
              <a:srgbClr val="F18215"/>
            </a:solidFill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5999B32-74EF-CA56-98A8-A1C9B1A9D7B7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9264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1CDE1615-288C-6F93-5A0D-14FD5612516A}"/>
                  </a:ext>
                </a:extLst>
              </p:cNvPr>
              <p:cNvSpPr/>
              <p:nvPr/>
            </p:nvSpPr>
            <p:spPr>
              <a:xfrm>
                <a:off x="4805916" y="2679404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C9CE803-6147-DB96-EF56-2CA7E24F2B65}"/>
                </a:ext>
              </a:extLst>
            </p:cNvPr>
            <p:cNvSpPr/>
            <p:nvPr/>
          </p:nvSpPr>
          <p:spPr>
            <a:xfrm>
              <a:off x="6301713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8BD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7" name="Purple Box">
            <a:extLst>
              <a:ext uri="{FF2B5EF4-FFF2-40B4-BE49-F238E27FC236}">
                <a16:creationId xmlns:a16="http://schemas.microsoft.com/office/drawing/2014/main" id="{DA98E7E5-1B4B-4E5C-773B-C2F1447CCE2F}"/>
              </a:ext>
            </a:extLst>
          </p:cNvPr>
          <p:cNvGrpSpPr/>
          <p:nvPr/>
        </p:nvGrpSpPr>
        <p:grpSpPr>
          <a:xfrm>
            <a:off x="755272" y="1326965"/>
            <a:ext cx="3117621" cy="5525152"/>
            <a:chOff x="764385" y="3088633"/>
            <a:chExt cx="2352115" cy="481299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E9352C0-B251-3641-BE40-0B8B0B79F185}"/>
                </a:ext>
              </a:extLst>
            </p:cNvPr>
            <p:cNvGrpSpPr/>
            <p:nvPr/>
          </p:nvGrpSpPr>
          <p:grpSpPr>
            <a:xfrm>
              <a:off x="764385" y="3088633"/>
              <a:ext cx="2352115" cy="4812999"/>
              <a:chOff x="4805916" y="2679404"/>
              <a:chExt cx="1892596" cy="3872712"/>
            </a:xfrm>
            <a:solidFill>
              <a:srgbClr val="A973B1"/>
            </a:solidFill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A608AE2-6600-7A1E-2E41-1400893B0936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9264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A26434F-90DB-21D1-2407-041DF367109B}"/>
                  </a:ext>
                </a:extLst>
              </p:cNvPr>
              <p:cNvSpPr/>
              <p:nvPr/>
            </p:nvSpPr>
            <p:spPr>
              <a:xfrm>
                <a:off x="4805916" y="2679404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6F9D904-8A47-C518-A430-308C43739B7A}"/>
                </a:ext>
              </a:extLst>
            </p:cNvPr>
            <p:cNvSpPr/>
            <p:nvPr/>
          </p:nvSpPr>
          <p:spPr>
            <a:xfrm>
              <a:off x="1038597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FB6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1E2240-D364-D83F-EC8D-6A295D84D611}"/>
              </a:ext>
            </a:extLst>
          </p:cNvPr>
          <p:cNvGrpSpPr/>
          <p:nvPr/>
        </p:nvGrpSpPr>
        <p:grpSpPr>
          <a:xfrm rot="10800000">
            <a:off x="4906895" y="-99055"/>
            <a:ext cx="2166383" cy="2339791"/>
            <a:chOff x="4805916" y="2679404"/>
            <a:chExt cx="1892597" cy="2221343"/>
          </a:xfrm>
          <a:solidFill>
            <a:srgbClr val="02A9E8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75148A8-4EF9-90BA-6CA0-1B20AFE9470C}"/>
                </a:ext>
              </a:extLst>
            </p:cNvPr>
            <p:cNvSpPr/>
            <p:nvPr/>
          </p:nvSpPr>
          <p:spPr>
            <a:xfrm>
              <a:off x="4805917" y="3625702"/>
              <a:ext cx="1892596" cy="12750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0160336-3B13-BD74-26FB-4BC039E66BBC}"/>
                </a:ext>
              </a:extLst>
            </p:cNvPr>
            <p:cNvSpPr/>
            <p:nvPr/>
          </p:nvSpPr>
          <p:spPr>
            <a:xfrm>
              <a:off x="4805916" y="2679404"/>
              <a:ext cx="1892596" cy="18925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A018C0B-8B08-10B8-F583-D8559B0B31A0}"/>
              </a:ext>
            </a:extLst>
          </p:cNvPr>
          <p:cNvSpPr txBox="1"/>
          <p:nvPr/>
        </p:nvSpPr>
        <p:spPr>
          <a:xfrm>
            <a:off x="5295935" y="4972397"/>
            <a:ext cx="1803691" cy="707886"/>
          </a:xfrm>
          <a:prstGeom prst="rect">
            <a:avLst/>
          </a:prstGeom>
          <a:solidFill>
            <a:schemeClr val="bg1"/>
          </a:solidFill>
          <a:ln w="38100">
            <a:solidFill>
              <a:srgbClr val="EA516C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bi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k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6" name="Rectangle: Rounded Corners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FE06EC-CCD6-82B4-47F5-BA9944164284}"/>
              </a:ext>
            </a:extLst>
          </p:cNvPr>
          <p:cNvSpPr/>
          <p:nvPr/>
        </p:nvSpPr>
        <p:spPr>
          <a:xfrm>
            <a:off x="7644366" y="711412"/>
            <a:ext cx="2166384" cy="621437"/>
          </a:xfrm>
          <a:prstGeom prst="roundRect">
            <a:avLst/>
          </a:prstGeom>
          <a:solidFill>
            <a:srgbClr val="85BD34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Next 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7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9B15CC2C-62CB-2FDF-310F-307E1A5F5A9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67" end="7661.6122"/>
                </p14:media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rcRect/>
          <a:stretch/>
        </p:blipFill>
        <p:spPr>
          <a:xfrm>
            <a:off x="5479712" y="951850"/>
            <a:ext cx="1039093" cy="10390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4C89B50-33B7-BFC1-CCAA-53B5971EE4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2150" y="2848941"/>
            <a:ext cx="2251263" cy="168643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D5585A2-6D75-0BCE-E8EB-7C7F13F389D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05525" y="1902911"/>
            <a:ext cx="2217092" cy="221709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8D5BBFA-D8B8-96A8-7FC7-CE0E51E18F8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7733" y="1692266"/>
            <a:ext cx="2311723" cy="2367562"/>
          </a:xfrm>
          <a:prstGeom prst="rect">
            <a:avLst/>
          </a:prstGeom>
        </p:spPr>
      </p:pic>
      <p:pic>
        <p:nvPicPr>
          <p:cNvPr id="21" name="Picture 2" descr="Emotionally Intelligent Leadership Quiz - DESKTOP SHORT Copy">
            <a:extLst>
              <a:ext uri="{FF2B5EF4-FFF2-40B4-BE49-F238E27FC236}">
                <a16:creationId xmlns:a16="http://schemas.microsoft.com/office/drawing/2014/main" id="{2AC37745-CB51-DD35-8109-506073E45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27" y="2379803"/>
            <a:ext cx="435292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Orange Circle">
            <a:extLst>
              <a:ext uri="{FF2B5EF4-FFF2-40B4-BE49-F238E27FC236}">
                <a16:creationId xmlns:a16="http://schemas.microsoft.com/office/drawing/2014/main" id="{ACB181EC-50D5-ECE7-57B3-56D74BE5237B}"/>
              </a:ext>
            </a:extLst>
          </p:cNvPr>
          <p:cNvSpPr/>
          <p:nvPr/>
        </p:nvSpPr>
        <p:spPr>
          <a:xfrm>
            <a:off x="9534312" y="1449513"/>
            <a:ext cx="604134" cy="604134"/>
          </a:xfrm>
          <a:prstGeom prst="ellipse">
            <a:avLst/>
          </a:prstGeom>
          <a:solidFill>
            <a:schemeClr val="bg1"/>
          </a:solidFill>
          <a:ln w="57150">
            <a:solidFill>
              <a:srgbClr val="F8BD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 w="38100">
                  <a:noFill/>
                </a:ln>
                <a:solidFill>
                  <a:srgbClr val="F18215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3</a:t>
            </a:r>
          </a:p>
        </p:txBody>
      </p:sp>
      <p:sp>
        <p:nvSpPr>
          <p:cNvPr id="28" name="Magenta Circle">
            <a:extLst>
              <a:ext uri="{FF2B5EF4-FFF2-40B4-BE49-F238E27FC236}">
                <a16:creationId xmlns:a16="http://schemas.microsoft.com/office/drawing/2014/main" id="{FFBD1252-2F9A-769C-3004-76499FFE3297}"/>
              </a:ext>
            </a:extLst>
          </p:cNvPr>
          <p:cNvSpPr/>
          <p:nvPr/>
        </p:nvSpPr>
        <p:spPr>
          <a:xfrm>
            <a:off x="5760691" y="2231362"/>
            <a:ext cx="604134" cy="604134"/>
          </a:xfrm>
          <a:prstGeom prst="ellipse">
            <a:avLst/>
          </a:prstGeom>
          <a:solidFill>
            <a:schemeClr val="bg1"/>
          </a:solidFill>
          <a:ln w="57150">
            <a:solidFill>
              <a:srgbClr val="EA51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 w="38100">
                  <a:noFill/>
                </a:ln>
                <a:solidFill>
                  <a:srgbClr val="E50050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2</a:t>
            </a:r>
          </a:p>
        </p:txBody>
      </p:sp>
      <p:sp>
        <p:nvSpPr>
          <p:cNvPr id="29" name="Purple Circle">
            <a:extLst>
              <a:ext uri="{FF2B5EF4-FFF2-40B4-BE49-F238E27FC236}">
                <a16:creationId xmlns:a16="http://schemas.microsoft.com/office/drawing/2014/main" id="{24257D16-3D8E-EDDE-8C86-CF9AF2E6DA2E}"/>
              </a:ext>
            </a:extLst>
          </p:cNvPr>
          <p:cNvSpPr/>
          <p:nvPr/>
        </p:nvSpPr>
        <p:spPr>
          <a:xfrm>
            <a:off x="1891527" y="1147446"/>
            <a:ext cx="604134" cy="604134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CFB6D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 w="38100">
                  <a:noFill/>
                </a:ln>
                <a:solidFill>
                  <a:srgbClr val="A973B1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1</a:t>
            </a:r>
          </a:p>
        </p:txBody>
      </p:sp>
      <p:pic>
        <p:nvPicPr>
          <p:cNvPr id="36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B4649ABA-DADB-8465-02A8-330057AC596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535" end="2670.6122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769501" y="6231334"/>
            <a:ext cx="646330" cy="64633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F42142AF-774A-C773-FF7F-FB842EBE0FD0}"/>
              </a:ext>
            </a:extLst>
          </p:cNvPr>
          <p:cNvSpPr txBox="1"/>
          <p:nvPr/>
        </p:nvSpPr>
        <p:spPr>
          <a:xfrm>
            <a:off x="1774443" y="-44416"/>
            <a:ext cx="7990115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FUN CORNER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“Word Game”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2050" name="Picture 2" descr="Try Again&quot; Images – Browse 1,157 Stock Photos, Vectors, and Video | Adobe  Stock">
            <a:extLst>
              <a:ext uri="{FF2B5EF4-FFF2-40B4-BE49-F238E27FC236}">
                <a16:creationId xmlns:a16="http://schemas.microsoft.com/office/drawing/2014/main" id="{E58B2F78-CDF4-B071-CBC3-182454FB0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281" y="2177311"/>
            <a:ext cx="3442731" cy="206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84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44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ixkit-wrong-long-buzzer-95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ixkit-wrong-long-buzzer-95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Magenta Box">
            <a:extLst>
              <a:ext uri="{FF2B5EF4-FFF2-40B4-BE49-F238E27FC236}">
                <a16:creationId xmlns:a16="http://schemas.microsoft.com/office/drawing/2014/main" id="{C8E72B06-9C11-DC93-B089-B9A35DF9DA90}"/>
              </a:ext>
            </a:extLst>
          </p:cNvPr>
          <p:cNvGrpSpPr/>
          <p:nvPr/>
        </p:nvGrpSpPr>
        <p:grpSpPr>
          <a:xfrm>
            <a:off x="4779766" y="2368068"/>
            <a:ext cx="2724422" cy="4653460"/>
            <a:chOff x="3395943" y="2990965"/>
            <a:chExt cx="2352115" cy="386704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9F4F695-4914-4277-93ED-7F019546C735}"/>
                </a:ext>
              </a:extLst>
            </p:cNvPr>
            <p:cNvGrpSpPr/>
            <p:nvPr/>
          </p:nvGrpSpPr>
          <p:grpSpPr>
            <a:xfrm>
              <a:off x="3395943" y="2990965"/>
              <a:ext cx="2352115" cy="3867044"/>
              <a:chOff x="4805916" y="2600813"/>
              <a:chExt cx="1892596" cy="3111559"/>
            </a:xfrm>
            <a:solidFill>
              <a:srgbClr val="E50050"/>
            </a:solidFill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74D7AF6-0AEF-3AE7-9D87-D6EC33C01108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08667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8AE0C827-6B13-DD6F-2D84-11BA0266AB4E}"/>
                  </a:ext>
                </a:extLst>
              </p:cNvPr>
              <p:cNvSpPr/>
              <p:nvPr/>
            </p:nvSpPr>
            <p:spPr>
              <a:xfrm>
                <a:off x="4805916" y="2600813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68110B1-09BE-D71B-411D-2F00504FE6AA}"/>
                </a:ext>
              </a:extLst>
            </p:cNvPr>
            <p:cNvSpPr/>
            <p:nvPr/>
          </p:nvSpPr>
          <p:spPr>
            <a:xfrm>
              <a:off x="3670155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EA51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2" name="Orange Box">
            <a:extLst>
              <a:ext uri="{FF2B5EF4-FFF2-40B4-BE49-F238E27FC236}">
                <a16:creationId xmlns:a16="http://schemas.microsoft.com/office/drawing/2014/main" id="{C6FC5ED7-A9B7-6B32-F5D0-CC5B8E86AD2E}"/>
              </a:ext>
            </a:extLst>
          </p:cNvPr>
          <p:cNvGrpSpPr/>
          <p:nvPr/>
        </p:nvGrpSpPr>
        <p:grpSpPr>
          <a:xfrm>
            <a:off x="8285307" y="1599113"/>
            <a:ext cx="3102142" cy="5352037"/>
            <a:chOff x="6027501" y="3088633"/>
            <a:chExt cx="2352115" cy="481299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3E98D57-E505-B232-D861-3A7F9DC549D8}"/>
                </a:ext>
              </a:extLst>
            </p:cNvPr>
            <p:cNvGrpSpPr/>
            <p:nvPr/>
          </p:nvGrpSpPr>
          <p:grpSpPr>
            <a:xfrm>
              <a:off x="6027501" y="3088633"/>
              <a:ext cx="2352115" cy="4812999"/>
              <a:chOff x="4805916" y="2679404"/>
              <a:chExt cx="1892596" cy="3872712"/>
            </a:xfrm>
            <a:solidFill>
              <a:srgbClr val="F18215"/>
            </a:solidFill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5999B32-74EF-CA56-98A8-A1C9B1A9D7B7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9264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1CDE1615-288C-6F93-5A0D-14FD5612516A}"/>
                  </a:ext>
                </a:extLst>
              </p:cNvPr>
              <p:cNvSpPr/>
              <p:nvPr/>
            </p:nvSpPr>
            <p:spPr>
              <a:xfrm>
                <a:off x="4805916" y="2679404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C9CE803-6147-DB96-EF56-2CA7E24F2B65}"/>
                </a:ext>
              </a:extLst>
            </p:cNvPr>
            <p:cNvSpPr/>
            <p:nvPr/>
          </p:nvSpPr>
          <p:spPr>
            <a:xfrm>
              <a:off x="6301713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8BD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7" name="Purple Box">
            <a:extLst>
              <a:ext uri="{FF2B5EF4-FFF2-40B4-BE49-F238E27FC236}">
                <a16:creationId xmlns:a16="http://schemas.microsoft.com/office/drawing/2014/main" id="{DA98E7E5-1B4B-4E5C-773B-C2F1447CCE2F}"/>
              </a:ext>
            </a:extLst>
          </p:cNvPr>
          <p:cNvGrpSpPr/>
          <p:nvPr/>
        </p:nvGrpSpPr>
        <p:grpSpPr>
          <a:xfrm>
            <a:off x="755272" y="1326965"/>
            <a:ext cx="3117621" cy="5525152"/>
            <a:chOff x="764385" y="3088633"/>
            <a:chExt cx="2352115" cy="481299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E9352C0-B251-3641-BE40-0B8B0B79F185}"/>
                </a:ext>
              </a:extLst>
            </p:cNvPr>
            <p:cNvGrpSpPr/>
            <p:nvPr/>
          </p:nvGrpSpPr>
          <p:grpSpPr>
            <a:xfrm>
              <a:off x="764385" y="3088633"/>
              <a:ext cx="2352115" cy="4812999"/>
              <a:chOff x="4805916" y="2679404"/>
              <a:chExt cx="1892596" cy="3872712"/>
            </a:xfrm>
            <a:solidFill>
              <a:srgbClr val="A973B1"/>
            </a:solidFill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A608AE2-6600-7A1E-2E41-1400893B0936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9264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A26434F-90DB-21D1-2407-041DF367109B}"/>
                  </a:ext>
                </a:extLst>
              </p:cNvPr>
              <p:cNvSpPr/>
              <p:nvPr/>
            </p:nvSpPr>
            <p:spPr>
              <a:xfrm>
                <a:off x="4805916" y="2679404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6F9D904-8A47-C518-A430-308C43739B7A}"/>
                </a:ext>
              </a:extLst>
            </p:cNvPr>
            <p:cNvSpPr/>
            <p:nvPr/>
          </p:nvSpPr>
          <p:spPr>
            <a:xfrm>
              <a:off x="1038597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FB6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1E2240-D364-D83F-EC8D-6A295D84D611}"/>
              </a:ext>
            </a:extLst>
          </p:cNvPr>
          <p:cNvGrpSpPr/>
          <p:nvPr/>
        </p:nvGrpSpPr>
        <p:grpSpPr>
          <a:xfrm rot="10800000">
            <a:off x="4906895" y="-99055"/>
            <a:ext cx="2166383" cy="2339791"/>
            <a:chOff x="4805916" y="2679404"/>
            <a:chExt cx="1892597" cy="2221343"/>
          </a:xfrm>
          <a:solidFill>
            <a:srgbClr val="02A9E8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75148A8-4EF9-90BA-6CA0-1B20AFE9470C}"/>
                </a:ext>
              </a:extLst>
            </p:cNvPr>
            <p:cNvSpPr/>
            <p:nvPr/>
          </p:nvSpPr>
          <p:spPr>
            <a:xfrm>
              <a:off x="4805917" y="3625702"/>
              <a:ext cx="1892596" cy="12750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0160336-3B13-BD74-26FB-4BC039E66BBC}"/>
                </a:ext>
              </a:extLst>
            </p:cNvPr>
            <p:cNvSpPr/>
            <p:nvPr/>
          </p:nvSpPr>
          <p:spPr>
            <a:xfrm>
              <a:off x="4805916" y="2679404"/>
              <a:ext cx="1892596" cy="18925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A018C0B-8B08-10B8-F583-D8559B0B31A0}"/>
              </a:ext>
            </a:extLst>
          </p:cNvPr>
          <p:cNvSpPr txBox="1"/>
          <p:nvPr/>
        </p:nvSpPr>
        <p:spPr>
          <a:xfrm>
            <a:off x="8982029" y="4524681"/>
            <a:ext cx="1803691" cy="707886"/>
          </a:xfrm>
          <a:prstGeom prst="rect">
            <a:avLst/>
          </a:prstGeom>
          <a:solidFill>
            <a:schemeClr val="bg1"/>
          </a:solidFill>
          <a:ln w="38100">
            <a:solidFill>
              <a:srgbClr val="EA516C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k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ite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6" name="Rectangle: Rounded Corners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FE06EC-CCD6-82B4-47F5-BA9944164284}"/>
              </a:ext>
            </a:extLst>
          </p:cNvPr>
          <p:cNvSpPr/>
          <p:nvPr/>
        </p:nvSpPr>
        <p:spPr>
          <a:xfrm>
            <a:off x="7644366" y="711412"/>
            <a:ext cx="2166384" cy="621437"/>
          </a:xfrm>
          <a:prstGeom prst="roundRect">
            <a:avLst/>
          </a:prstGeom>
          <a:solidFill>
            <a:srgbClr val="85BD34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Next 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7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9B15CC2C-62CB-2FDF-310F-307E1A5F5A9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67" end="7661.6122"/>
                </p14:media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rcRect/>
          <a:stretch/>
        </p:blipFill>
        <p:spPr>
          <a:xfrm>
            <a:off x="5479712" y="951850"/>
            <a:ext cx="1039093" cy="103909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8D5BBFA-D8B8-96A8-7FC7-CE0E51E18F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4956" y="1651715"/>
            <a:ext cx="2311723" cy="2367562"/>
          </a:xfrm>
          <a:prstGeom prst="rect">
            <a:avLst/>
          </a:prstGeom>
        </p:spPr>
      </p:pic>
      <p:pic>
        <p:nvPicPr>
          <p:cNvPr id="21" name="Picture 2" descr="Emotionally Intelligent Leadership Quiz - DESKTOP SHORT Copy">
            <a:extLst>
              <a:ext uri="{FF2B5EF4-FFF2-40B4-BE49-F238E27FC236}">
                <a16:creationId xmlns:a16="http://schemas.microsoft.com/office/drawing/2014/main" id="{2AC37745-CB51-DD35-8109-506073E45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488" y="2900429"/>
            <a:ext cx="435292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Orange Circle">
            <a:extLst>
              <a:ext uri="{FF2B5EF4-FFF2-40B4-BE49-F238E27FC236}">
                <a16:creationId xmlns:a16="http://schemas.microsoft.com/office/drawing/2014/main" id="{ACB181EC-50D5-ECE7-57B3-56D74BE5237B}"/>
              </a:ext>
            </a:extLst>
          </p:cNvPr>
          <p:cNvSpPr/>
          <p:nvPr/>
        </p:nvSpPr>
        <p:spPr>
          <a:xfrm>
            <a:off x="9534312" y="1449513"/>
            <a:ext cx="604134" cy="604134"/>
          </a:xfrm>
          <a:prstGeom prst="ellipse">
            <a:avLst/>
          </a:prstGeom>
          <a:solidFill>
            <a:schemeClr val="bg1"/>
          </a:solidFill>
          <a:ln w="57150">
            <a:solidFill>
              <a:srgbClr val="F8BD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 w="38100">
                  <a:noFill/>
                </a:ln>
                <a:solidFill>
                  <a:srgbClr val="F18215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3</a:t>
            </a:r>
          </a:p>
        </p:txBody>
      </p:sp>
      <p:sp>
        <p:nvSpPr>
          <p:cNvPr id="28" name="Magenta Circle">
            <a:extLst>
              <a:ext uri="{FF2B5EF4-FFF2-40B4-BE49-F238E27FC236}">
                <a16:creationId xmlns:a16="http://schemas.microsoft.com/office/drawing/2014/main" id="{FFBD1252-2F9A-769C-3004-76499FFE3297}"/>
              </a:ext>
            </a:extLst>
          </p:cNvPr>
          <p:cNvSpPr/>
          <p:nvPr/>
        </p:nvSpPr>
        <p:spPr>
          <a:xfrm>
            <a:off x="5760691" y="2231362"/>
            <a:ext cx="604134" cy="604134"/>
          </a:xfrm>
          <a:prstGeom prst="ellipse">
            <a:avLst/>
          </a:prstGeom>
          <a:solidFill>
            <a:schemeClr val="bg1"/>
          </a:solidFill>
          <a:ln w="57150">
            <a:solidFill>
              <a:srgbClr val="EA51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 w="38100">
                  <a:noFill/>
                </a:ln>
                <a:solidFill>
                  <a:srgbClr val="E50050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2</a:t>
            </a:r>
          </a:p>
        </p:txBody>
      </p:sp>
      <p:sp>
        <p:nvSpPr>
          <p:cNvPr id="29" name="Purple Circle">
            <a:extLst>
              <a:ext uri="{FF2B5EF4-FFF2-40B4-BE49-F238E27FC236}">
                <a16:creationId xmlns:a16="http://schemas.microsoft.com/office/drawing/2014/main" id="{24257D16-3D8E-EDDE-8C86-CF9AF2E6DA2E}"/>
              </a:ext>
            </a:extLst>
          </p:cNvPr>
          <p:cNvSpPr/>
          <p:nvPr/>
        </p:nvSpPr>
        <p:spPr>
          <a:xfrm>
            <a:off x="1891527" y="1147446"/>
            <a:ext cx="604134" cy="604134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CFB6D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 w="38100">
                  <a:noFill/>
                </a:ln>
                <a:solidFill>
                  <a:srgbClr val="A973B1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2142AF-774A-C773-FF7F-FB842EBE0FD0}"/>
              </a:ext>
            </a:extLst>
          </p:cNvPr>
          <p:cNvSpPr txBox="1"/>
          <p:nvPr/>
        </p:nvSpPr>
        <p:spPr>
          <a:xfrm>
            <a:off x="1774443" y="-44416"/>
            <a:ext cx="7990115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FUN CORNER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“Word Game”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2050" name="Picture 2" descr="Try Again&quot; Images – Browse 1,157 Stock Photos, Vectors, and Video | Adobe  Stock">
            <a:extLst>
              <a:ext uri="{FF2B5EF4-FFF2-40B4-BE49-F238E27FC236}">
                <a16:creationId xmlns:a16="http://schemas.microsoft.com/office/drawing/2014/main" id="{E58B2F78-CDF4-B071-CBC3-182454FB0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87" y="2784976"/>
            <a:ext cx="3442731" cy="206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Google Shape;176;p7">
            <a:extLst>
              <a:ext uri="{FF2B5EF4-FFF2-40B4-BE49-F238E27FC236}">
                <a16:creationId xmlns:a16="http://schemas.microsoft.com/office/drawing/2014/main" id="{A3AFAD17-9141-CFCF-C98D-88EB74EB3318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398601" y="1846080"/>
            <a:ext cx="2636228" cy="2640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D17AA3A-D59C-0390-989C-AA3DFDD2E92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62317" y="2608658"/>
            <a:ext cx="2359319" cy="2363119"/>
          </a:xfrm>
          <a:prstGeom prst="rect">
            <a:avLst/>
          </a:prstGeom>
        </p:spPr>
      </p:pic>
      <p:pic>
        <p:nvPicPr>
          <p:cNvPr id="24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15D0B5B9-96C7-7EB4-97CE-DFCAC7E0341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909" end="5177.6122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534312" y="5617722"/>
            <a:ext cx="685365" cy="68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92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ixkit-wrong-long-buzzer-95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ixkit-wrong-long-buzzer-95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156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28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Magenta Box">
            <a:extLst>
              <a:ext uri="{FF2B5EF4-FFF2-40B4-BE49-F238E27FC236}">
                <a16:creationId xmlns:a16="http://schemas.microsoft.com/office/drawing/2014/main" id="{C8E72B06-9C11-DC93-B089-B9A35DF9DA90}"/>
              </a:ext>
            </a:extLst>
          </p:cNvPr>
          <p:cNvGrpSpPr/>
          <p:nvPr/>
        </p:nvGrpSpPr>
        <p:grpSpPr>
          <a:xfrm>
            <a:off x="4791018" y="2324187"/>
            <a:ext cx="2724422" cy="4653460"/>
            <a:chOff x="3395943" y="2990965"/>
            <a:chExt cx="2352115" cy="386704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9F4F695-4914-4277-93ED-7F019546C735}"/>
                </a:ext>
              </a:extLst>
            </p:cNvPr>
            <p:cNvGrpSpPr/>
            <p:nvPr/>
          </p:nvGrpSpPr>
          <p:grpSpPr>
            <a:xfrm>
              <a:off x="3395943" y="2990965"/>
              <a:ext cx="2352115" cy="3867044"/>
              <a:chOff x="4805916" y="2600813"/>
              <a:chExt cx="1892596" cy="3111559"/>
            </a:xfrm>
            <a:solidFill>
              <a:srgbClr val="E50050"/>
            </a:solidFill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74D7AF6-0AEF-3AE7-9D87-D6EC33C01108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08667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8AE0C827-6B13-DD6F-2D84-11BA0266AB4E}"/>
                  </a:ext>
                </a:extLst>
              </p:cNvPr>
              <p:cNvSpPr/>
              <p:nvPr/>
            </p:nvSpPr>
            <p:spPr>
              <a:xfrm>
                <a:off x="4805916" y="2600813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68110B1-09BE-D71B-411D-2F00504FE6AA}"/>
                </a:ext>
              </a:extLst>
            </p:cNvPr>
            <p:cNvSpPr/>
            <p:nvPr/>
          </p:nvSpPr>
          <p:spPr>
            <a:xfrm>
              <a:off x="3670155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EA51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2" name="Orange Box">
            <a:extLst>
              <a:ext uri="{FF2B5EF4-FFF2-40B4-BE49-F238E27FC236}">
                <a16:creationId xmlns:a16="http://schemas.microsoft.com/office/drawing/2014/main" id="{C6FC5ED7-A9B7-6B32-F5D0-CC5B8E86AD2E}"/>
              </a:ext>
            </a:extLst>
          </p:cNvPr>
          <p:cNvGrpSpPr/>
          <p:nvPr/>
        </p:nvGrpSpPr>
        <p:grpSpPr>
          <a:xfrm>
            <a:off x="8285308" y="1669491"/>
            <a:ext cx="3102142" cy="5352037"/>
            <a:chOff x="6027501" y="3088633"/>
            <a:chExt cx="2352115" cy="481299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3E98D57-E505-B232-D861-3A7F9DC549D8}"/>
                </a:ext>
              </a:extLst>
            </p:cNvPr>
            <p:cNvGrpSpPr/>
            <p:nvPr/>
          </p:nvGrpSpPr>
          <p:grpSpPr>
            <a:xfrm>
              <a:off x="6027501" y="3088633"/>
              <a:ext cx="2352115" cy="4812999"/>
              <a:chOff x="4805916" y="2679404"/>
              <a:chExt cx="1892596" cy="3872712"/>
            </a:xfrm>
            <a:solidFill>
              <a:srgbClr val="F18215"/>
            </a:solidFill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5999B32-74EF-CA56-98A8-A1C9B1A9D7B7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9264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1CDE1615-288C-6F93-5A0D-14FD5612516A}"/>
                  </a:ext>
                </a:extLst>
              </p:cNvPr>
              <p:cNvSpPr/>
              <p:nvPr/>
            </p:nvSpPr>
            <p:spPr>
              <a:xfrm>
                <a:off x="4805916" y="2679404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C9CE803-6147-DB96-EF56-2CA7E24F2B65}"/>
                </a:ext>
              </a:extLst>
            </p:cNvPr>
            <p:cNvSpPr/>
            <p:nvPr/>
          </p:nvSpPr>
          <p:spPr>
            <a:xfrm>
              <a:off x="6301713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8BD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7" name="Purple Box">
            <a:extLst>
              <a:ext uri="{FF2B5EF4-FFF2-40B4-BE49-F238E27FC236}">
                <a16:creationId xmlns:a16="http://schemas.microsoft.com/office/drawing/2014/main" id="{DA98E7E5-1B4B-4E5C-773B-C2F1447CCE2F}"/>
              </a:ext>
            </a:extLst>
          </p:cNvPr>
          <p:cNvGrpSpPr/>
          <p:nvPr/>
        </p:nvGrpSpPr>
        <p:grpSpPr>
          <a:xfrm>
            <a:off x="755272" y="1326965"/>
            <a:ext cx="3117621" cy="5525152"/>
            <a:chOff x="764385" y="3088633"/>
            <a:chExt cx="2352115" cy="481299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E9352C0-B251-3641-BE40-0B8B0B79F185}"/>
                </a:ext>
              </a:extLst>
            </p:cNvPr>
            <p:cNvGrpSpPr/>
            <p:nvPr/>
          </p:nvGrpSpPr>
          <p:grpSpPr>
            <a:xfrm>
              <a:off x="764385" y="3088633"/>
              <a:ext cx="2352115" cy="4812999"/>
              <a:chOff x="4805916" y="2679404"/>
              <a:chExt cx="1892596" cy="3872712"/>
            </a:xfrm>
            <a:solidFill>
              <a:srgbClr val="A973B1"/>
            </a:solidFill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A608AE2-6600-7A1E-2E41-1400893B0936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9264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A26434F-90DB-21D1-2407-041DF367109B}"/>
                  </a:ext>
                </a:extLst>
              </p:cNvPr>
              <p:cNvSpPr/>
              <p:nvPr/>
            </p:nvSpPr>
            <p:spPr>
              <a:xfrm>
                <a:off x="4805916" y="2679404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6F9D904-8A47-C518-A430-308C43739B7A}"/>
                </a:ext>
              </a:extLst>
            </p:cNvPr>
            <p:cNvSpPr/>
            <p:nvPr/>
          </p:nvSpPr>
          <p:spPr>
            <a:xfrm>
              <a:off x="1038597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FB6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1E2240-D364-D83F-EC8D-6A295D84D611}"/>
              </a:ext>
            </a:extLst>
          </p:cNvPr>
          <p:cNvGrpSpPr/>
          <p:nvPr/>
        </p:nvGrpSpPr>
        <p:grpSpPr>
          <a:xfrm rot="10800000">
            <a:off x="4906895" y="-99055"/>
            <a:ext cx="2166383" cy="2339791"/>
            <a:chOff x="4805916" y="2679404"/>
            <a:chExt cx="1892597" cy="2221343"/>
          </a:xfrm>
          <a:solidFill>
            <a:srgbClr val="02A9E8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75148A8-4EF9-90BA-6CA0-1B20AFE9470C}"/>
                </a:ext>
              </a:extLst>
            </p:cNvPr>
            <p:cNvSpPr/>
            <p:nvPr/>
          </p:nvSpPr>
          <p:spPr>
            <a:xfrm>
              <a:off x="4805917" y="3625702"/>
              <a:ext cx="1892596" cy="12750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0160336-3B13-BD74-26FB-4BC039E66BBC}"/>
                </a:ext>
              </a:extLst>
            </p:cNvPr>
            <p:cNvSpPr/>
            <p:nvPr/>
          </p:nvSpPr>
          <p:spPr>
            <a:xfrm>
              <a:off x="4805916" y="2679404"/>
              <a:ext cx="1892596" cy="18925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A018C0B-8B08-10B8-F583-D8559B0B31A0}"/>
              </a:ext>
            </a:extLst>
          </p:cNvPr>
          <p:cNvSpPr txBox="1"/>
          <p:nvPr/>
        </p:nvSpPr>
        <p:spPr>
          <a:xfrm>
            <a:off x="1188278" y="3963835"/>
            <a:ext cx="2390710" cy="707886"/>
          </a:xfrm>
          <a:prstGeom prst="rect">
            <a:avLst/>
          </a:prstGeom>
          <a:solidFill>
            <a:schemeClr val="bg1"/>
          </a:solidFill>
          <a:ln w="38100">
            <a:solidFill>
              <a:srgbClr val="EA516C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opcorn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6" name="Rectangle: Rounded Corners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FE06EC-CCD6-82B4-47F5-BA9944164284}"/>
              </a:ext>
            </a:extLst>
          </p:cNvPr>
          <p:cNvSpPr/>
          <p:nvPr/>
        </p:nvSpPr>
        <p:spPr>
          <a:xfrm>
            <a:off x="7644366" y="711412"/>
            <a:ext cx="2166384" cy="621437"/>
          </a:xfrm>
          <a:prstGeom prst="roundRect">
            <a:avLst/>
          </a:prstGeom>
          <a:solidFill>
            <a:srgbClr val="85BD34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Next 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1" name="Picture 2" descr="Emotionally Intelligent Leadership Quiz - DESKTOP SHORT Copy">
            <a:extLst>
              <a:ext uri="{FF2B5EF4-FFF2-40B4-BE49-F238E27FC236}">
                <a16:creationId xmlns:a16="http://schemas.microsoft.com/office/drawing/2014/main" id="{2AC37745-CB51-DD35-8109-506073E45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488" y="2900429"/>
            <a:ext cx="435292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Orange Circle">
            <a:extLst>
              <a:ext uri="{FF2B5EF4-FFF2-40B4-BE49-F238E27FC236}">
                <a16:creationId xmlns:a16="http://schemas.microsoft.com/office/drawing/2014/main" id="{ACB181EC-50D5-ECE7-57B3-56D74BE5237B}"/>
              </a:ext>
            </a:extLst>
          </p:cNvPr>
          <p:cNvSpPr/>
          <p:nvPr/>
        </p:nvSpPr>
        <p:spPr>
          <a:xfrm>
            <a:off x="9534312" y="1449513"/>
            <a:ext cx="604134" cy="604134"/>
          </a:xfrm>
          <a:prstGeom prst="ellipse">
            <a:avLst/>
          </a:prstGeom>
          <a:solidFill>
            <a:schemeClr val="bg1"/>
          </a:solidFill>
          <a:ln w="57150">
            <a:solidFill>
              <a:srgbClr val="F8BD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 w="38100">
                  <a:noFill/>
                </a:ln>
                <a:solidFill>
                  <a:srgbClr val="F18215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3</a:t>
            </a:r>
          </a:p>
        </p:txBody>
      </p:sp>
      <p:sp>
        <p:nvSpPr>
          <p:cNvPr id="28" name="Magenta Circle">
            <a:extLst>
              <a:ext uri="{FF2B5EF4-FFF2-40B4-BE49-F238E27FC236}">
                <a16:creationId xmlns:a16="http://schemas.microsoft.com/office/drawing/2014/main" id="{FFBD1252-2F9A-769C-3004-76499FFE3297}"/>
              </a:ext>
            </a:extLst>
          </p:cNvPr>
          <p:cNvSpPr/>
          <p:nvPr/>
        </p:nvSpPr>
        <p:spPr>
          <a:xfrm>
            <a:off x="5760691" y="2231362"/>
            <a:ext cx="604134" cy="604134"/>
          </a:xfrm>
          <a:prstGeom prst="ellipse">
            <a:avLst/>
          </a:prstGeom>
          <a:solidFill>
            <a:schemeClr val="bg1"/>
          </a:solidFill>
          <a:ln w="57150">
            <a:solidFill>
              <a:srgbClr val="EA51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 w="38100">
                  <a:noFill/>
                </a:ln>
                <a:solidFill>
                  <a:srgbClr val="E50050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2</a:t>
            </a:r>
          </a:p>
        </p:txBody>
      </p:sp>
      <p:sp>
        <p:nvSpPr>
          <p:cNvPr id="29" name="Purple Circle">
            <a:extLst>
              <a:ext uri="{FF2B5EF4-FFF2-40B4-BE49-F238E27FC236}">
                <a16:creationId xmlns:a16="http://schemas.microsoft.com/office/drawing/2014/main" id="{24257D16-3D8E-EDDE-8C86-CF9AF2E6DA2E}"/>
              </a:ext>
            </a:extLst>
          </p:cNvPr>
          <p:cNvSpPr/>
          <p:nvPr/>
        </p:nvSpPr>
        <p:spPr>
          <a:xfrm>
            <a:off x="1891527" y="1147446"/>
            <a:ext cx="604134" cy="604134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CFB6D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 w="38100">
                  <a:noFill/>
                </a:ln>
                <a:solidFill>
                  <a:srgbClr val="A973B1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2142AF-774A-C773-FF7F-FB842EBE0FD0}"/>
              </a:ext>
            </a:extLst>
          </p:cNvPr>
          <p:cNvSpPr txBox="1"/>
          <p:nvPr/>
        </p:nvSpPr>
        <p:spPr>
          <a:xfrm>
            <a:off x="1774443" y="-44416"/>
            <a:ext cx="7990115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FUN CORNER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“Word Game”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2050" name="Picture 2" descr="Try Again&quot; Images – Browse 1,157 Stock Photos, Vectors, and Video | Adobe  Stock">
            <a:extLst>
              <a:ext uri="{FF2B5EF4-FFF2-40B4-BE49-F238E27FC236}">
                <a16:creationId xmlns:a16="http://schemas.microsoft.com/office/drawing/2014/main" id="{E58B2F78-CDF4-B071-CBC3-182454FB0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384" y="2284328"/>
            <a:ext cx="3442731" cy="206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Google Shape;176;p7">
            <a:extLst>
              <a:ext uri="{FF2B5EF4-FFF2-40B4-BE49-F238E27FC236}">
                <a16:creationId xmlns:a16="http://schemas.microsoft.com/office/drawing/2014/main" id="{A3AFAD17-9141-CFCF-C98D-88EB74EB3318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394294" y="1942043"/>
            <a:ext cx="2636228" cy="2640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E7545F1F-2E03-3300-0DA5-A0D44AE6CC2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93" end="7039.3265"/>
                </p14:media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/>
          <a:stretch/>
        </p:blipFill>
        <p:spPr>
          <a:xfrm>
            <a:off x="5495492" y="975979"/>
            <a:ext cx="1043639" cy="10436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ABABB88-DAFB-1727-940D-69C3AE5F43A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84086" y="2832690"/>
            <a:ext cx="2089191" cy="20332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6D43C2C-5DF4-0993-042C-9AD4CDC11AF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76662" y="1638963"/>
            <a:ext cx="1982865" cy="2195130"/>
          </a:xfrm>
          <a:prstGeom prst="rect">
            <a:avLst/>
          </a:prstGeom>
        </p:spPr>
      </p:pic>
      <p:pic>
        <p:nvPicPr>
          <p:cNvPr id="26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FFA0D934-3B01-F64E-DEC2-8A7C90D1E4C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14" end="2990.326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44292" y="5061352"/>
            <a:ext cx="1339579" cy="133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08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2012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ixkit-wrong-long-buzzer-95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ixkit-wrong-long-buzzer-95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Magenta Box">
            <a:extLst>
              <a:ext uri="{FF2B5EF4-FFF2-40B4-BE49-F238E27FC236}">
                <a16:creationId xmlns:a16="http://schemas.microsoft.com/office/drawing/2014/main" id="{C8E72B06-9C11-DC93-B089-B9A35DF9DA90}"/>
              </a:ext>
            </a:extLst>
          </p:cNvPr>
          <p:cNvGrpSpPr/>
          <p:nvPr/>
        </p:nvGrpSpPr>
        <p:grpSpPr>
          <a:xfrm>
            <a:off x="4791018" y="2324187"/>
            <a:ext cx="2724422" cy="4653460"/>
            <a:chOff x="3395943" y="2990965"/>
            <a:chExt cx="2352115" cy="386704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9F4F695-4914-4277-93ED-7F019546C735}"/>
                </a:ext>
              </a:extLst>
            </p:cNvPr>
            <p:cNvGrpSpPr/>
            <p:nvPr/>
          </p:nvGrpSpPr>
          <p:grpSpPr>
            <a:xfrm>
              <a:off x="3395943" y="2990965"/>
              <a:ext cx="2352115" cy="3867044"/>
              <a:chOff x="4805916" y="2600813"/>
              <a:chExt cx="1892596" cy="3111559"/>
            </a:xfrm>
            <a:solidFill>
              <a:srgbClr val="E50050"/>
            </a:solidFill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74D7AF6-0AEF-3AE7-9D87-D6EC33C01108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08667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8AE0C827-6B13-DD6F-2D84-11BA0266AB4E}"/>
                  </a:ext>
                </a:extLst>
              </p:cNvPr>
              <p:cNvSpPr/>
              <p:nvPr/>
            </p:nvSpPr>
            <p:spPr>
              <a:xfrm>
                <a:off x="4805916" y="2600813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68110B1-09BE-D71B-411D-2F00504FE6AA}"/>
                </a:ext>
              </a:extLst>
            </p:cNvPr>
            <p:cNvSpPr/>
            <p:nvPr/>
          </p:nvSpPr>
          <p:spPr>
            <a:xfrm>
              <a:off x="3670155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EA51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2" name="Orange Box">
            <a:extLst>
              <a:ext uri="{FF2B5EF4-FFF2-40B4-BE49-F238E27FC236}">
                <a16:creationId xmlns:a16="http://schemas.microsoft.com/office/drawing/2014/main" id="{C6FC5ED7-A9B7-6B32-F5D0-CC5B8E86AD2E}"/>
              </a:ext>
            </a:extLst>
          </p:cNvPr>
          <p:cNvGrpSpPr/>
          <p:nvPr/>
        </p:nvGrpSpPr>
        <p:grpSpPr>
          <a:xfrm>
            <a:off x="8285308" y="1669491"/>
            <a:ext cx="3102142" cy="5352037"/>
            <a:chOff x="6027501" y="3088633"/>
            <a:chExt cx="2352115" cy="481299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3E98D57-E505-B232-D861-3A7F9DC549D8}"/>
                </a:ext>
              </a:extLst>
            </p:cNvPr>
            <p:cNvGrpSpPr/>
            <p:nvPr/>
          </p:nvGrpSpPr>
          <p:grpSpPr>
            <a:xfrm>
              <a:off x="6027501" y="3088633"/>
              <a:ext cx="2352115" cy="4812999"/>
              <a:chOff x="4805916" y="2679404"/>
              <a:chExt cx="1892596" cy="3872712"/>
            </a:xfrm>
            <a:solidFill>
              <a:srgbClr val="F18215"/>
            </a:solidFill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5999B32-74EF-CA56-98A8-A1C9B1A9D7B7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9264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1CDE1615-288C-6F93-5A0D-14FD5612516A}"/>
                  </a:ext>
                </a:extLst>
              </p:cNvPr>
              <p:cNvSpPr/>
              <p:nvPr/>
            </p:nvSpPr>
            <p:spPr>
              <a:xfrm>
                <a:off x="4805916" y="2679404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C9CE803-6147-DB96-EF56-2CA7E24F2B65}"/>
                </a:ext>
              </a:extLst>
            </p:cNvPr>
            <p:cNvSpPr/>
            <p:nvPr/>
          </p:nvSpPr>
          <p:spPr>
            <a:xfrm>
              <a:off x="6301713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8BD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7" name="Purple Box">
            <a:extLst>
              <a:ext uri="{FF2B5EF4-FFF2-40B4-BE49-F238E27FC236}">
                <a16:creationId xmlns:a16="http://schemas.microsoft.com/office/drawing/2014/main" id="{DA98E7E5-1B4B-4E5C-773B-C2F1447CCE2F}"/>
              </a:ext>
            </a:extLst>
          </p:cNvPr>
          <p:cNvGrpSpPr/>
          <p:nvPr/>
        </p:nvGrpSpPr>
        <p:grpSpPr>
          <a:xfrm>
            <a:off x="755272" y="1326965"/>
            <a:ext cx="3117621" cy="5525152"/>
            <a:chOff x="764385" y="3088633"/>
            <a:chExt cx="2352115" cy="481299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E9352C0-B251-3641-BE40-0B8B0B79F185}"/>
                </a:ext>
              </a:extLst>
            </p:cNvPr>
            <p:cNvGrpSpPr/>
            <p:nvPr/>
          </p:nvGrpSpPr>
          <p:grpSpPr>
            <a:xfrm>
              <a:off x="764385" y="3088633"/>
              <a:ext cx="2352115" cy="4812999"/>
              <a:chOff x="4805916" y="2679404"/>
              <a:chExt cx="1892596" cy="3872712"/>
            </a:xfrm>
            <a:solidFill>
              <a:srgbClr val="A973B1"/>
            </a:solidFill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A608AE2-6600-7A1E-2E41-1400893B0936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9264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A26434F-90DB-21D1-2407-041DF367109B}"/>
                  </a:ext>
                </a:extLst>
              </p:cNvPr>
              <p:cNvSpPr/>
              <p:nvPr/>
            </p:nvSpPr>
            <p:spPr>
              <a:xfrm>
                <a:off x="4805916" y="2679404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6F9D904-8A47-C518-A430-308C43739B7A}"/>
                </a:ext>
              </a:extLst>
            </p:cNvPr>
            <p:cNvSpPr/>
            <p:nvPr/>
          </p:nvSpPr>
          <p:spPr>
            <a:xfrm>
              <a:off x="1038597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FB6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1E2240-D364-D83F-EC8D-6A295D84D611}"/>
              </a:ext>
            </a:extLst>
          </p:cNvPr>
          <p:cNvGrpSpPr/>
          <p:nvPr/>
        </p:nvGrpSpPr>
        <p:grpSpPr>
          <a:xfrm rot="10800000">
            <a:off x="4906895" y="-99055"/>
            <a:ext cx="2166383" cy="2339791"/>
            <a:chOff x="4805916" y="2679404"/>
            <a:chExt cx="1892597" cy="2221343"/>
          </a:xfrm>
          <a:solidFill>
            <a:srgbClr val="02A9E8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75148A8-4EF9-90BA-6CA0-1B20AFE9470C}"/>
                </a:ext>
              </a:extLst>
            </p:cNvPr>
            <p:cNvSpPr/>
            <p:nvPr/>
          </p:nvSpPr>
          <p:spPr>
            <a:xfrm>
              <a:off x="4805917" y="3625702"/>
              <a:ext cx="1892596" cy="12750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0160336-3B13-BD74-26FB-4BC039E66BBC}"/>
                </a:ext>
              </a:extLst>
            </p:cNvPr>
            <p:cNvSpPr/>
            <p:nvPr/>
          </p:nvSpPr>
          <p:spPr>
            <a:xfrm>
              <a:off x="4805916" y="2679404"/>
              <a:ext cx="1892596" cy="18925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A018C0B-8B08-10B8-F583-D8559B0B31A0}"/>
              </a:ext>
            </a:extLst>
          </p:cNvPr>
          <p:cNvSpPr txBox="1"/>
          <p:nvPr/>
        </p:nvSpPr>
        <p:spPr>
          <a:xfrm>
            <a:off x="1188278" y="3963835"/>
            <a:ext cx="2390710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EA516C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asta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6" name="Rectangle: Rounded Corners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FE06EC-CCD6-82B4-47F5-BA9944164284}"/>
              </a:ext>
            </a:extLst>
          </p:cNvPr>
          <p:cNvSpPr/>
          <p:nvPr/>
        </p:nvSpPr>
        <p:spPr>
          <a:xfrm>
            <a:off x="7644366" y="711412"/>
            <a:ext cx="2166384" cy="621437"/>
          </a:xfrm>
          <a:prstGeom prst="roundRect">
            <a:avLst/>
          </a:prstGeom>
          <a:solidFill>
            <a:srgbClr val="85BD34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Next 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1" name="Picture 2" descr="Emotionally Intelligent Leadership Quiz - DESKTOP SHORT Copy">
            <a:extLst>
              <a:ext uri="{FF2B5EF4-FFF2-40B4-BE49-F238E27FC236}">
                <a16:creationId xmlns:a16="http://schemas.microsoft.com/office/drawing/2014/main" id="{2AC37745-CB51-DD35-8109-506073E45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493" y="2854827"/>
            <a:ext cx="435292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Orange Circle">
            <a:extLst>
              <a:ext uri="{FF2B5EF4-FFF2-40B4-BE49-F238E27FC236}">
                <a16:creationId xmlns:a16="http://schemas.microsoft.com/office/drawing/2014/main" id="{ACB181EC-50D5-ECE7-57B3-56D74BE5237B}"/>
              </a:ext>
            </a:extLst>
          </p:cNvPr>
          <p:cNvSpPr/>
          <p:nvPr/>
        </p:nvSpPr>
        <p:spPr>
          <a:xfrm>
            <a:off x="9534312" y="1449513"/>
            <a:ext cx="604134" cy="604134"/>
          </a:xfrm>
          <a:prstGeom prst="ellipse">
            <a:avLst/>
          </a:prstGeom>
          <a:solidFill>
            <a:schemeClr val="bg1"/>
          </a:solidFill>
          <a:ln w="57150">
            <a:solidFill>
              <a:srgbClr val="F8BD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 w="38100">
                  <a:noFill/>
                </a:ln>
                <a:solidFill>
                  <a:srgbClr val="F18215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3</a:t>
            </a:r>
          </a:p>
        </p:txBody>
      </p:sp>
      <p:sp>
        <p:nvSpPr>
          <p:cNvPr id="28" name="Magenta Circle">
            <a:extLst>
              <a:ext uri="{FF2B5EF4-FFF2-40B4-BE49-F238E27FC236}">
                <a16:creationId xmlns:a16="http://schemas.microsoft.com/office/drawing/2014/main" id="{FFBD1252-2F9A-769C-3004-76499FFE3297}"/>
              </a:ext>
            </a:extLst>
          </p:cNvPr>
          <p:cNvSpPr/>
          <p:nvPr/>
        </p:nvSpPr>
        <p:spPr>
          <a:xfrm>
            <a:off x="5760691" y="2231362"/>
            <a:ext cx="604134" cy="604134"/>
          </a:xfrm>
          <a:prstGeom prst="ellipse">
            <a:avLst/>
          </a:prstGeom>
          <a:solidFill>
            <a:schemeClr val="bg1"/>
          </a:solidFill>
          <a:ln w="57150">
            <a:solidFill>
              <a:srgbClr val="EA51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 w="38100">
                  <a:noFill/>
                </a:ln>
                <a:solidFill>
                  <a:srgbClr val="E50050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2</a:t>
            </a:r>
          </a:p>
        </p:txBody>
      </p:sp>
      <p:sp>
        <p:nvSpPr>
          <p:cNvPr id="29" name="Purple Circle">
            <a:extLst>
              <a:ext uri="{FF2B5EF4-FFF2-40B4-BE49-F238E27FC236}">
                <a16:creationId xmlns:a16="http://schemas.microsoft.com/office/drawing/2014/main" id="{24257D16-3D8E-EDDE-8C86-CF9AF2E6DA2E}"/>
              </a:ext>
            </a:extLst>
          </p:cNvPr>
          <p:cNvSpPr/>
          <p:nvPr/>
        </p:nvSpPr>
        <p:spPr>
          <a:xfrm>
            <a:off x="1891527" y="1147446"/>
            <a:ext cx="604134" cy="604134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CFB6D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 w="38100">
                  <a:noFill/>
                </a:ln>
                <a:solidFill>
                  <a:srgbClr val="A973B1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2142AF-774A-C773-FF7F-FB842EBE0FD0}"/>
              </a:ext>
            </a:extLst>
          </p:cNvPr>
          <p:cNvSpPr txBox="1"/>
          <p:nvPr/>
        </p:nvSpPr>
        <p:spPr>
          <a:xfrm>
            <a:off x="1774443" y="-44416"/>
            <a:ext cx="7990115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FUN CORNER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“Word Game”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2050" name="Picture 2" descr="Try Again&quot; Images – Browse 1,157 Stock Photos, Vectors, and Video | Adobe  Stock">
            <a:extLst>
              <a:ext uri="{FF2B5EF4-FFF2-40B4-BE49-F238E27FC236}">
                <a16:creationId xmlns:a16="http://schemas.microsoft.com/office/drawing/2014/main" id="{E58B2F78-CDF4-B071-CBC3-182454FB0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9482" y="2100735"/>
            <a:ext cx="3442731" cy="206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E7545F1F-2E03-3300-0DA5-A0D44AE6CC2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93" end="7039.3265"/>
                </p14:media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rcRect/>
          <a:stretch/>
        </p:blipFill>
        <p:spPr>
          <a:xfrm>
            <a:off x="5495492" y="975979"/>
            <a:ext cx="1043639" cy="1043639"/>
          </a:xfrm>
          <a:prstGeom prst="rect">
            <a:avLst/>
          </a:prstGeom>
        </p:spPr>
      </p:pic>
      <p:pic>
        <p:nvPicPr>
          <p:cNvPr id="17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5CBBCFC8-F116-2F5E-F4BF-847AD0D37DC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213" end="4996.326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784461" y="5141147"/>
            <a:ext cx="1422400" cy="14224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EB73AE7-4B88-1AA2-BCA6-A349FF74156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37758" y="2577205"/>
            <a:ext cx="2706859" cy="2310584"/>
          </a:xfrm>
          <a:prstGeom prst="rect">
            <a:avLst/>
          </a:prstGeom>
        </p:spPr>
      </p:pic>
      <p:pic>
        <p:nvPicPr>
          <p:cNvPr id="3074" name="Picture 2" descr="Pasta Clipart Images – Browse 4,503 Stock Photos, Vectors, and Video |  Adobe Stock">
            <a:extLst>
              <a:ext uri="{FF2B5EF4-FFF2-40B4-BE49-F238E27FC236}">
                <a16:creationId xmlns:a16="http://schemas.microsoft.com/office/drawing/2014/main" id="{1D7E576B-E3DF-2BDE-176B-D0CC48B9E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699" y="1693597"/>
            <a:ext cx="2333964" cy="198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0C362F2-8382-0F04-5DA1-BD1CA894153A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5788" t="12841" r="17014" b="10313"/>
          <a:stretch/>
        </p:blipFill>
        <p:spPr>
          <a:xfrm>
            <a:off x="9094764" y="2220746"/>
            <a:ext cx="1431972" cy="1454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37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280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ixkit-wrong-long-buzzer-95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ixkit-wrong-long-buzzer-95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28" grpId="0" animBg="1"/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Magenta Box">
            <a:extLst>
              <a:ext uri="{FF2B5EF4-FFF2-40B4-BE49-F238E27FC236}">
                <a16:creationId xmlns:a16="http://schemas.microsoft.com/office/drawing/2014/main" id="{C8E72B06-9C11-DC93-B089-B9A35DF9DA90}"/>
              </a:ext>
            </a:extLst>
          </p:cNvPr>
          <p:cNvGrpSpPr/>
          <p:nvPr/>
        </p:nvGrpSpPr>
        <p:grpSpPr>
          <a:xfrm>
            <a:off x="4791018" y="2324187"/>
            <a:ext cx="2724422" cy="4653460"/>
            <a:chOff x="3395943" y="2990965"/>
            <a:chExt cx="2352115" cy="386704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9F4F695-4914-4277-93ED-7F019546C735}"/>
                </a:ext>
              </a:extLst>
            </p:cNvPr>
            <p:cNvGrpSpPr/>
            <p:nvPr/>
          </p:nvGrpSpPr>
          <p:grpSpPr>
            <a:xfrm>
              <a:off x="3395943" y="2990965"/>
              <a:ext cx="2352115" cy="3867044"/>
              <a:chOff x="4805916" y="2600813"/>
              <a:chExt cx="1892596" cy="3111559"/>
            </a:xfrm>
            <a:solidFill>
              <a:srgbClr val="E50050"/>
            </a:solidFill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74D7AF6-0AEF-3AE7-9D87-D6EC33C01108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08667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8AE0C827-6B13-DD6F-2D84-11BA0266AB4E}"/>
                  </a:ext>
                </a:extLst>
              </p:cNvPr>
              <p:cNvSpPr/>
              <p:nvPr/>
            </p:nvSpPr>
            <p:spPr>
              <a:xfrm>
                <a:off x="4805916" y="2600813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68110B1-09BE-D71B-411D-2F00504FE6AA}"/>
                </a:ext>
              </a:extLst>
            </p:cNvPr>
            <p:cNvSpPr/>
            <p:nvPr/>
          </p:nvSpPr>
          <p:spPr>
            <a:xfrm>
              <a:off x="3670155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EA51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2" name="Orange Box">
            <a:extLst>
              <a:ext uri="{FF2B5EF4-FFF2-40B4-BE49-F238E27FC236}">
                <a16:creationId xmlns:a16="http://schemas.microsoft.com/office/drawing/2014/main" id="{C6FC5ED7-A9B7-6B32-F5D0-CC5B8E86AD2E}"/>
              </a:ext>
            </a:extLst>
          </p:cNvPr>
          <p:cNvGrpSpPr/>
          <p:nvPr/>
        </p:nvGrpSpPr>
        <p:grpSpPr>
          <a:xfrm>
            <a:off x="8285308" y="1669491"/>
            <a:ext cx="3102142" cy="5352037"/>
            <a:chOff x="6027501" y="3088633"/>
            <a:chExt cx="2352115" cy="481299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3E98D57-E505-B232-D861-3A7F9DC549D8}"/>
                </a:ext>
              </a:extLst>
            </p:cNvPr>
            <p:cNvGrpSpPr/>
            <p:nvPr/>
          </p:nvGrpSpPr>
          <p:grpSpPr>
            <a:xfrm>
              <a:off x="6027501" y="3088633"/>
              <a:ext cx="2352115" cy="4812999"/>
              <a:chOff x="4805916" y="2679404"/>
              <a:chExt cx="1892596" cy="3872712"/>
            </a:xfrm>
            <a:solidFill>
              <a:srgbClr val="F18215"/>
            </a:solidFill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5999B32-74EF-CA56-98A8-A1C9B1A9D7B7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9264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1CDE1615-288C-6F93-5A0D-14FD5612516A}"/>
                  </a:ext>
                </a:extLst>
              </p:cNvPr>
              <p:cNvSpPr/>
              <p:nvPr/>
            </p:nvSpPr>
            <p:spPr>
              <a:xfrm>
                <a:off x="4805916" y="2679404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C9CE803-6147-DB96-EF56-2CA7E24F2B65}"/>
                </a:ext>
              </a:extLst>
            </p:cNvPr>
            <p:cNvSpPr/>
            <p:nvPr/>
          </p:nvSpPr>
          <p:spPr>
            <a:xfrm>
              <a:off x="6301713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8BD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7" name="Purple Box">
            <a:extLst>
              <a:ext uri="{FF2B5EF4-FFF2-40B4-BE49-F238E27FC236}">
                <a16:creationId xmlns:a16="http://schemas.microsoft.com/office/drawing/2014/main" id="{DA98E7E5-1B4B-4E5C-773B-C2F1447CCE2F}"/>
              </a:ext>
            </a:extLst>
          </p:cNvPr>
          <p:cNvGrpSpPr/>
          <p:nvPr/>
        </p:nvGrpSpPr>
        <p:grpSpPr>
          <a:xfrm>
            <a:off x="755272" y="1326965"/>
            <a:ext cx="3117621" cy="5525152"/>
            <a:chOff x="764385" y="3088633"/>
            <a:chExt cx="2352115" cy="481299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E9352C0-B251-3641-BE40-0B8B0B79F185}"/>
                </a:ext>
              </a:extLst>
            </p:cNvPr>
            <p:cNvGrpSpPr/>
            <p:nvPr/>
          </p:nvGrpSpPr>
          <p:grpSpPr>
            <a:xfrm>
              <a:off x="764385" y="3088633"/>
              <a:ext cx="2352115" cy="4812999"/>
              <a:chOff x="4805916" y="2679404"/>
              <a:chExt cx="1892596" cy="3872712"/>
            </a:xfrm>
            <a:solidFill>
              <a:srgbClr val="A973B1"/>
            </a:solidFill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A608AE2-6600-7A1E-2E41-1400893B0936}"/>
                  </a:ext>
                </a:extLst>
              </p:cNvPr>
              <p:cNvSpPr/>
              <p:nvPr/>
            </p:nvSpPr>
            <p:spPr>
              <a:xfrm>
                <a:off x="4805916" y="3625702"/>
                <a:ext cx="1892596" cy="29264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A26434F-90DB-21D1-2407-041DF367109B}"/>
                  </a:ext>
                </a:extLst>
              </p:cNvPr>
              <p:cNvSpPr/>
              <p:nvPr/>
            </p:nvSpPr>
            <p:spPr>
              <a:xfrm>
                <a:off x="4805916" y="2679404"/>
                <a:ext cx="1892596" cy="18925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inkl"/>
                  <a:ea typeface="+mn-ea"/>
                  <a:cs typeface="+mn-cs"/>
                </a:endParaRPr>
              </a:p>
            </p:txBody>
          </p: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6F9D904-8A47-C518-A430-308C43739B7A}"/>
                </a:ext>
              </a:extLst>
            </p:cNvPr>
            <p:cNvSpPr/>
            <p:nvPr/>
          </p:nvSpPr>
          <p:spPr>
            <a:xfrm>
              <a:off x="1038597" y="3461253"/>
              <a:ext cx="1803691" cy="18036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FB6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 w="38100">
                  <a:solidFill>
                    <a:srgbClr val="643C9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1E2240-D364-D83F-EC8D-6A295D84D611}"/>
              </a:ext>
            </a:extLst>
          </p:cNvPr>
          <p:cNvGrpSpPr/>
          <p:nvPr/>
        </p:nvGrpSpPr>
        <p:grpSpPr>
          <a:xfrm rot="10800000">
            <a:off x="4906895" y="-99055"/>
            <a:ext cx="2166383" cy="2339791"/>
            <a:chOff x="4805916" y="2679404"/>
            <a:chExt cx="1892597" cy="2221343"/>
          </a:xfrm>
          <a:solidFill>
            <a:srgbClr val="02A9E8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75148A8-4EF9-90BA-6CA0-1B20AFE9470C}"/>
                </a:ext>
              </a:extLst>
            </p:cNvPr>
            <p:cNvSpPr/>
            <p:nvPr/>
          </p:nvSpPr>
          <p:spPr>
            <a:xfrm>
              <a:off x="4805917" y="3625702"/>
              <a:ext cx="1892596" cy="12750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0160336-3B13-BD74-26FB-4BC039E66BBC}"/>
                </a:ext>
              </a:extLst>
            </p:cNvPr>
            <p:cNvSpPr/>
            <p:nvPr/>
          </p:nvSpPr>
          <p:spPr>
            <a:xfrm>
              <a:off x="4805916" y="2679404"/>
              <a:ext cx="1892596" cy="18925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inkl"/>
                <a:ea typeface="+mn-ea"/>
                <a:cs typeface="+mn-cs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A018C0B-8B08-10B8-F583-D8559B0B31A0}"/>
              </a:ext>
            </a:extLst>
          </p:cNvPr>
          <p:cNvSpPr txBox="1"/>
          <p:nvPr/>
        </p:nvSpPr>
        <p:spPr>
          <a:xfrm>
            <a:off x="4957874" y="5094132"/>
            <a:ext cx="2390710" cy="707886"/>
          </a:xfrm>
          <a:prstGeom prst="rect">
            <a:avLst/>
          </a:prstGeom>
          <a:solidFill>
            <a:schemeClr val="bg1"/>
          </a:solidFill>
          <a:ln w="38100">
            <a:solidFill>
              <a:srgbClr val="EA516C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mil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k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6" name="Rectangle: Rounded Corners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FE06EC-CCD6-82B4-47F5-BA9944164284}"/>
              </a:ext>
            </a:extLst>
          </p:cNvPr>
          <p:cNvSpPr/>
          <p:nvPr/>
        </p:nvSpPr>
        <p:spPr>
          <a:xfrm>
            <a:off x="7644366" y="711412"/>
            <a:ext cx="2166384" cy="621437"/>
          </a:xfrm>
          <a:prstGeom prst="roundRect">
            <a:avLst/>
          </a:prstGeom>
          <a:solidFill>
            <a:srgbClr val="85BD34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Next 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7" name="Orange Circle">
            <a:extLst>
              <a:ext uri="{FF2B5EF4-FFF2-40B4-BE49-F238E27FC236}">
                <a16:creationId xmlns:a16="http://schemas.microsoft.com/office/drawing/2014/main" id="{ACB181EC-50D5-ECE7-57B3-56D74BE5237B}"/>
              </a:ext>
            </a:extLst>
          </p:cNvPr>
          <p:cNvSpPr/>
          <p:nvPr/>
        </p:nvSpPr>
        <p:spPr>
          <a:xfrm>
            <a:off x="9534312" y="1449513"/>
            <a:ext cx="604134" cy="604134"/>
          </a:xfrm>
          <a:prstGeom prst="ellipse">
            <a:avLst/>
          </a:prstGeom>
          <a:solidFill>
            <a:schemeClr val="bg1"/>
          </a:solidFill>
          <a:ln w="57150">
            <a:solidFill>
              <a:srgbClr val="F8BD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 w="38100">
                  <a:noFill/>
                </a:ln>
                <a:solidFill>
                  <a:srgbClr val="F18215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3</a:t>
            </a:r>
          </a:p>
        </p:txBody>
      </p:sp>
      <p:sp>
        <p:nvSpPr>
          <p:cNvPr id="28" name="Magenta Circle">
            <a:extLst>
              <a:ext uri="{FF2B5EF4-FFF2-40B4-BE49-F238E27FC236}">
                <a16:creationId xmlns:a16="http://schemas.microsoft.com/office/drawing/2014/main" id="{FFBD1252-2F9A-769C-3004-76499FFE3297}"/>
              </a:ext>
            </a:extLst>
          </p:cNvPr>
          <p:cNvSpPr/>
          <p:nvPr/>
        </p:nvSpPr>
        <p:spPr>
          <a:xfrm>
            <a:off x="5760691" y="2231362"/>
            <a:ext cx="604134" cy="604134"/>
          </a:xfrm>
          <a:prstGeom prst="ellipse">
            <a:avLst/>
          </a:prstGeom>
          <a:solidFill>
            <a:schemeClr val="bg1"/>
          </a:solidFill>
          <a:ln w="57150">
            <a:solidFill>
              <a:srgbClr val="EA51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 w="38100">
                  <a:noFill/>
                </a:ln>
                <a:solidFill>
                  <a:srgbClr val="E50050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2</a:t>
            </a:r>
          </a:p>
        </p:txBody>
      </p:sp>
      <p:sp>
        <p:nvSpPr>
          <p:cNvPr id="29" name="Purple Circle">
            <a:extLst>
              <a:ext uri="{FF2B5EF4-FFF2-40B4-BE49-F238E27FC236}">
                <a16:creationId xmlns:a16="http://schemas.microsoft.com/office/drawing/2014/main" id="{24257D16-3D8E-EDDE-8C86-CF9AF2E6DA2E}"/>
              </a:ext>
            </a:extLst>
          </p:cNvPr>
          <p:cNvSpPr/>
          <p:nvPr/>
        </p:nvSpPr>
        <p:spPr>
          <a:xfrm>
            <a:off x="2012015" y="1147446"/>
            <a:ext cx="604134" cy="604134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CFB6D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 w="38100">
                  <a:noFill/>
                </a:ln>
                <a:solidFill>
                  <a:srgbClr val="A973B1"/>
                </a:solidFill>
                <a:effectLst/>
                <a:uLnTx/>
                <a:uFillTx/>
                <a:latin typeface="Twinkl"/>
                <a:ea typeface="+mn-ea"/>
                <a:cs typeface="+mn-cs"/>
              </a:rPr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2142AF-774A-C773-FF7F-FB842EBE0FD0}"/>
              </a:ext>
            </a:extLst>
          </p:cNvPr>
          <p:cNvSpPr txBox="1"/>
          <p:nvPr/>
        </p:nvSpPr>
        <p:spPr>
          <a:xfrm>
            <a:off x="1774443" y="-44416"/>
            <a:ext cx="7990115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FUN CORNER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“Word Game”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2050" name="Picture 2" descr="Try Again&quot; Images – Browse 1,157 Stock Photos, Vectors, and Video | Adobe  Stock">
            <a:extLst>
              <a:ext uri="{FF2B5EF4-FFF2-40B4-BE49-F238E27FC236}">
                <a16:creationId xmlns:a16="http://schemas.microsoft.com/office/drawing/2014/main" id="{E58B2F78-CDF4-B071-CBC3-182454FB0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430" y="2170311"/>
            <a:ext cx="3442731" cy="206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Milk Clipart Hd PNG, Box Of Milk Vector Illustration, Milk Clipart, Milk,  Cow PNG Image For Free Download">
            <a:extLst>
              <a:ext uri="{FF2B5EF4-FFF2-40B4-BE49-F238E27FC236}">
                <a16:creationId xmlns:a16="http://schemas.microsoft.com/office/drawing/2014/main" id="{C4F530E1-8992-7F90-D1AB-3A1ADFF35E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46000" y1="52667" x2="46000" y2="52667"/>
                        <a14:foregroundMark x1="41083" y1="50917" x2="49667" y2="51417"/>
                        <a14:foregroundMark x1="42083" y1="53333" x2="52667" y2="55083"/>
                        <a14:foregroundMark x1="59833" y1="25417" x2="59833" y2="25417"/>
                        <a14:foregroundMark x1="66833" y1="13833" x2="66833" y2="13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018"/>
          <a:stretch/>
        </p:blipFill>
        <p:spPr bwMode="auto">
          <a:xfrm>
            <a:off x="4859047" y="2532373"/>
            <a:ext cx="2524379" cy="217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Yellow Duck Stock Illustrations – 17,146 Yellow Duck Stock ...">
            <a:extLst>
              <a:ext uri="{FF2B5EF4-FFF2-40B4-BE49-F238E27FC236}">
                <a16:creationId xmlns:a16="http://schemas.microsoft.com/office/drawing/2014/main" id="{84AFF9DC-5C39-DAD1-555A-B2C31A72EE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33"/>
          <a:stretch/>
        </p:blipFill>
        <p:spPr bwMode="auto">
          <a:xfrm>
            <a:off x="882456" y="1636331"/>
            <a:ext cx="2626981" cy="1955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750B4FE-4574-B4A7-5906-3F3D95FE9349}"/>
              </a:ext>
            </a:extLst>
          </p:cNvPr>
          <p:cNvSpPr txBox="1"/>
          <p:nvPr/>
        </p:nvSpPr>
        <p:spPr>
          <a:xfrm>
            <a:off x="1046145" y="3976769"/>
            <a:ext cx="2390710" cy="707886"/>
          </a:xfrm>
          <a:prstGeom prst="rect">
            <a:avLst/>
          </a:prstGeom>
          <a:solidFill>
            <a:schemeClr val="bg1"/>
          </a:solidFill>
          <a:ln w="38100">
            <a:solidFill>
              <a:srgbClr val="EA516C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duc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k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5" name="Picture 2" descr="Pasta Clipart Images – Browse 4,503 Stock Photos, Vectors, and Video |  Adobe Stock">
            <a:extLst>
              <a:ext uri="{FF2B5EF4-FFF2-40B4-BE49-F238E27FC236}">
                <a16:creationId xmlns:a16="http://schemas.microsoft.com/office/drawing/2014/main" id="{8E4DA2C0-9CE2-B309-6C7B-BCEAF100B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647" y="1938417"/>
            <a:ext cx="2333964" cy="198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Track 017">
            <a:hlinkClick r:id="" action="ppaction://media"/>
            <a:extLst>
              <a:ext uri="{FF2B5EF4-FFF2-40B4-BE49-F238E27FC236}">
                <a16:creationId xmlns:a16="http://schemas.microsoft.com/office/drawing/2014/main" id="{72A8BB22-4771-D8A9-A6E9-31C60341200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581" end="10339.812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840543" y="5309597"/>
            <a:ext cx="801914" cy="801914"/>
          </a:xfrm>
          <a:prstGeom prst="rect">
            <a:avLst/>
          </a:prstGeom>
        </p:spPr>
      </p:pic>
      <p:pic>
        <p:nvPicPr>
          <p:cNvPr id="30" name="Track 026">
            <a:hlinkClick r:id="" action="ppaction://media"/>
            <a:extLst>
              <a:ext uri="{FF2B5EF4-FFF2-40B4-BE49-F238E27FC236}">
                <a16:creationId xmlns:a16="http://schemas.microsoft.com/office/drawing/2014/main" id="{32B885C8-3AF5-0DC2-528C-B257AC12877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5959" end="2036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931210" y="5921519"/>
            <a:ext cx="867229" cy="867229"/>
          </a:xfrm>
          <a:prstGeom prst="rect">
            <a:avLst/>
          </a:prstGeom>
        </p:spPr>
      </p:pic>
      <p:pic>
        <p:nvPicPr>
          <p:cNvPr id="36" name="unit 2 (p1)listen and repeat">
            <a:hlinkClick r:id="" action="ppaction://media"/>
            <a:extLst>
              <a:ext uri="{FF2B5EF4-FFF2-40B4-BE49-F238E27FC236}">
                <a16:creationId xmlns:a16="http://schemas.microsoft.com/office/drawing/2014/main" id="{0DC40333-A748-6D4A-40FA-6981F286387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2567" end="7661.6122"/>
                </p14:media>
              </p:ext>
            </p:ext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5"/>
              </a:ext>
            </a:extLst>
          </a:blip>
          <a:srcRect/>
          <a:stretch/>
        </p:blipFill>
        <p:spPr>
          <a:xfrm>
            <a:off x="5479712" y="951850"/>
            <a:ext cx="1039093" cy="1039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19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10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mixkit-wrong-long-buzzer-95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18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272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28" grpId="0" animBg="1"/>
      <p:bldP spid="29" grpId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ongratulations Racers! | Concept Haulers Motor Speedway, Norway I">
            <a:extLst>
              <a:ext uri="{FF2B5EF4-FFF2-40B4-BE49-F238E27FC236}">
                <a16:creationId xmlns:a16="http://schemas.microsoft.com/office/drawing/2014/main" id="{587DAC45-87E9-AFD9-17BF-42881F43A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669" y="290077"/>
            <a:ext cx="8903369" cy="459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9A3BEB-3828-5814-76E7-045DF570C9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57" y="3775982"/>
            <a:ext cx="3048000" cy="25717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7560E6-D715-C416-65EB-75EFCF4A9F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743" y="3398806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21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applause.wav"/>
          </p:stSnd>
        </p:sndAc>
      </p:transition>
    </mc:Choice>
    <mc:Fallback xmlns="">
      <p:transition spd="slow">
        <p:sndAc>
          <p:stSnd>
            <p:snd r:embed="rId6" name="applause.wav"/>
          </p:stSnd>
        </p:sndAc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1432DA-1D1E-9DCC-3E0B-EA1271304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81" y="5193177"/>
            <a:ext cx="836077" cy="18825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72947EE-021F-FA72-8ED7-C4CDFFBC6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2379" y="5214946"/>
            <a:ext cx="836077" cy="18825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5665E6-67EA-459A-D061-FC255B465B37}"/>
              </a:ext>
            </a:extLst>
          </p:cNvPr>
          <p:cNvSpPr txBox="1"/>
          <p:nvPr/>
        </p:nvSpPr>
        <p:spPr>
          <a:xfrm>
            <a:off x="1959428" y="0"/>
            <a:ext cx="79901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Say goodbye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493431-1158-5678-911D-252AAF8D5B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9510" y="2381729"/>
            <a:ext cx="4195475" cy="3398585"/>
          </a:xfrm>
          <a:prstGeom prst="rect">
            <a:avLst/>
          </a:prstGeom>
        </p:spPr>
      </p:pic>
      <p:pic>
        <p:nvPicPr>
          <p:cNvPr id="8" name="Picture 7" descr="Wave Hello Sticker - Wave Hello Hand - Discover &amp; Share GIFs | Hello  sticker, Happy gif, Gif">
            <a:extLst>
              <a:ext uri="{FF2B5EF4-FFF2-40B4-BE49-F238E27FC236}">
                <a16:creationId xmlns:a16="http://schemas.microsoft.com/office/drawing/2014/main" id="{35165727-D4A0-4B6D-DC3B-540598044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694" y="646331"/>
            <a:ext cx="2162183" cy="2162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23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5000" y="330200"/>
            <a:ext cx="10922000" cy="5884674"/>
          </a:xfrm>
          <a:custGeom>
            <a:avLst/>
            <a:gdLst/>
            <a:ahLst/>
            <a:cxnLst/>
            <a:rect l="l" t="t" r="r" b="b"/>
            <a:pathLst>
              <a:path w="12527617" h="6764913">
                <a:moveTo>
                  <a:pt x="0" y="0"/>
                </a:moveTo>
                <a:lnTo>
                  <a:pt x="12527618" y="0"/>
                </a:lnTo>
                <a:lnTo>
                  <a:pt x="12527618" y="6764914"/>
                </a:lnTo>
                <a:lnTo>
                  <a:pt x="0" y="67649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074355" y="1544317"/>
            <a:ext cx="6037931" cy="4877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95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89" b="0" i="0" u="none" strike="noStrike" kern="1200" cap="none" spc="21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kerie"/>
                <a:ea typeface="+mn-ea"/>
                <a:cs typeface="+mn-cs"/>
              </a:rPr>
              <a:t>WELCOME TO OUR CLASS</a:t>
            </a:r>
          </a:p>
        </p:txBody>
      </p:sp>
      <p:sp>
        <p:nvSpPr>
          <p:cNvPr id="4" name="Freeform 4"/>
          <p:cNvSpPr/>
          <p:nvPr/>
        </p:nvSpPr>
        <p:spPr>
          <a:xfrm>
            <a:off x="14515" y="3486304"/>
            <a:ext cx="1718707" cy="3819349"/>
          </a:xfrm>
          <a:custGeom>
            <a:avLst/>
            <a:gdLst/>
            <a:ahLst/>
            <a:cxnLst/>
            <a:rect l="l" t="t" r="r" b="b"/>
            <a:pathLst>
              <a:path w="2578061" h="5729024">
                <a:moveTo>
                  <a:pt x="0" y="0"/>
                </a:moveTo>
                <a:lnTo>
                  <a:pt x="2578061" y="0"/>
                </a:lnTo>
                <a:lnTo>
                  <a:pt x="2578061" y="5729025"/>
                </a:lnTo>
                <a:lnTo>
                  <a:pt x="0" y="572902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7670800" y="-357166"/>
            <a:ext cx="3702983" cy="1374732"/>
          </a:xfrm>
          <a:custGeom>
            <a:avLst/>
            <a:gdLst/>
            <a:ahLst/>
            <a:cxnLst/>
            <a:rect l="l" t="t" r="r" b="b"/>
            <a:pathLst>
              <a:path w="5554474" h="2062098">
                <a:moveTo>
                  <a:pt x="0" y="0"/>
                </a:moveTo>
                <a:lnTo>
                  <a:pt x="5554474" y="0"/>
                </a:lnTo>
                <a:lnTo>
                  <a:pt x="5554474" y="2062099"/>
                </a:lnTo>
                <a:lnTo>
                  <a:pt x="0" y="20620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1432DA-1D1E-9DCC-3E0B-EA1271304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81" y="5193177"/>
            <a:ext cx="836077" cy="18825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72947EE-021F-FA72-8ED7-C4CDFFBC6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2379" y="5214946"/>
            <a:ext cx="836077" cy="18825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5665E6-67EA-459A-D061-FC255B465B37}"/>
              </a:ext>
            </a:extLst>
          </p:cNvPr>
          <p:cNvSpPr txBox="1"/>
          <p:nvPr/>
        </p:nvSpPr>
        <p:spPr>
          <a:xfrm>
            <a:off x="1959428" y="0"/>
            <a:ext cx="79901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Say goodbye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650D2C-8BF2-F4F3-B21C-CC550EE6AD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658" y="1042251"/>
            <a:ext cx="4466618" cy="3961382"/>
          </a:xfrm>
          <a:prstGeom prst="rect">
            <a:avLst/>
          </a:prstGeom>
        </p:spPr>
      </p:pic>
      <p:pic>
        <p:nvPicPr>
          <p:cNvPr id="5" name="Picture 4" descr="Wave Hello Sticker - Wave Hello Hand - Discover &amp; Share GIFs | Hello  sticker, Happy gif, Gif">
            <a:extLst>
              <a:ext uri="{FF2B5EF4-FFF2-40B4-BE49-F238E27FC236}">
                <a16:creationId xmlns:a16="http://schemas.microsoft.com/office/drawing/2014/main" id="{40A0D6BB-0934-E0C4-59F1-BDF9D474AE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905" y="733310"/>
            <a:ext cx="2331582" cy="233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00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7.40741E-7 C -0.02213 0.00718 -0.04779 0.01458 -0.05846 0.02407 C -0.06979 0.03472 -0.07513 0.04722 -0.08099 0.05926 C -0.08646 0.07153 -0.08099 0.08195 -0.07513 0.09375 C -0.06979 0.1037 -0.06146 0.11528 -0.04193 0.125 C -0.02513 0.13426 0.003 0.1419 0.03346 0.14769 C 0.06146 0.15347 0.09479 0.15718 0.12839 0.15926 C 0.16185 0.16111 0.19557 0.16111 0.22617 0.15926 C 0.25951 0.15718 0.29037 0.15255 0.3155 0.14468 C 0.34076 0.13796 0.36289 0.12986 0.37409 0.11921 C 0.38828 0.10972 0.39375 0.09653 0.39375 0.08588 C 0.39675 0.07546 0.39375 0.0632 0.37956 0.05278 C 0.36576 0.04329 0.34076 0.03542 0.30716 0.03195 C 0.27383 0.02917 0.2401 0.03264 0.21784 0.03912 C 0.19831 0.04607 0.18438 0.05648 0.18138 0.06875 C 0.18138 0.08125 0.18438 0.09259 0.19831 0.10208 C 0.21237 0.11157 0.20951 0.11343 0.26524 0.12593 C 0.3155 0.13912 0.36576 0.13542 0.39675 0.13634 C 0.42721 0.13634 0.45234 0.13264 0.48346 0.1287 C 0.51667 0.12384 0.54466 0.11528 0.56393 0.10764 C 0.58372 0.10046 0.59193 0.09051 0.60313 0.07546 C 0.61185 0.06042 0.61185 0.05278 0.61185 0.04144 C 0.61185 0.02986 0.61185 0.01852 0.61185 0.00718 " pathEditMode="relative" rAng="0" ptsTypes="AAAAAAAAAAAAAAAAAAAAAAA">
                                      <p:cBhvr>
                                        <p:cTn id="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19" y="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1432DA-1D1E-9DCC-3E0B-EA1271304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81" y="5193177"/>
            <a:ext cx="836077" cy="18825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72947EE-021F-FA72-8ED7-C4CDFFBC6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2379" y="5214946"/>
            <a:ext cx="836077" cy="18825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5665E6-67EA-459A-D061-FC255B465B37}"/>
              </a:ext>
            </a:extLst>
          </p:cNvPr>
          <p:cNvSpPr txBox="1"/>
          <p:nvPr/>
        </p:nvSpPr>
        <p:spPr>
          <a:xfrm>
            <a:off x="1959428" y="0"/>
            <a:ext cx="79901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Say goodbye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42C2CA5-67BD-78A2-EDEE-DDC01CF3A1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0468" y="1924227"/>
            <a:ext cx="3779950" cy="3342184"/>
          </a:xfrm>
          <a:prstGeom prst="rect">
            <a:avLst/>
          </a:prstGeom>
        </p:spPr>
      </p:pic>
      <p:pic>
        <p:nvPicPr>
          <p:cNvPr id="5" name="Picture 4" descr="Wave Hello Sticker - Wave Hello Hand - Discover &amp; Share GIFs | Hello  sticker, Happy gif, Gif">
            <a:extLst>
              <a:ext uri="{FF2B5EF4-FFF2-40B4-BE49-F238E27FC236}">
                <a16:creationId xmlns:a16="http://schemas.microsoft.com/office/drawing/2014/main" id="{94575839-8C6A-FCE6-4C97-FBFEBCF33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694" y="696583"/>
            <a:ext cx="2281330" cy="228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67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-0.59232 0.38588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22" y="1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6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29029" y="1246604"/>
            <a:ext cx="7533942" cy="4068329"/>
          </a:xfrm>
          <a:custGeom>
            <a:avLst/>
            <a:gdLst/>
            <a:ahLst/>
            <a:cxnLst/>
            <a:rect l="l" t="t" r="r" b="b"/>
            <a:pathLst>
              <a:path w="11300913" h="6102493">
                <a:moveTo>
                  <a:pt x="0" y="0"/>
                </a:moveTo>
                <a:lnTo>
                  <a:pt x="11300914" y="0"/>
                </a:lnTo>
                <a:lnTo>
                  <a:pt x="11300914" y="6102493"/>
                </a:lnTo>
                <a:lnTo>
                  <a:pt x="0" y="61024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370234" y="2671495"/>
            <a:ext cx="5446697" cy="1134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85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552" b="0" i="0" u="none" strike="noStrike" kern="1200" cap="none" spc="19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Goodbye</a:t>
            </a:r>
          </a:p>
        </p:txBody>
      </p:sp>
      <p:grpSp>
        <p:nvGrpSpPr>
          <p:cNvPr id="4" name="Group 4"/>
          <p:cNvGrpSpPr/>
          <p:nvPr/>
        </p:nvGrpSpPr>
        <p:grpSpPr>
          <a:xfrm rot="-10800000">
            <a:off x="3706970" y="4787946"/>
            <a:ext cx="4778061" cy="823450"/>
            <a:chOff x="0" y="0"/>
            <a:chExt cx="7655540" cy="1319354"/>
          </a:xfrm>
        </p:grpSpPr>
        <p:sp>
          <p:nvSpPr>
            <p:cNvPr id="5" name="Freeform 5"/>
            <p:cNvSpPr/>
            <p:nvPr/>
          </p:nvSpPr>
          <p:spPr>
            <a:xfrm>
              <a:off x="0" y="-4262"/>
              <a:ext cx="7663286" cy="1325840"/>
            </a:xfrm>
            <a:custGeom>
              <a:avLst/>
              <a:gdLst/>
              <a:ahLst/>
              <a:cxnLst/>
              <a:rect l="l" t="t" r="r" b="b"/>
              <a:pathLst>
                <a:path w="7663286" h="1325840">
                  <a:moveTo>
                    <a:pt x="6724386" y="1314653"/>
                  </a:moveTo>
                  <a:cubicBezTo>
                    <a:pt x="6724386" y="1314653"/>
                    <a:pt x="6304633" y="1325840"/>
                    <a:pt x="5842048" y="1323219"/>
                  </a:cubicBezTo>
                  <a:cubicBezTo>
                    <a:pt x="2721467" y="1321056"/>
                    <a:pt x="1057073" y="1313232"/>
                    <a:pt x="1057073" y="1313232"/>
                  </a:cubicBezTo>
                  <a:cubicBezTo>
                    <a:pt x="812931" y="1304397"/>
                    <a:pt x="565145" y="1287416"/>
                    <a:pt x="398404" y="1229239"/>
                  </a:cubicBezTo>
                  <a:cubicBezTo>
                    <a:pt x="120505" y="1132277"/>
                    <a:pt x="0" y="954749"/>
                    <a:pt x="0" y="628876"/>
                  </a:cubicBezTo>
                  <a:cubicBezTo>
                    <a:pt x="8536" y="440430"/>
                    <a:pt x="34263" y="311302"/>
                    <a:pt x="140291" y="225758"/>
                  </a:cubicBezTo>
                  <a:cubicBezTo>
                    <a:pt x="342602" y="62530"/>
                    <a:pt x="736658" y="7673"/>
                    <a:pt x="1155311" y="7673"/>
                  </a:cubicBezTo>
                  <a:cubicBezTo>
                    <a:pt x="1155311" y="7673"/>
                    <a:pt x="1551711" y="15681"/>
                    <a:pt x="4877204" y="7673"/>
                  </a:cubicBezTo>
                  <a:cubicBezTo>
                    <a:pt x="6085706" y="0"/>
                    <a:pt x="6549634" y="7673"/>
                    <a:pt x="6549634" y="7673"/>
                  </a:cubicBezTo>
                  <a:cubicBezTo>
                    <a:pt x="6917941" y="15152"/>
                    <a:pt x="7281254" y="84484"/>
                    <a:pt x="7478995" y="207066"/>
                  </a:cubicBezTo>
                  <a:cubicBezTo>
                    <a:pt x="7630012" y="300683"/>
                    <a:pt x="7663286" y="425358"/>
                    <a:pt x="7654145" y="628876"/>
                  </a:cubicBezTo>
                  <a:cubicBezTo>
                    <a:pt x="7654145" y="1072714"/>
                    <a:pt x="7371149" y="1286812"/>
                    <a:pt x="6724386" y="1314653"/>
                  </a:cubicBezTo>
                  <a:close/>
                </a:path>
              </a:pathLst>
            </a:custGeom>
            <a:solidFill>
              <a:srgbClr val="844B36"/>
            </a:solidFill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Freeform 7"/>
          <p:cNvSpPr/>
          <p:nvPr/>
        </p:nvSpPr>
        <p:spPr>
          <a:xfrm>
            <a:off x="3960237" y="5879169"/>
            <a:ext cx="4271527" cy="2461467"/>
          </a:xfrm>
          <a:custGeom>
            <a:avLst/>
            <a:gdLst/>
            <a:ahLst/>
            <a:cxnLst/>
            <a:rect l="l" t="t" r="r" b="b"/>
            <a:pathLst>
              <a:path w="6407290" h="3692201">
                <a:moveTo>
                  <a:pt x="0" y="0"/>
                </a:moveTo>
                <a:lnTo>
                  <a:pt x="6407290" y="0"/>
                </a:lnTo>
                <a:lnTo>
                  <a:pt x="6407290" y="3692201"/>
                </a:lnTo>
                <a:lnTo>
                  <a:pt x="0" y="369220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rot="-81170">
            <a:off x="1675472" y="864570"/>
            <a:ext cx="2883278" cy="764069"/>
          </a:xfrm>
          <a:custGeom>
            <a:avLst/>
            <a:gdLst/>
            <a:ahLst/>
            <a:cxnLst/>
            <a:rect l="l" t="t" r="r" b="b"/>
            <a:pathLst>
              <a:path w="4324917" h="1146103">
                <a:moveTo>
                  <a:pt x="0" y="0"/>
                </a:moveTo>
                <a:lnTo>
                  <a:pt x="4324917" y="0"/>
                </a:lnTo>
                <a:lnTo>
                  <a:pt x="4324917" y="1146103"/>
                </a:lnTo>
                <a:lnTo>
                  <a:pt x="0" y="11461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60E3AEE1-C115-EEFE-6C59-D89EAF7CF98F}"/>
              </a:ext>
            </a:extLst>
          </p:cNvPr>
          <p:cNvSpPr txBox="1"/>
          <p:nvPr/>
        </p:nvSpPr>
        <p:spPr>
          <a:xfrm>
            <a:off x="3370234" y="4624760"/>
            <a:ext cx="5446697" cy="10099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85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19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See you later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11071" y="5969567"/>
            <a:ext cx="9170967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Website</a:t>
            </a:r>
            <a:r>
              <a:rPr kumimoji="0" lang="en-US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</a:t>
            </a:r>
            <a:r>
              <a:rPr kumimoji="0" lang="en-US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Fanpage</a:t>
            </a:r>
            <a:r>
              <a:rPr kumimoji="0" lang="en-US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</a:t>
            </a:r>
            <a:r>
              <a:rPr kumimoji="0" lang="vi-VN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  <a:r>
              <a:rPr kumimoji="0" lang="en-US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facebook.com/</a:t>
            </a:r>
            <a:r>
              <a:rPr kumimoji="0" lang="vi-VN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www.tienganhglobalsuccess.vn</a:t>
            </a:r>
            <a:endParaRPr kumimoji="0" lang="en-GB" sz="1867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3583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D7F28A1-5D79-ED2D-6D9C-14D58A46D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98"/>
            <a:ext cx="12192000" cy="6853595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0" y="4406"/>
            <a:ext cx="12192000" cy="6853595"/>
          </a:xfrm>
          <a:custGeom>
            <a:avLst/>
            <a:gdLst/>
            <a:ahLst/>
            <a:cxnLst/>
            <a:rect l="l" t="t" r="r" b="b"/>
            <a:pathLst>
              <a:path w="18288000" h="10280393">
                <a:moveTo>
                  <a:pt x="0" y="0"/>
                </a:moveTo>
                <a:lnTo>
                  <a:pt x="18288000" y="0"/>
                </a:lnTo>
                <a:lnTo>
                  <a:pt x="18288000" y="10280393"/>
                </a:lnTo>
                <a:lnTo>
                  <a:pt x="0" y="10280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7789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 rot="-68121">
            <a:off x="1029037" y="796231"/>
            <a:ext cx="7979085" cy="5237181"/>
          </a:xfrm>
          <a:custGeom>
            <a:avLst/>
            <a:gdLst/>
            <a:ahLst/>
            <a:cxnLst/>
            <a:rect l="l" t="t" r="r" b="b"/>
            <a:pathLst>
              <a:path w="11968627" h="7855771">
                <a:moveTo>
                  <a:pt x="0" y="0"/>
                </a:moveTo>
                <a:lnTo>
                  <a:pt x="11968626" y="0"/>
                </a:lnTo>
                <a:lnTo>
                  <a:pt x="11968626" y="7855771"/>
                </a:lnTo>
                <a:lnTo>
                  <a:pt x="0" y="78557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 rot="431112">
            <a:off x="12344358" y="1087603"/>
            <a:ext cx="2763225" cy="2609713"/>
          </a:xfrm>
          <a:custGeom>
            <a:avLst/>
            <a:gdLst/>
            <a:ahLst/>
            <a:cxnLst/>
            <a:rect l="l" t="t" r="r" b="b"/>
            <a:pathLst>
              <a:path w="4144837" h="3914569">
                <a:moveTo>
                  <a:pt x="0" y="0"/>
                </a:moveTo>
                <a:lnTo>
                  <a:pt x="4144837" y="0"/>
                </a:lnTo>
                <a:lnTo>
                  <a:pt x="4144837" y="3914569"/>
                </a:lnTo>
                <a:lnTo>
                  <a:pt x="0" y="391456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 rot="785742">
            <a:off x="7706261" y="1776420"/>
            <a:ext cx="4068615" cy="3554952"/>
          </a:xfrm>
          <a:custGeom>
            <a:avLst/>
            <a:gdLst/>
            <a:ahLst/>
            <a:cxnLst/>
            <a:rect l="l" t="t" r="r" b="b"/>
            <a:pathLst>
              <a:path w="6102922" h="5332428">
                <a:moveTo>
                  <a:pt x="0" y="0"/>
                </a:moveTo>
                <a:lnTo>
                  <a:pt x="6102922" y="0"/>
                </a:lnTo>
                <a:lnTo>
                  <a:pt x="6102922" y="5332428"/>
                </a:lnTo>
                <a:lnTo>
                  <a:pt x="0" y="533242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rot="-772345">
            <a:off x="618974" y="4387853"/>
            <a:ext cx="999886" cy="2105789"/>
          </a:xfrm>
          <a:custGeom>
            <a:avLst/>
            <a:gdLst/>
            <a:ahLst/>
            <a:cxnLst/>
            <a:rect l="l" t="t" r="r" b="b"/>
            <a:pathLst>
              <a:path w="1499829" h="3158683">
                <a:moveTo>
                  <a:pt x="0" y="0"/>
                </a:moveTo>
                <a:lnTo>
                  <a:pt x="1499829" y="0"/>
                </a:lnTo>
                <a:lnTo>
                  <a:pt x="1499829" y="3158683"/>
                </a:lnTo>
                <a:lnTo>
                  <a:pt x="0" y="315868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rot="7840615">
            <a:off x="9239713" y="1010416"/>
            <a:ext cx="1565616" cy="512383"/>
          </a:xfrm>
          <a:custGeom>
            <a:avLst/>
            <a:gdLst/>
            <a:ahLst/>
            <a:cxnLst/>
            <a:rect l="l" t="t" r="r" b="b"/>
            <a:pathLst>
              <a:path w="2348424" h="768575">
                <a:moveTo>
                  <a:pt x="0" y="0"/>
                </a:moveTo>
                <a:lnTo>
                  <a:pt x="2348424" y="0"/>
                </a:lnTo>
                <a:lnTo>
                  <a:pt x="2348424" y="768575"/>
                </a:lnTo>
                <a:lnTo>
                  <a:pt x="0" y="76857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9668789" y="5481242"/>
            <a:ext cx="707469" cy="707469"/>
          </a:xfrm>
          <a:custGeom>
            <a:avLst/>
            <a:gdLst/>
            <a:ahLst/>
            <a:cxnLst/>
            <a:rect l="l" t="t" r="r" b="b"/>
            <a:pathLst>
              <a:path w="1061203" h="1061203">
                <a:moveTo>
                  <a:pt x="0" y="0"/>
                </a:moveTo>
                <a:lnTo>
                  <a:pt x="1061202" y="0"/>
                </a:lnTo>
                <a:lnTo>
                  <a:pt x="1061202" y="1061203"/>
                </a:lnTo>
                <a:lnTo>
                  <a:pt x="0" y="106120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-611161">
            <a:off x="859838" y="505945"/>
            <a:ext cx="574822" cy="1287841"/>
          </a:xfrm>
          <a:custGeom>
            <a:avLst/>
            <a:gdLst/>
            <a:ahLst/>
            <a:cxnLst/>
            <a:rect l="l" t="t" r="r" b="b"/>
            <a:pathLst>
              <a:path w="862233" h="1931762">
                <a:moveTo>
                  <a:pt x="0" y="0"/>
                </a:moveTo>
                <a:lnTo>
                  <a:pt x="862233" y="0"/>
                </a:lnTo>
                <a:lnTo>
                  <a:pt x="862233" y="1931762"/>
                </a:lnTo>
                <a:lnTo>
                  <a:pt x="0" y="193176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3"/>
          <p:cNvSpPr txBox="1"/>
          <p:nvPr/>
        </p:nvSpPr>
        <p:spPr>
          <a:xfrm rot="21517737">
            <a:off x="1742007" y="1540355"/>
            <a:ext cx="5955369" cy="38986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12667" dirty="0">
                <a:solidFill>
                  <a:srgbClr val="272626"/>
                </a:solidFill>
                <a:latin typeface="Congenial Black" panose="02000503040000020004" pitchFamily="2" charset="0"/>
              </a:rPr>
              <a:t>Class Rules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6B7F3A-49FA-2BB0-FCBA-F50D431F2D8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77431">
            <a:off x="8597368" y="2462938"/>
            <a:ext cx="2286862" cy="21849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FE7660C-6E05-DB63-6AF6-1C7DCBC83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4" y="11926"/>
            <a:ext cx="12183266" cy="686769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0" y="4406"/>
            <a:ext cx="12192000" cy="6853595"/>
          </a:xfrm>
          <a:custGeom>
            <a:avLst/>
            <a:gdLst/>
            <a:ahLst/>
            <a:cxnLst/>
            <a:rect l="l" t="t" r="r" b="b"/>
            <a:pathLst>
              <a:path w="18288000" h="10280393">
                <a:moveTo>
                  <a:pt x="0" y="0"/>
                </a:moveTo>
                <a:lnTo>
                  <a:pt x="18288000" y="0"/>
                </a:lnTo>
                <a:lnTo>
                  <a:pt x="18288000" y="10280393"/>
                </a:lnTo>
                <a:lnTo>
                  <a:pt x="0" y="10280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7789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5953598" y="1185757"/>
            <a:ext cx="5112043" cy="4951920"/>
            <a:chOff x="0" y="0"/>
            <a:chExt cx="1744237" cy="1689603"/>
          </a:xfrm>
        </p:grpSpPr>
        <p:sp>
          <p:nvSpPr>
            <p:cNvPr id="4" name="Freeform 4"/>
            <p:cNvSpPr/>
            <p:nvPr/>
          </p:nvSpPr>
          <p:spPr>
            <a:xfrm>
              <a:off x="0" y="-1270"/>
              <a:ext cx="1745507" cy="1688333"/>
            </a:xfrm>
            <a:custGeom>
              <a:avLst/>
              <a:gdLst/>
              <a:ahLst/>
              <a:cxnLst/>
              <a:rect l="l" t="t" r="r" b="b"/>
              <a:pathLst>
                <a:path w="1745507" h="1688333">
                  <a:moveTo>
                    <a:pt x="1734077" y="27940"/>
                  </a:moveTo>
                  <a:cubicBezTo>
                    <a:pt x="1725187" y="24130"/>
                    <a:pt x="1716297" y="21590"/>
                    <a:pt x="1707407" y="21590"/>
                  </a:cubicBezTo>
                  <a:cubicBezTo>
                    <a:pt x="1680737" y="20320"/>
                    <a:pt x="1654733" y="20320"/>
                    <a:pt x="1627368" y="17780"/>
                  </a:cubicBezTo>
                  <a:cubicBezTo>
                    <a:pt x="1564818" y="12700"/>
                    <a:pt x="1503572" y="6350"/>
                    <a:pt x="1441023" y="3810"/>
                  </a:cubicBezTo>
                  <a:cubicBezTo>
                    <a:pt x="1390201" y="1270"/>
                    <a:pt x="1340683" y="3810"/>
                    <a:pt x="1289862" y="2540"/>
                  </a:cubicBezTo>
                  <a:cubicBezTo>
                    <a:pt x="1267709" y="2540"/>
                    <a:pt x="1245556" y="0"/>
                    <a:pt x="1223403" y="2540"/>
                  </a:cubicBezTo>
                  <a:cubicBezTo>
                    <a:pt x="1169975" y="10160"/>
                    <a:pt x="1116548" y="11430"/>
                    <a:pt x="1061817" y="8890"/>
                  </a:cubicBezTo>
                  <a:cubicBezTo>
                    <a:pt x="1034452" y="7620"/>
                    <a:pt x="1007086" y="7620"/>
                    <a:pt x="979721" y="7620"/>
                  </a:cubicBezTo>
                  <a:cubicBezTo>
                    <a:pt x="930203" y="7620"/>
                    <a:pt x="880685" y="7620"/>
                    <a:pt x="831166" y="6350"/>
                  </a:cubicBezTo>
                  <a:cubicBezTo>
                    <a:pt x="779042" y="5080"/>
                    <a:pt x="265616" y="2540"/>
                    <a:pt x="214794" y="1270"/>
                  </a:cubicBezTo>
                  <a:cubicBezTo>
                    <a:pt x="173095" y="0"/>
                    <a:pt x="132698" y="1270"/>
                    <a:pt x="90999" y="1270"/>
                  </a:cubicBezTo>
                  <a:cubicBezTo>
                    <a:pt x="62330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117455"/>
                    <a:pt x="16510" y="188936"/>
                    <a:pt x="17780" y="259164"/>
                  </a:cubicBezTo>
                  <a:cubicBezTo>
                    <a:pt x="19050" y="330645"/>
                    <a:pt x="17780" y="402126"/>
                    <a:pt x="16510" y="474862"/>
                  </a:cubicBezTo>
                  <a:cubicBezTo>
                    <a:pt x="15240" y="548851"/>
                    <a:pt x="2540" y="1325115"/>
                    <a:pt x="2540" y="1399104"/>
                  </a:cubicBezTo>
                  <a:cubicBezTo>
                    <a:pt x="2540" y="1471840"/>
                    <a:pt x="1270" y="1544575"/>
                    <a:pt x="0" y="1617311"/>
                  </a:cubicBezTo>
                  <a:cubicBezTo>
                    <a:pt x="0" y="1633723"/>
                    <a:pt x="3810" y="1643883"/>
                    <a:pt x="15240" y="1648963"/>
                  </a:cubicBezTo>
                  <a:cubicBezTo>
                    <a:pt x="22860" y="1652773"/>
                    <a:pt x="31750" y="1655313"/>
                    <a:pt x="40640" y="1656583"/>
                  </a:cubicBezTo>
                  <a:cubicBezTo>
                    <a:pt x="89696" y="1661663"/>
                    <a:pt x="139214" y="1665473"/>
                    <a:pt x="188732" y="1670553"/>
                  </a:cubicBezTo>
                  <a:cubicBezTo>
                    <a:pt x="216097" y="1673093"/>
                    <a:pt x="243463" y="1678173"/>
                    <a:pt x="270828" y="1679443"/>
                  </a:cubicBezTo>
                  <a:cubicBezTo>
                    <a:pt x="316437" y="1681983"/>
                    <a:pt x="824651" y="1683253"/>
                    <a:pt x="870260" y="1684523"/>
                  </a:cubicBezTo>
                  <a:cubicBezTo>
                    <a:pt x="876775" y="1684523"/>
                    <a:pt x="883291" y="1684523"/>
                    <a:pt x="889806" y="1684523"/>
                  </a:cubicBezTo>
                  <a:cubicBezTo>
                    <a:pt x="921081" y="1684523"/>
                    <a:pt x="953659" y="1683253"/>
                    <a:pt x="984933" y="1683253"/>
                  </a:cubicBezTo>
                  <a:cubicBezTo>
                    <a:pt x="1021421" y="1683253"/>
                    <a:pt x="1056604" y="1684523"/>
                    <a:pt x="1093092" y="1684523"/>
                  </a:cubicBezTo>
                  <a:cubicBezTo>
                    <a:pt x="1146519" y="1684523"/>
                    <a:pt x="1201250" y="1684523"/>
                    <a:pt x="1254678" y="1684523"/>
                  </a:cubicBezTo>
                  <a:cubicBezTo>
                    <a:pt x="1304196" y="1684523"/>
                    <a:pt x="1353714" y="1685793"/>
                    <a:pt x="1403232" y="1687063"/>
                  </a:cubicBezTo>
                  <a:cubicBezTo>
                    <a:pt x="1425385" y="1687063"/>
                    <a:pt x="1448841" y="1688333"/>
                    <a:pt x="1470994" y="1688333"/>
                  </a:cubicBezTo>
                  <a:cubicBezTo>
                    <a:pt x="1542665" y="1687063"/>
                    <a:pt x="1613033" y="1680713"/>
                    <a:pt x="1684547" y="1680713"/>
                  </a:cubicBezTo>
                  <a:cubicBezTo>
                    <a:pt x="1688357" y="1680713"/>
                    <a:pt x="1693437" y="1678173"/>
                    <a:pt x="1697247" y="1675633"/>
                  </a:cubicBezTo>
                  <a:cubicBezTo>
                    <a:pt x="1702327" y="1671823"/>
                    <a:pt x="1704867" y="1665473"/>
                    <a:pt x="1707407" y="1662933"/>
                  </a:cubicBezTo>
                  <a:cubicBezTo>
                    <a:pt x="1708677" y="1608532"/>
                    <a:pt x="1709947" y="1555862"/>
                    <a:pt x="1711217" y="1503191"/>
                  </a:cubicBezTo>
                  <a:cubicBezTo>
                    <a:pt x="1712487" y="1421677"/>
                    <a:pt x="1722647" y="639144"/>
                    <a:pt x="1723917" y="557630"/>
                  </a:cubicBezTo>
                  <a:cubicBezTo>
                    <a:pt x="1723917" y="508721"/>
                    <a:pt x="1725187" y="459813"/>
                    <a:pt x="1726457" y="410905"/>
                  </a:cubicBezTo>
                  <a:cubicBezTo>
                    <a:pt x="1727727" y="358234"/>
                    <a:pt x="1728997" y="305564"/>
                    <a:pt x="1731537" y="252893"/>
                  </a:cubicBezTo>
                  <a:cubicBezTo>
                    <a:pt x="1732807" y="221542"/>
                    <a:pt x="1732807" y="188936"/>
                    <a:pt x="1737887" y="157585"/>
                  </a:cubicBezTo>
                  <a:cubicBezTo>
                    <a:pt x="1742967" y="119963"/>
                    <a:pt x="1745507" y="83595"/>
                    <a:pt x="1744237" y="44450"/>
                  </a:cubicBezTo>
                  <a:cubicBezTo>
                    <a:pt x="1744237" y="38100"/>
                    <a:pt x="1740427" y="30480"/>
                    <a:pt x="1734077" y="27940"/>
                  </a:cubicBezTo>
                  <a:close/>
                </a:path>
              </a:pathLst>
            </a:custGeom>
            <a:solidFill>
              <a:srgbClr val="FFF3E4"/>
            </a:solid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 rot="-7680534">
            <a:off x="10143204" y="1204155"/>
            <a:ext cx="1565616" cy="512383"/>
          </a:xfrm>
          <a:custGeom>
            <a:avLst/>
            <a:gdLst/>
            <a:ahLst/>
            <a:cxnLst/>
            <a:rect l="l" t="t" r="r" b="b"/>
            <a:pathLst>
              <a:path w="2348424" h="768575">
                <a:moveTo>
                  <a:pt x="0" y="0"/>
                </a:moveTo>
                <a:lnTo>
                  <a:pt x="2348424" y="0"/>
                </a:lnTo>
                <a:lnTo>
                  <a:pt x="2348424" y="768575"/>
                </a:lnTo>
                <a:lnTo>
                  <a:pt x="0" y="7685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" name="Group 6"/>
          <p:cNvGrpSpPr/>
          <p:nvPr/>
        </p:nvGrpSpPr>
        <p:grpSpPr>
          <a:xfrm rot="-248097">
            <a:off x="1164356" y="1645660"/>
            <a:ext cx="4102351" cy="4007399"/>
            <a:chOff x="0" y="0"/>
            <a:chExt cx="4828540" cy="4716780"/>
          </a:xfrm>
        </p:grpSpPr>
        <p:sp>
          <p:nvSpPr>
            <p:cNvPr id="7" name="Freeform 7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7"/>
              <a:stretch>
                <a:fillRect l="-41555" r="-4986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 rot="-3380424">
            <a:off x="5564703" y="4651934"/>
            <a:ext cx="777791" cy="2287622"/>
          </a:xfrm>
          <a:custGeom>
            <a:avLst/>
            <a:gdLst/>
            <a:ahLst/>
            <a:cxnLst/>
            <a:rect l="l" t="t" r="r" b="b"/>
            <a:pathLst>
              <a:path w="1166687" h="3431433">
                <a:moveTo>
                  <a:pt x="0" y="0"/>
                </a:moveTo>
                <a:lnTo>
                  <a:pt x="1166687" y="0"/>
                </a:lnTo>
                <a:lnTo>
                  <a:pt x="1166687" y="3431433"/>
                </a:lnTo>
                <a:lnTo>
                  <a:pt x="0" y="343143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rot="-508057">
            <a:off x="2154583" y="1438349"/>
            <a:ext cx="1750436" cy="448336"/>
          </a:xfrm>
          <a:custGeom>
            <a:avLst/>
            <a:gdLst/>
            <a:ahLst/>
            <a:cxnLst/>
            <a:rect l="l" t="t" r="r" b="b"/>
            <a:pathLst>
              <a:path w="2625654" h="672504">
                <a:moveTo>
                  <a:pt x="0" y="0"/>
                </a:moveTo>
                <a:lnTo>
                  <a:pt x="2625654" y="0"/>
                </a:lnTo>
                <a:lnTo>
                  <a:pt x="2625654" y="672504"/>
                </a:lnTo>
                <a:lnTo>
                  <a:pt x="0" y="67250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752723">
            <a:off x="797547" y="4383527"/>
            <a:ext cx="1381004" cy="1814492"/>
          </a:xfrm>
          <a:custGeom>
            <a:avLst/>
            <a:gdLst/>
            <a:ahLst/>
            <a:cxnLst/>
            <a:rect l="l" t="t" r="r" b="b"/>
            <a:pathLst>
              <a:path w="2071506" h="2721738">
                <a:moveTo>
                  <a:pt x="0" y="0"/>
                </a:moveTo>
                <a:lnTo>
                  <a:pt x="2071505" y="0"/>
                </a:lnTo>
                <a:lnTo>
                  <a:pt x="2071505" y="2721738"/>
                </a:lnTo>
                <a:lnTo>
                  <a:pt x="0" y="272173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925915">
            <a:off x="10381139" y="5573086"/>
            <a:ext cx="1369003" cy="1065218"/>
          </a:xfrm>
          <a:custGeom>
            <a:avLst/>
            <a:gdLst/>
            <a:ahLst/>
            <a:cxnLst/>
            <a:rect l="l" t="t" r="r" b="b"/>
            <a:pathLst>
              <a:path w="2053504" h="1597827">
                <a:moveTo>
                  <a:pt x="0" y="0"/>
                </a:moveTo>
                <a:lnTo>
                  <a:pt x="2053504" y="0"/>
                </a:lnTo>
                <a:lnTo>
                  <a:pt x="2053504" y="1597828"/>
                </a:lnTo>
                <a:lnTo>
                  <a:pt x="0" y="159782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276319" y="1785136"/>
            <a:ext cx="4318000" cy="31393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srgbClr val="272626"/>
                </a:solidFill>
                <a:latin typeface="Congenial Black" panose="02000503040000020004" pitchFamily="2" charset="0"/>
              </a:rPr>
              <a:t>Rule 1</a:t>
            </a:r>
          </a:p>
          <a:p>
            <a:pPr algn="ctr" defTabSz="609630"/>
            <a:r>
              <a:rPr lang="en-US" sz="6400" dirty="0">
                <a:solidFill>
                  <a:srgbClr val="272626"/>
                </a:solidFill>
                <a:latin typeface="Abadi" panose="020B0604020104020204" pitchFamily="34" charset="0"/>
              </a:rPr>
              <a:t> </a:t>
            </a:r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Listen to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your friend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talking in front.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06E6D2-649D-E5FE-F4DD-D7759A188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7318"/>
            <a:ext cx="12192000" cy="6925318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3958250" y="685801"/>
            <a:ext cx="6796490" cy="5589219"/>
          </a:xfrm>
          <a:custGeom>
            <a:avLst/>
            <a:gdLst/>
            <a:ahLst/>
            <a:cxnLst/>
            <a:rect l="l" t="t" r="r" b="b"/>
            <a:pathLst>
              <a:path w="10194735" h="8383828">
                <a:moveTo>
                  <a:pt x="0" y="0"/>
                </a:moveTo>
                <a:lnTo>
                  <a:pt x="10194735" y="0"/>
                </a:lnTo>
                <a:lnTo>
                  <a:pt x="10194735" y="8383828"/>
                </a:lnTo>
                <a:lnTo>
                  <a:pt x="0" y="838382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66108" y="2079897"/>
            <a:ext cx="6094859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prstClr val="black"/>
                </a:solidFill>
                <a:latin typeface="Congenial Black" panose="02000503040000020004" pitchFamily="2" charset="0"/>
              </a:rPr>
              <a:t>Rule 2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Raise your hand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if you have a question.</a:t>
            </a:r>
          </a:p>
        </p:txBody>
      </p:sp>
      <p:sp>
        <p:nvSpPr>
          <p:cNvPr id="6" name="Freeform 6"/>
          <p:cNvSpPr/>
          <p:nvPr/>
        </p:nvSpPr>
        <p:spPr>
          <a:xfrm rot="-468955">
            <a:off x="495206" y="3415168"/>
            <a:ext cx="3945607" cy="2202366"/>
          </a:xfrm>
          <a:custGeom>
            <a:avLst/>
            <a:gdLst/>
            <a:ahLst/>
            <a:cxnLst/>
            <a:rect l="l" t="t" r="r" b="b"/>
            <a:pathLst>
              <a:path w="5918411" h="3303549">
                <a:moveTo>
                  <a:pt x="0" y="0"/>
                </a:moveTo>
                <a:lnTo>
                  <a:pt x="5918411" y="0"/>
                </a:lnTo>
                <a:lnTo>
                  <a:pt x="5918411" y="3303549"/>
                </a:lnTo>
                <a:lnTo>
                  <a:pt x="0" y="33035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7" name="Group 7"/>
          <p:cNvGrpSpPr/>
          <p:nvPr/>
        </p:nvGrpSpPr>
        <p:grpSpPr>
          <a:xfrm rot="-469889">
            <a:off x="942478" y="3587699"/>
            <a:ext cx="3175217" cy="1786037"/>
            <a:chOff x="0" y="0"/>
            <a:chExt cx="1128903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287760" cy="6350000"/>
            </a:xfrm>
            <a:custGeom>
              <a:avLst/>
              <a:gdLst/>
              <a:ahLst/>
              <a:cxnLst/>
              <a:rect l="l" t="t" r="r" b="b"/>
              <a:pathLst>
                <a:path w="11287760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0" y="0"/>
                    <a:pt x="11287760" y="234950"/>
                    <a:pt x="11287760" y="525780"/>
                  </a:cubicBezTo>
                  <a:lnTo>
                    <a:pt x="11287760" y="5822950"/>
                  </a:lnTo>
                  <a:cubicBezTo>
                    <a:pt x="11287760" y="6113780"/>
                    <a:pt x="11052810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lose/>
                </a:path>
              </a:pathLst>
            </a:custGeom>
            <a:blipFill>
              <a:blip r:embed="rId7"/>
              <a:stretch>
                <a:fillRect t="-7808" b="-10647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 rot="-1115936">
            <a:off x="1178197" y="1155266"/>
            <a:ext cx="1538343" cy="1663194"/>
          </a:xfrm>
          <a:custGeom>
            <a:avLst/>
            <a:gdLst/>
            <a:ahLst/>
            <a:cxnLst/>
            <a:rect l="l" t="t" r="r" b="b"/>
            <a:pathLst>
              <a:path w="2307514" h="2494791">
                <a:moveTo>
                  <a:pt x="0" y="0"/>
                </a:moveTo>
                <a:lnTo>
                  <a:pt x="2307515" y="0"/>
                </a:lnTo>
                <a:lnTo>
                  <a:pt x="2307515" y="2494791"/>
                </a:lnTo>
                <a:lnTo>
                  <a:pt x="0" y="24947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789396">
            <a:off x="10219485" y="4353762"/>
            <a:ext cx="1483507" cy="2168432"/>
          </a:xfrm>
          <a:custGeom>
            <a:avLst/>
            <a:gdLst/>
            <a:ahLst/>
            <a:cxnLst/>
            <a:rect l="l" t="t" r="r" b="b"/>
            <a:pathLst>
              <a:path w="2225260" h="3252648">
                <a:moveTo>
                  <a:pt x="0" y="0"/>
                </a:moveTo>
                <a:lnTo>
                  <a:pt x="2225260" y="0"/>
                </a:lnTo>
                <a:lnTo>
                  <a:pt x="2225260" y="3252648"/>
                </a:lnTo>
                <a:lnTo>
                  <a:pt x="0" y="32526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697473">
            <a:off x="3527599" y="1389917"/>
            <a:ext cx="821560" cy="805129"/>
          </a:xfrm>
          <a:custGeom>
            <a:avLst/>
            <a:gdLst/>
            <a:ahLst/>
            <a:cxnLst/>
            <a:rect l="l" t="t" r="r" b="b"/>
            <a:pathLst>
              <a:path w="1232340" h="1207693">
                <a:moveTo>
                  <a:pt x="0" y="0"/>
                </a:moveTo>
                <a:lnTo>
                  <a:pt x="1232340" y="0"/>
                </a:lnTo>
                <a:lnTo>
                  <a:pt x="1232340" y="1207693"/>
                </a:lnTo>
                <a:lnTo>
                  <a:pt x="0" y="120769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504696" y="3237173"/>
            <a:ext cx="597226" cy="626187"/>
          </a:xfrm>
          <a:custGeom>
            <a:avLst/>
            <a:gdLst/>
            <a:ahLst/>
            <a:cxnLst/>
            <a:rect l="l" t="t" r="r" b="b"/>
            <a:pathLst>
              <a:path w="895839" h="939281">
                <a:moveTo>
                  <a:pt x="0" y="0"/>
                </a:moveTo>
                <a:lnTo>
                  <a:pt x="895839" y="0"/>
                </a:lnTo>
                <a:lnTo>
                  <a:pt x="895839" y="939281"/>
                </a:lnTo>
                <a:lnTo>
                  <a:pt x="0" y="93928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7D66C9-17F3-3EBC-3486-5D7853F97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2525768" y="685801"/>
            <a:ext cx="5979551" cy="5707753"/>
          </a:xfrm>
          <a:custGeom>
            <a:avLst/>
            <a:gdLst/>
            <a:ahLst/>
            <a:cxnLst/>
            <a:rect l="l" t="t" r="r" b="b"/>
            <a:pathLst>
              <a:path w="8969327" h="8561630">
                <a:moveTo>
                  <a:pt x="0" y="0"/>
                </a:moveTo>
                <a:lnTo>
                  <a:pt x="8969326" y="0"/>
                </a:lnTo>
                <a:lnTo>
                  <a:pt x="8969326" y="8561630"/>
                </a:lnTo>
                <a:lnTo>
                  <a:pt x="0" y="856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158262" y="1925249"/>
            <a:ext cx="4714561" cy="25237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srgbClr val="272626"/>
                </a:solidFill>
                <a:latin typeface="Congenial Black" panose="02000503040000020004" pitchFamily="2" charset="0"/>
              </a:rPr>
              <a:t>Rule 3 </a:t>
            </a:r>
          </a:p>
          <a:p>
            <a:pPr algn="ctr" defTabSz="609630"/>
            <a:r>
              <a:rPr lang="en-US" sz="6000" dirty="0">
                <a:solidFill>
                  <a:srgbClr val="C00000"/>
                </a:solidFill>
                <a:latin typeface="Abadi" panose="020B0604020104020204" pitchFamily="34" charset="0"/>
              </a:rPr>
              <a:t>Wait for </a:t>
            </a:r>
          </a:p>
          <a:p>
            <a:pPr algn="ctr" defTabSz="609630"/>
            <a:r>
              <a:rPr lang="en-US" sz="6000" dirty="0">
                <a:solidFill>
                  <a:srgbClr val="C00000"/>
                </a:solidFill>
                <a:latin typeface="Abadi" panose="020B0604020104020204" pitchFamily="34" charset="0"/>
              </a:rPr>
              <a:t>your turn.</a:t>
            </a:r>
          </a:p>
        </p:txBody>
      </p:sp>
      <p:sp>
        <p:nvSpPr>
          <p:cNvPr id="7" name="Freeform 7"/>
          <p:cNvSpPr/>
          <p:nvPr/>
        </p:nvSpPr>
        <p:spPr>
          <a:xfrm rot="-4228685">
            <a:off x="7608884" y="1133686"/>
            <a:ext cx="4380031" cy="4189886"/>
          </a:xfrm>
          <a:custGeom>
            <a:avLst/>
            <a:gdLst/>
            <a:ahLst/>
            <a:cxnLst/>
            <a:rect l="l" t="t" r="r" b="b"/>
            <a:pathLst>
              <a:path w="5869803" h="5128740">
                <a:moveTo>
                  <a:pt x="0" y="0"/>
                </a:moveTo>
                <a:lnTo>
                  <a:pt x="5869803" y="0"/>
                </a:lnTo>
                <a:lnTo>
                  <a:pt x="5869803" y="5128740"/>
                </a:lnTo>
                <a:lnTo>
                  <a:pt x="0" y="51287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8" name="Group 8"/>
          <p:cNvGrpSpPr/>
          <p:nvPr/>
        </p:nvGrpSpPr>
        <p:grpSpPr>
          <a:xfrm rot="711842">
            <a:off x="8398803" y="1774780"/>
            <a:ext cx="2907131" cy="2884121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6"/>
              <a:stretch>
                <a:fillRect t="-26534" b="-23528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9971906" y="4988456"/>
            <a:ext cx="1736919" cy="942833"/>
          </a:xfrm>
          <a:custGeom>
            <a:avLst/>
            <a:gdLst/>
            <a:ahLst/>
            <a:cxnLst/>
            <a:rect l="l" t="t" r="r" b="b"/>
            <a:pathLst>
              <a:path w="2605378" h="1414250">
                <a:moveTo>
                  <a:pt x="0" y="0"/>
                </a:moveTo>
                <a:lnTo>
                  <a:pt x="2605378" y="0"/>
                </a:lnTo>
                <a:lnTo>
                  <a:pt x="2605378" y="1414250"/>
                </a:lnTo>
                <a:lnTo>
                  <a:pt x="0" y="1414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-651484">
            <a:off x="879908" y="5045847"/>
            <a:ext cx="1827659" cy="962829"/>
          </a:xfrm>
          <a:custGeom>
            <a:avLst/>
            <a:gdLst/>
            <a:ahLst/>
            <a:cxnLst/>
            <a:rect l="l" t="t" r="r" b="b"/>
            <a:pathLst>
              <a:path w="2741489" h="1444243">
                <a:moveTo>
                  <a:pt x="0" y="0"/>
                </a:moveTo>
                <a:lnTo>
                  <a:pt x="2741489" y="0"/>
                </a:lnTo>
                <a:lnTo>
                  <a:pt x="2741489" y="1444243"/>
                </a:lnTo>
                <a:lnTo>
                  <a:pt x="0" y="14442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897143" y="1684606"/>
            <a:ext cx="1991329" cy="1744395"/>
          </a:xfrm>
          <a:custGeom>
            <a:avLst/>
            <a:gdLst/>
            <a:ahLst/>
            <a:cxnLst/>
            <a:rect l="l" t="t" r="r" b="b"/>
            <a:pathLst>
              <a:path w="2986993" h="2616592">
                <a:moveTo>
                  <a:pt x="0" y="0"/>
                </a:moveTo>
                <a:lnTo>
                  <a:pt x="2986994" y="0"/>
                </a:lnTo>
                <a:lnTo>
                  <a:pt x="2986994" y="2616592"/>
                </a:lnTo>
                <a:lnTo>
                  <a:pt x="0" y="261659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332067" y="3741549"/>
            <a:ext cx="707469" cy="707469"/>
          </a:xfrm>
          <a:custGeom>
            <a:avLst/>
            <a:gdLst/>
            <a:ahLst/>
            <a:cxnLst/>
            <a:rect l="l" t="t" r="r" b="b"/>
            <a:pathLst>
              <a:path w="1061203" h="1061203">
                <a:moveTo>
                  <a:pt x="0" y="0"/>
                </a:moveTo>
                <a:lnTo>
                  <a:pt x="1061202" y="0"/>
                </a:lnTo>
                <a:lnTo>
                  <a:pt x="1061202" y="1061203"/>
                </a:lnTo>
                <a:lnTo>
                  <a:pt x="0" y="106120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86771" y="76202"/>
            <a:ext cx="6690248" cy="7124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53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98" b="0" i="0" u="sng" strike="noStrike" kern="1200" cap="none" spc="119" normalizeH="0" baseline="0" noProof="0" dirty="0">
                <a:ln>
                  <a:noFill/>
                </a:ln>
                <a:solidFill>
                  <a:srgbClr val="844B3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Table of content</a:t>
            </a:r>
          </a:p>
        </p:txBody>
      </p:sp>
      <p:grpSp>
        <p:nvGrpSpPr>
          <p:cNvPr id="19" name="Group 3">
            <a:extLst>
              <a:ext uri="{FF2B5EF4-FFF2-40B4-BE49-F238E27FC236}">
                <a16:creationId xmlns:a16="http://schemas.microsoft.com/office/drawing/2014/main" id="{AB5DC803-DE0D-F7A8-6BE3-26CBA75CB48F}"/>
              </a:ext>
            </a:extLst>
          </p:cNvPr>
          <p:cNvGrpSpPr/>
          <p:nvPr/>
        </p:nvGrpSpPr>
        <p:grpSpPr>
          <a:xfrm>
            <a:off x="3033291" y="3124200"/>
            <a:ext cx="2806148" cy="1883616"/>
            <a:chOff x="0" y="0"/>
            <a:chExt cx="1134595" cy="1035971"/>
          </a:xfrm>
        </p:grpSpPr>
        <p:sp>
          <p:nvSpPr>
            <p:cNvPr id="20" name="Freeform 4">
              <a:extLst>
                <a:ext uri="{FF2B5EF4-FFF2-40B4-BE49-F238E27FC236}">
                  <a16:creationId xmlns:a16="http://schemas.microsoft.com/office/drawing/2014/main" id="{3CC426D3-B817-0B69-501E-F76BA7CFC828}"/>
                </a:ext>
              </a:extLst>
            </p:cNvPr>
            <p:cNvSpPr/>
            <p:nvPr/>
          </p:nvSpPr>
          <p:spPr>
            <a:xfrm>
              <a:off x="0" y="0"/>
              <a:ext cx="1134595" cy="1035971"/>
            </a:xfrm>
            <a:custGeom>
              <a:avLst/>
              <a:gdLst/>
              <a:ahLst/>
              <a:cxnLst/>
              <a:rect l="l" t="t" r="r" b="b"/>
              <a:pathLst>
                <a:path w="1134595" h="1035971">
                  <a:moveTo>
                    <a:pt x="0" y="0"/>
                  </a:moveTo>
                  <a:lnTo>
                    <a:pt x="1134595" y="0"/>
                  </a:lnTo>
                  <a:lnTo>
                    <a:pt x="1134595" y="1035971"/>
                  </a:lnTo>
                  <a:lnTo>
                    <a:pt x="0" y="103597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1" name="Group 3">
            <a:extLst>
              <a:ext uri="{FF2B5EF4-FFF2-40B4-BE49-F238E27FC236}">
                <a16:creationId xmlns:a16="http://schemas.microsoft.com/office/drawing/2014/main" id="{138AF4E0-700B-21B3-E610-70E0C00AE7D6}"/>
              </a:ext>
            </a:extLst>
          </p:cNvPr>
          <p:cNvGrpSpPr/>
          <p:nvPr/>
        </p:nvGrpSpPr>
        <p:grpSpPr>
          <a:xfrm>
            <a:off x="6000331" y="3124200"/>
            <a:ext cx="2806148" cy="1883616"/>
            <a:chOff x="0" y="0"/>
            <a:chExt cx="1134595" cy="1035971"/>
          </a:xfrm>
        </p:grpSpPr>
        <p:sp>
          <p:nvSpPr>
            <p:cNvPr id="22" name="Freeform 4">
              <a:extLst>
                <a:ext uri="{FF2B5EF4-FFF2-40B4-BE49-F238E27FC236}">
                  <a16:creationId xmlns:a16="http://schemas.microsoft.com/office/drawing/2014/main" id="{672012A4-0C4F-D5A5-E174-CB547740696A}"/>
                </a:ext>
              </a:extLst>
            </p:cNvPr>
            <p:cNvSpPr/>
            <p:nvPr/>
          </p:nvSpPr>
          <p:spPr>
            <a:xfrm>
              <a:off x="0" y="0"/>
              <a:ext cx="1134595" cy="1035971"/>
            </a:xfrm>
            <a:custGeom>
              <a:avLst/>
              <a:gdLst/>
              <a:ahLst/>
              <a:cxnLst/>
              <a:rect l="l" t="t" r="r" b="b"/>
              <a:pathLst>
                <a:path w="1134595" h="1035971">
                  <a:moveTo>
                    <a:pt x="0" y="0"/>
                  </a:moveTo>
                  <a:lnTo>
                    <a:pt x="1134595" y="0"/>
                  </a:lnTo>
                  <a:lnTo>
                    <a:pt x="1134595" y="1035971"/>
                  </a:lnTo>
                  <a:lnTo>
                    <a:pt x="0" y="103597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5" name="TextBox 14">
            <a:extLst>
              <a:ext uri="{FF2B5EF4-FFF2-40B4-BE49-F238E27FC236}">
                <a16:creationId xmlns:a16="http://schemas.microsoft.com/office/drawing/2014/main" id="{5440DE1A-4887-1817-93F6-87027BE6FFCA}"/>
              </a:ext>
            </a:extLst>
          </p:cNvPr>
          <p:cNvSpPr txBox="1"/>
          <p:nvPr/>
        </p:nvSpPr>
        <p:spPr>
          <a:xfrm>
            <a:off x="2372425" y="3396588"/>
            <a:ext cx="4045757" cy="12455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33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2</a:t>
            </a: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33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33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Listen </a:t>
            </a: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33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33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and repeat</a:t>
            </a:r>
            <a:endParaRPr kumimoji="0" lang="en-US" sz="3600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6696602" y="1327180"/>
            <a:ext cx="1074826" cy="1894502"/>
          </a:xfrm>
          <a:custGeom>
            <a:avLst/>
            <a:gdLst/>
            <a:ahLst/>
            <a:cxnLst/>
            <a:rect l="l" t="t" r="r" b="b"/>
            <a:pathLst>
              <a:path w="1932953" h="3361658">
                <a:moveTo>
                  <a:pt x="0" y="0"/>
                </a:moveTo>
                <a:lnTo>
                  <a:pt x="1932954" y="0"/>
                </a:lnTo>
                <a:lnTo>
                  <a:pt x="1932954" y="3361658"/>
                </a:lnTo>
                <a:lnTo>
                  <a:pt x="0" y="33616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3771994" y="1327180"/>
            <a:ext cx="1246620" cy="1904525"/>
          </a:xfrm>
          <a:custGeom>
            <a:avLst/>
            <a:gdLst/>
            <a:ahLst/>
            <a:cxnLst/>
            <a:rect l="l" t="t" r="r" b="b"/>
            <a:pathLst>
              <a:path w="2046409" h="3361658">
                <a:moveTo>
                  <a:pt x="0" y="0"/>
                </a:moveTo>
                <a:lnTo>
                  <a:pt x="2046410" y="0"/>
                </a:lnTo>
                <a:lnTo>
                  <a:pt x="2046410" y="3361658"/>
                </a:lnTo>
                <a:lnTo>
                  <a:pt x="0" y="33616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14">
            <a:extLst>
              <a:ext uri="{FF2B5EF4-FFF2-40B4-BE49-F238E27FC236}">
                <a16:creationId xmlns:a16="http://schemas.microsoft.com/office/drawing/2014/main" id="{CDCA93C5-81AA-9936-CC7A-1E7E7AF1558E}"/>
              </a:ext>
            </a:extLst>
          </p:cNvPr>
          <p:cNvSpPr txBox="1"/>
          <p:nvPr/>
        </p:nvSpPr>
        <p:spPr>
          <a:xfrm>
            <a:off x="5227090" y="3375435"/>
            <a:ext cx="4045757" cy="12455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33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3</a:t>
            </a: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33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33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Point </a:t>
            </a: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33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33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and say</a:t>
            </a:r>
            <a:endParaRPr kumimoji="0" lang="en-US" sz="3600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Freeform 15">
            <a:extLst>
              <a:ext uri="{FF2B5EF4-FFF2-40B4-BE49-F238E27FC236}">
                <a16:creationId xmlns:a16="http://schemas.microsoft.com/office/drawing/2014/main" id="{12E6E6CA-BDE0-054C-3CDE-C5961DF1356E}"/>
              </a:ext>
            </a:extLst>
          </p:cNvPr>
          <p:cNvSpPr/>
          <p:nvPr/>
        </p:nvSpPr>
        <p:spPr>
          <a:xfrm>
            <a:off x="1381041" y="1327180"/>
            <a:ext cx="772160" cy="1843612"/>
          </a:xfrm>
          <a:custGeom>
            <a:avLst/>
            <a:gdLst/>
            <a:ahLst/>
            <a:cxnLst/>
            <a:rect l="l" t="t" r="r" b="b"/>
            <a:pathLst>
              <a:path w="1848912" h="3361658">
                <a:moveTo>
                  <a:pt x="0" y="0"/>
                </a:moveTo>
                <a:lnTo>
                  <a:pt x="1848912" y="0"/>
                </a:lnTo>
                <a:lnTo>
                  <a:pt x="1848912" y="3361658"/>
                </a:lnTo>
                <a:lnTo>
                  <a:pt x="0" y="336165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19524D1-C82C-7C89-94BD-4BDE48BDB654}"/>
              </a:ext>
            </a:extLst>
          </p:cNvPr>
          <p:cNvGrpSpPr/>
          <p:nvPr/>
        </p:nvGrpSpPr>
        <p:grpSpPr>
          <a:xfrm>
            <a:off x="370262" y="3118293"/>
            <a:ext cx="2416509" cy="1883616"/>
            <a:chOff x="0" y="0"/>
            <a:chExt cx="1134595" cy="1035971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5CE0E3EA-2A8F-5720-1758-B31578729FAE}"/>
                </a:ext>
              </a:extLst>
            </p:cNvPr>
            <p:cNvSpPr/>
            <p:nvPr/>
          </p:nvSpPr>
          <p:spPr>
            <a:xfrm>
              <a:off x="0" y="0"/>
              <a:ext cx="1134595" cy="1035971"/>
            </a:xfrm>
            <a:custGeom>
              <a:avLst/>
              <a:gdLst/>
              <a:ahLst/>
              <a:cxnLst/>
              <a:rect l="l" t="t" r="r" b="b"/>
              <a:pathLst>
                <a:path w="1134595" h="1035971">
                  <a:moveTo>
                    <a:pt x="0" y="0"/>
                  </a:moveTo>
                  <a:lnTo>
                    <a:pt x="1134595" y="0"/>
                  </a:lnTo>
                  <a:lnTo>
                    <a:pt x="1134595" y="1035971"/>
                  </a:lnTo>
                  <a:lnTo>
                    <a:pt x="0" y="103597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TextBox 14">
            <a:extLst>
              <a:ext uri="{FF2B5EF4-FFF2-40B4-BE49-F238E27FC236}">
                <a16:creationId xmlns:a16="http://schemas.microsoft.com/office/drawing/2014/main" id="{DF2E0D31-13F0-3875-354E-A73C39B81627}"/>
              </a:ext>
            </a:extLst>
          </p:cNvPr>
          <p:cNvSpPr txBox="1"/>
          <p:nvPr/>
        </p:nvSpPr>
        <p:spPr>
          <a:xfrm>
            <a:off x="-444363" y="3313034"/>
            <a:ext cx="4045757" cy="12517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33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1</a:t>
            </a: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33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33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Warm-up </a:t>
            </a: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933" b="1" spc="39" dirty="0">
              <a:solidFill>
                <a:srgbClr val="00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33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&amp; review</a:t>
            </a:r>
            <a:endParaRPr kumimoji="0" lang="en-US" sz="3600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9" name="Group 3">
            <a:extLst>
              <a:ext uri="{FF2B5EF4-FFF2-40B4-BE49-F238E27FC236}">
                <a16:creationId xmlns:a16="http://schemas.microsoft.com/office/drawing/2014/main" id="{68F6E3CF-F0D2-F562-DF40-3F288992A10E}"/>
              </a:ext>
            </a:extLst>
          </p:cNvPr>
          <p:cNvGrpSpPr/>
          <p:nvPr/>
        </p:nvGrpSpPr>
        <p:grpSpPr>
          <a:xfrm>
            <a:off x="8967371" y="3118293"/>
            <a:ext cx="2806148" cy="1883616"/>
            <a:chOff x="0" y="0"/>
            <a:chExt cx="1134595" cy="1035971"/>
          </a:xfrm>
        </p:grpSpPr>
        <p:sp>
          <p:nvSpPr>
            <p:cNvPr id="10" name="Freeform 4">
              <a:extLst>
                <a:ext uri="{FF2B5EF4-FFF2-40B4-BE49-F238E27FC236}">
                  <a16:creationId xmlns:a16="http://schemas.microsoft.com/office/drawing/2014/main" id="{79DDF017-C5C8-D1EF-C892-189461BAEC15}"/>
                </a:ext>
              </a:extLst>
            </p:cNvPr>
            <p:cNvSpPr/>
            <p:nvPr/>
          </p:nvSpPr>
          <p:spPr>
            <a:xfrm>
              <a:off x="0" y="0"/>
              <a:ext cx="1134595" cy="1035971"/>
            </a:xfrm>
            <a:custGeom>
              <a:avLst/>
              <a:gdLst/>
              <a:ahLst/>
              <a:cxnLst/>
              <a:rect l="l" t="t" r="r" b="b"/>
              <a:pathLst>
                <a:path w="1134595" h="1035971">
                  <a:moveTo>
                    <a:pt x="0" y="0"/>
                  </a:moveTo>
                  <a:lnTo>
                    <a:pt x="1134595" y="0"/>
                  </a:lnTo>
                  <a:lnTo>
                    <a:pt x="1134595" y="1035971"/>
                  </a:lnTo>
                  <a:lnTo>
                    <a:pt x="0" y="103597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TextBox 14">
            <a:extLst>
              <a:ext uri="{FF2B5EF4-FFF2-40B4-BE49-F238E27FC236}">
                <a16:creationId xmlns:a16="http://schemas.microsoft.com/office/drawing/2014/main" id="{5E43F446-BA69-C583-CB7F-231C1B1C60F9}"/>
              </a:ext>
            </a:extLst>
          </p:cNvPr>
          <p:cNvSpPr txBox="1"/>
          <p:nvPr/>
        </p:nvSpPr>
        <p:spPr>
          <a:xfrm>
            <a:off x="8194130" y="3369528"/>
            <a:ext cx="4045757" cy="12517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33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4</a:t>
            </a: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33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33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Fun corner </a:t>
            </a: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933" b="1" spc="39" dirty="0">
              <a:solidFill>
                <a:srgbClr val="00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marR="0" lvl="0" indent="0" algn="ctr" defTabSz="609630" rtl="0" eaLnBrk="1" fontAlgn="auto" latinLnBrk="0" hangingPunct="1">
              <a:lnSpc>
                <a:spcPts val="19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33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&amp; wrap-up</a:t>
            </a:r>
            <a:endParaRPr kumimoji="0" lang="en-US" sz="3600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Freeform 16">
            <a:extLst>
              <a:ext uri="{FF2B5EF4-FFF2-40B4-BE49-F238E27FC236}">
                <a16:creationId xmlns:a16="http://schemas.microsoft.com/office/drawing/2014/main" id="{2997D08B-6663-BB3B-6861-1AB3FA63EC8E}"/>
              </a:ext>
            </a:extLst>
          </p:cNvPr>
          <p:cNvSpPr/>
          <p:nvPr/>
        </p:nvSpPr>
        <p:spPr>
          <a:xfrm>
            <a:off x="9593698" y="1339385"/>
            <a:ext cx="1246620" cy="1904525"/>
          </a:xfrm>
          <a:custGeom>
            <a:avLst/>
            <a:gdLst/>
            <a:ahLst/>
            <a:cxnLst/>
            <a:rect l="l" t="t" r="r" b="b"/>
            <a:pathLst>
              <a:path w="2046409" h="3361658">
                <a:moveTo>
                  <a:pt x="0" y="0"/>
                </a:moveTo>
                <a:lnTo>
                  <a:pt x="2046410" y="0"/>
                </a:lnTo>
                <a:lnTo>
                  <a:pt x="2046410" y="3361658"/>
                </a:lnTo>
                <a:lnTo>
                  <a:pt x="0" y="33616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4"/>
          <p:cNvSpPr txBox="1"/>
          <p:nvPr/>
        </p:nvSpPr>
        <p:spPr>
          <a:xfrm>
            <a:off x="937276" y="2108155"/>
            <a:ext cx="11781935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01</a:t>
            </a:r>
          </a:p>
          <a:p>
            <a:pPr marL="0" marR="0" lvl="0" indent="0" algn="ctr" defTabSz="60963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Warm-up and review</a:t>
            </a:r>
            <a:endParaRPr kumimoji="0" lang="en-US" sz="8800" b="1" i="0" u="none" strike="noStrike" kern="120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276994" y="1328715"/>
            <a:ext cx="1647822" cy="3208534"/>
          </a:xfrm>
          <a:custGeom>
            <a:avLst/>
            <a:gdLst/>
            <a:ahLst/>
            <a:cxnLst/>
            <a:rect l="l" t="t" r="r" b="b"/>
            <a:pathLst>
              <a:path w="1848912" h="3361658">
                <a:moveTo>
                  <a:pt x="0" y="0"/>
                </a:moveTo>
                <a:lnTo>
                  <a:pt x="1848912" y="0"/>
                </a:lnTo>
                <a:lnTo>
                  <a:pt x="1848912" y="3361658"/>
                </a:lnTo>
                <a:lnTo>
                  <a:pt x="0" y="33616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9F172B-9DD1-0454-B05E-6773097DED0C}"/>
              </a:ext>
            </a:extLst>
          </p:cNvPr>
          <p:cNvSpPr txBox="1"/>
          <p:nvPr/>
        </p:nvSpPr>
        <p:spPr>
          <a:xfrm>
            <a:off x="3008152" y="381689"/>
            <a:ext cx="6690248" cy="7124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53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98" b="0" i="0" u="sng" strike="noStrike" kern="1200" cap="none" spc="119" normalizeH="0" baseline="0" noProof="0" dirty="0">
                <a:ln>
                  <a:noFill/>
                </a:ln>
                <a:solidFill>
                  <a:srgbClr val="844B3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Table of content</a:t>
            </a:r>
          </a:p>
        </p:txBody>
      </p:sp>
    </p:spTree>
    <p:extLst>
      <p:ext uri="{BB962C8B-B14F-4D97-AF65-F5344CB8AC3E}">
        <p14:creationId xmlns:p14="http://schemas.microsoft.com/office/powerpoint/2010/main" val="95056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259</Words>
  <Application>Microsoft Office PowerPoint</Application>
  <PresentationFormat>Widescreen</PresentationFormat>
  <Paragraphs>127</Paragraphs>
  <Slides>33</Slides>
  <Notes>2</Notes>
  <HiddenSlides>0</HiddenSlides>
  <MMClips>25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33</vt:i4>
      </vt:variant>
    </vt:vector>
  </HeadingPairs>
  <TitlesOfParts>
    <vt:vector size="47" baseType="lpstr">
      <vt:lpstr>Abadi</vt:lpstr>
      <vt:lpstr>Arial</vt:lpstr>
      <vt:lpstr>Bakerie</vt:lpstr>
      <vt:lpstr>Calibri</vt:lpstr>
      <vt:lpstr>Calibri Light</vt:lpstr>
      <vt:lpstr>Comic Sans MS</vt:lpstr>
      <vt:lpstr>Congenial Black</vt:lpstr>
      <vt:lpstr>Corbel</vt:lpstr>
      <vt:lpstr>More Sugar Thin</vt:lpstr>
      <vt:lpstr>Twinkl</vt:lpstr>
      <vt:lpstr>Office Theme</vt:lpstr>
      <vt:lpstr>1_Office Theme</vt:lpstr>
      <vt:lpstr>2_Office Theme</vt:lpstr>
      <vt:lpstr>Basis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bao phan</dc:creator>
  <cp:lastModifiedBy>Lam Tung</cp:lastModifiedBy>
  <cp:revision>8</cp:revision>
  <dcterms:created xsi:type="dcterms:W3CDTF">2023-12-07T08:52:40Z</dcterms:created>
  <dcterms:modified xsi:type="dcterms:W3CDTF">2024-03-21T02:33:48Z</dcterms:modified>
</cp:coreProperties>
</file>