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90" r:id="rId2"/>
    <p:sldMasterId id="2147483720" r:id="rId3"/>
  </p:sldMasterIdLst>
  <p:notesMasterIdLst>
    <p:notesMasterId r:id="rId36"/>
  </p:notesMasterIdLst>
  <p:sldIdLst>
    <p:sldId id="327" r:id="rId4"/>
    <p:sldId id="336" r:id="rId5"/>
    <p:sldId id="361" r:id="rId6"/>
    <p:sldId id="261" r:id="rId7"/>
    <p:sldId id="308" r:id="rId8"/>
    <p:sldId id="309" r:id="rId9"/>
    <p:sldId id="310" r:id="rId10"/>
    <p:sldId id="256" r:id="rId11"/>
    <p:sldId id="257" r:id="rId12"/>
    <p:sldId id="264" r:id="rId13"/>
    <p:sldId id="348" r:id="rId14"/>
    <p:sldId id="330" r:id="rId15"/>
    <p:sldId id="267" r:id="rId16"/>
    <p:sldId id="338" r:id="rId17"/>
    <p:sldId id="339" r:id="rId18"/>
    <p:sldId id="340" r:id="rId19"/>
    <p:sldId id="342" r:id="rId20"/>
    <p:sldId id="346" r:id="rId21"/>
    <p:sldId id="344" r:id="rId22"/>
    <p:sldId id="332" r:id="rId23"/>
    <p:sldId id="351" r:id="rId24"/>
    <p:sldId id="352" r:id="rId25"/>
    <p:sldId id="353" r:id="rId26"/>
    <p:sldId id="354" r:id="rId27"/>
    <p:sldId id="268" r:id="rId28"/>
    <p:sldId id="328" r:id="rId29"/>
    <p:sldId id="326" r:id="rId30"/>
    <p:sldId id="333" r:id="rId31"/>
    <p:sldId id="334" r:id="rId32"/>
    <p:sldId id="357" r:id="rId33"/>
    <p:sldId id="258" r:id="rId34"/>
    <p:sldId id="359" r:id="rId35"/>
  </p:sldIdLst>
  <p:sldSz cx="18288000" cy="10287000"/>
  <p:notesSz cx="6858000" cy="9144000"/>
  <p:embeddedFontLst>
    <p:embeddedFont>
      <p:font typeface="Abadi" panose="020B0604020104020204" pitchFamily="34" charset="0"/>
      <p:regular r:id="rId37"/>
    </p:embeddedFont>
    <p:embeddedFont>
      <p:font typeface="Comic Sans MS" panose="030F0702030302020204" pitchFamily="66" charset="0"/>
      <p:regular r:id="rId38"/>
      <p:bold r:id="rId39"/>
      <p:italic r:id="rId40"/>
      <p:boldItalic r:id="rId41"/>
    </p:embeddedFont>
    <p:embeddedFont>
      <p:font typeface="Congenial Black" panose="02000503040000020004" pitchFamily="2" charset="0"/>
      <p:bold r:id="rId42"/>
      <p:boldItalic r:id="rId43"/>
    </p:embeddedFont>
    <p:embeddedFont>
      <p:font typeface="Garamond" panose="02020404030301010803" pitchFamily="18" charset="0"/>
      <p:regular r:id="rId44"/>
      <p:bold r:id="rId45"/>
      <p:italic r:id="rId4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CCECFF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90" autoAdjust="0"/>
    <p:restoredTop sz="83537" autoAdjust="0"/>
  </p:normalViewPr>
  <p:slideViewPr>
    <p:cSldViewPr>
      <p:cViewPr varScale="1">
        <p:scale>
          <a:sx n="35" d="100"/>
          <a:sy n="35" d="100"/>
        </p:scale>
        <p:origin x="1136" y="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font" Target="fonts/font3.fntdata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font" Target="fonts/font6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notesMaster" Target="notesMasters/notesMaster1.xml"/><Relationship Id="rId49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font" Target="fonts/font8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font" Target="fonts/font7.fntdata"/><Relationship Id="rId48" Type="http://schemas.openxmlformats.org/officeDocument/2006/relationships/viewProps" Target="view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20" Type="http://schemas.openxmlformats.org/officeDocument/2006/relationships/slide" Target="slides/slide17.xml"/><Relationship Id="rId41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39DBFC-72E3-4756-ADAF-2D0EB636E96D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F87901-704C-4D42-BDF1-95CB111DE1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4727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Click the picture 3 times for pupils to guess</a:t>
            </a:r>
          </a:p>
          <a:p>
            <a:r>
              <a:rPr lang="en-US" dirty="0"/>
              <a:t>Click the word to hear the sound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F87901-704C-4D42-BDF1-95CB111DE1F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4500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Click the hand to spin and stop the wheel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F87901-704C-4D42-BDF1-95CB111DE1F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9308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Click to open or cover the pictures and the words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F87901-704C-4D42-BDF1-95CB111DE1F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7557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Click the picture 3 times for pupils to guess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Click the word to hear the sound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F87901-704C-4D42-BDF1-95CB111DE1F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7964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Click the picture 3 times for pupils to guess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Click the word to hear the sound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F87901-704C-4D42-BDF1-95CB111DE1F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954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Click the picture 3 times for pupils to guess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Click the word to hear the sound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F87901-704C-4D42-BDF1-95CB111DE1F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2399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Click letter S to hear the sound</a:t>
            </a:r>
          </a:p>
          <a:p>
            <a:r>
              <a:rPr lang="en-US" dirty="0"/>
              <a:t>Click to see the picture and the word</a:t>
            </a:r>
          </a:p>
          <a:p>
            <a:r>
              <a:rPr lang="en-US" dirty="0"/>
              <a:t>Click the word to hear the sound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F87901-704C-4D42-BDF1-95CB111DE1F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3922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Click letter S to hear the sound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Click to see the picture and the word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Click the word to hear the sound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F87901-704C-4D42-BDF1-95CB111DE1F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749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Click letter S to hear the sound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Click to see the picture and the word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Click the word to hear the sound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F87901-704C-4D42-BDF1-95CB111DE1F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1429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Click letter S to hear the sound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Click to see the picture and the word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Click the word to hear the sound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F87901-704C-4D42-BDF1-95CB111DE1F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967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CF87901-704C-4D42-BDF1-95CB111DE1F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8781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8283238" cy="1028432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38598" y="2806697"/>
            <a:ext cx="10223504" cy="2273300"/>
          </a:xfrm>
        </p:spPr>
        <p:txBody>
          <a:bodyPr anchor="b">
            <a:noAutofit/>
          </a:bodyPr>
          <a:lstStyle>
            <a:lvl1pPr algn="ctr">
              <a:defRPr sz="81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38598" y="5486396"/>
            <a:ext cx="10223504" cy="1981203"/>
          </a:xfrm>
        </p:spPr>
        <p:txBody>
          <a:bodyPr anchor="t">
            <a:normAutofit/>
          </a:bodyPr>
          <a:lstStyle>
            <a:lvl1pPr marL="0" indent="0" algn="ctr">
              <a:buNone/>
              <a:defRPr sz="3150">
                <a:solidFill>
                  <a:schemeClr val="tx1"/>
                </a:solidFill>
              </a:defRPr>
            </a:lvl1pPr>
            <a:lvl2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429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114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800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486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974849" y="7556495"/>
            <a:ext cx="1346201" cy="4191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596" y="7556495"/>
            <a:ext cx="7821953" cy="4191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3435351" y="7556495"/>
            <a:ext cx="826751" cy="419100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4038599" y="5283197"/>
            <a:ext cx="10223502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77345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2094254" y="3632199"/>
            <a:ext cx="14110947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2461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2604" y="2628909"/>
            <a:ext cx="12238032" cy="2733771"/>
          </a:xfrm>
        </p:spPr>
        <p:txBody>
          <a:bodyPr anchor="b">
            <a:normAutofit/>
          </a:bodyPr>
          <a:lstStyle>
            <a:lvl1pPr algn="ctr">
              <a:defRPr sz="66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22601" y="5769077"/>
            <a:ext cx="12238035" cy="1431821"/>
          </a:xfrm>
        </p:spPr>
        <p:txBody>
          <a:bodyPr anchor="t">
            <a:normAutofit/>
          </a:bodyPr>
          <a:lstStyle>
            <a:lvl1pPr marL="0" indent="0" algn="ctr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3019085" y="5565878"/>
            <a:ext cx="1224507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33706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2094254" y="3632199"/>
            <a:ext cx="14110947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7672" y="3840480"/>
            <a:ext cx="7077456" cy="496519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72016" y="3840480"/>
            <a:ext cx="7077456" cy="496519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6297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3100" y="3987800"/>
            <a:ext cx="7077456" cy="864393"/>
          </a:xfrm>
        </p:spPr>
        <p:txBody>
          <a:bodyPr anchor="b">
            <a:noAutofit/>
          </a:bodyPr>
          <a:lstStyle>
            <a:lvl1pPr marL="0" indent="0">
              <a:buNone/>
              <a:defRPr sz="4200" b="0">
                <a:solidFill>
                  <a:schemeClr val="accent1"/>
                </a:solidFill>
              </a:defRPr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3100" y="4864894"/>
            <a:ext cx="7077456" cy="394890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71007" y="3987800"/>
            <a:ext cx="7077456" cy="864393"/>
          </a:xfrm>
        </p:spPr>
        <p:txBody>
          <a:bodyPr anchor="b">
            <a:noAutofit/>
          </a:bodyPr>
          <a:lstStyle>
            <a:lvl1pPr marL="0" indent="0">
              <a:buNone/>
              <a:defRPr sz="4200" b="0">
                <a:solidFill>
                  <a:schemeClr val="accent1"/>
                </a:solidFill>
              </a:defRPr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71007" y="4864894"/>
            <a:ext cx="7077456" cy="3948908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2094254" y="3632199"/>
            <a:ext cx="14110947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91968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2094254" y="3632199"/>
            <a:ext cx="14110947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06730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7944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0717" y="2082801"/>
            <a:ext cx="5577683" cy="2057400"/>
          </a:xfrm>
        </p:spPr>
        <p:txBody>
          <a:bodyPr anchor="b">
            <a:normAutofit/>
          </a:bodyPr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28002" y="1473197"/>
            <a:ext cx="8204199" cy="734060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0717" y="4546598"/>
            <a:ext cx="5577683" cy="3657606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/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94254" y="4368800"/>
            <a:ext cx="5271747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1220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3099" y="2825748"/>
            <a:ext cx="9362724" cy="2057400"/>
          </a:xfrm>
        </p:spPr>
        <p:txBody>
          <a:bodyPr anchor="b">
            <a:normAutofit/>
          </a:bodyPr>
          <a:lstStyle>
            <a:lvl1pPr algn="ctr">
              <a:defRPr sz="4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142247" y="1562100"/>
            <a:ext cx="4595021" cy="71628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400"/>
            </a:lvl1pPr>
            <a:lvl2pPr marL="685800" indent="0">
              <a:buNone/>
              <a:defRPr sz="2400"/>
            </a:lvl2pPr>
            <a:lvl3pPr marL="1371600" indent="0">
              <a:buNone/>
              <a:defRPr sz="2400"/>
            </a:lvl3pPr>
            <a:lvl4pPr marL="2057400" indent="0">
              <a:buNone/>
              <a:defRPr sz="2400"/>
            </a:lvl4pPr>
            <a:lvl5pPr marL="2743200" indent="0">
              <a:buNone/>
              <a:defRPr sz="2400"/>
            </a:lvl5pPr>
            <a:lvl6pPr marL="3429000" indent="0">
              <a:buNone/>
              <a:defRPr sz="2400"/>
            </a:lvl6pPr>
            <a:lvl7pPr marL="4114800" indent="0">
              <a:buNone/>
              <a:defRPr sz="2400"/>
            </a:lvl7pPr>
            <a:lvl8pPr marL="4800600" indent="0">
              <a:buNone/>
              <a:defRPr sz="2400"/>
            </a:lvl8pPr>
            <a:lvl9pPr marL="5486400" indent="0">
              <a:buNone/>
              <a:defRPr sz="24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3099" y="4883148"/>
            <a:ext cx="9362724" cy="2743200"/>
          </a:xfrm>
        </p:spPr>
        <p:txBody>
          <a:bodyPr anchor="t">
            <a:normAutofit/>
          </a:bodyPr>
          <a:lstStyle>
            <a:lvl1pPr marL="0" indent="0" algn="ctr">
              <a:buNone/>
              <a:defRPr sz="2700"/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40303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3102" y="7223122"/>
            <a:ext cx="14414499" cy="850107"/>
          </a:xfrm>
        </p:spPr>
        <p:txBody>
          <a:bodyPr anchor="b">
            <a:normAutofit/>
          </a:bodyPr>
          <a:lstStyle>
            <a:lvl1pPr algn="ctr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62141" y="1562099"/>
            <a:ext cx="15158958" cy="5003804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400"/>
            </a:lvl1pPr>
            <a:lvl2pPr marL="685800" indent="0">
              <a:buNone/>
              <a:defRPr sz="2400"/>
            </a:lvl2pPr>
            <a:lvl3pPr marL="1371600" indent="0">
              <a:buNone/>
              <a:defRPr sz="2400"/>
            </a:lvl3pPr>
            <a:lvl4pPr marL="2057400" indent="0">
              <a:buNone/>
              <a:defRPr sz="2400"/>
            </a:lvl4pPr>
            <a:lvl5pPr marL="2743200" indent="0">
              <a:buNone/>
              <a:defRPr sz="2400"/>
            </a:lvl5pPr>
            <a:lvl6pPr marL="3429000" indent="0">
              <a:buNone/>
              <a:defRPr sz="2400"/>
            </a:lvl6pPr>
            <a:lvl7pPr marL="4114800" indent="0">
              <a:buNone/>
              <a:defRPr sz="2400"/>
            </a:lvl7pPr>
            <a:lvl8pPr marL="4800600" indent="0">
              <a:buNone/>
              <a:defRPr sz="2400"/>
            </a:lvl8pPr>
            <a:lvl9pPr marL="5486400" indent="0">
              <a:buNone/>
              <a:defRPr sz="24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3102" y="8073230"/>
            <a:ext cx="14414499" cy="740568"/>
          </a:xfrm>
        </p:spPr>
        <p:txBody>
          <a:bodyPr>
            <a:normAutofit/>
          </a:bodyPr>
          <a:lstStyle>
            <a:lvl1pPr marL="0" indent="0" algn="ctr">
              <a:buNone/>
              <a:defRPr sz="2100"/>
            </a:lvl1pPr>
            <a:lvl2pPr marL="685800" indent="0">
              <a:buNone/>
              <a:defRPr sz="1800"/>
            </a:lvl2pPr>
            <a:lvl3pPr marL="1371600" indent="0">
              <a:buNone/>
              <a:defRPr sz="1500"/>
            </a:lvl3pPr>
            <a:lvl4pPr marL="2057400" indent="0">
              <a:buNone/>
              <a:defRPr sz="1350"/>
            </a:lvl4pPr>
            <a:lvl5pPr marL="2743200" indent="0">
              <a:buNone/>
              <a:defRPr sz="1350"/>
            </a:lvl5pPr>
            <a:lvl6pPr marL="3429000" indent="0">
              <a:buNone/>
              <a:defRPr sz="1350"/>
            </a:lvl6pPr>
            <a:lvl7pPr marL="4114800" indent="0">
              <a:buNone/>
              <a:defRPr sz="1350"/>
            </a:lvl7pPr>
            <a:lvl8pPr marL="4800600" indent="0">
              <a:buNone/>
              <a:defRPr sz="1350"/>
            </a:lvl8pPr>
            <a:lvl9pPr marL="5486400" indent="0">
              <a:buNone/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8326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55802" y="1473198"/>
            <a:ext cx="14389098" cy="4432302"/>
          </a:xfrm>
        </p:spPr>
        <p:txBody>
          <a:bodyPr anchor="ctr">
            <a:normAutofit/>
          </a:bodyPr>
          <a:lstStyle>
            <a:lvl1pPr algn="ctr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55802" y="6515099"/>
            <a:ext cx="14389098" cy="2298701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>
                <a:solidFill>
                  <a:schemeClr val="tx1"/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94254" y="6210299"/>
            <a:ext cx="14110947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98353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9320" y="1473198"/>
            <a:ext cx="13944597" cy="3556002"/>
          </a:xfrm>
        </p:spPr>
        <p:txBody>
          <a:bodyPr anchor="ctr">
            <a:normAutofit/>
          </a:bodyPr>
          <a:lstStyle>
            <a:lvl1pPr algn="ctr">
              <a:defRPr sz="48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12218" y="5029200"/>
            <a:ext cx="13258803" cy="8763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3000"/>
            </a:lvl1pPr>
            <a:lvl2pPr marL="685800" indent="0">
              <a:buFontTx/>
              <a:buNone/>
              <a:defRPr/>
            </a:lvl2pPr>
            <a:lvl3pPr marL="1371600" indent="0">
              <a:buFontTx/>
              <a:buNone/>
              <a:defRPr/>
            </a:lvl3pPr>
            <a:lvl4pPr marL="2057400" indent="0">
              <a:buFontTx/>
              <a:buNone/>
              <a:defRPr/>
            </a:lvl4pPr>
            <a:lvl5pPr marL="27432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3102" y="6515099"/>
            <a:ext cx="14414499" cy="2298701"/>
          </a:xfrm>
        </p:spPr>
        <p:txBody>
          <a:bodyPr anchor="ctr">
            <a:normAutofit/>
          </a:bodyPr>
          <a:lstStyle>
            <a:lvl1pPr marL="0" indent="0" algn="ctr">
              <a:buNone/>
              <a:defRPr sz="3000">
                <a:solidFill>
                  <a:schemeClr val="tx1"/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293020" y="1319942"/>
            <a:ext cx="914400" cy="877164"/>
          </a:xfrm>
          <a:prstGeom prst="rect">
            <a:avLst/>
          </a:prstGeom>
        </p:spPr>
        <p:txBody>
          <a:bodyPr vert="horz" lIns="137160" tIns="68580" rIns="137160" bIns="68580" rtlCol="0" anchor="ctr">
            <a:noAutofit/>
          </a:bodyPr>
          <a:lstStyle/>
          <a:p>
            <a:pPr lvl="0"/>
            <a:r>
              <a:rPr lang="en-US" sz="12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5900401" y="4241805"/>
            <a:ext cx="914400" cy="877164"/>
          </a:xfrm>
          <a:prstGeom prst="rect">
            <a:avLst/>
          </a:prstGeom>
        </p:spPr>
        <p:txBody>
          <a:bodyPr vert="horz" lIns="137160" tIns="68580" rIns="137160" bIns="68580" rtlCol="0" anchor="ctr">
            <a:noAutofit/>
          </a:bodyPr>
          <a:lstStyle/>
          <a:p>
            <a:pPr lvl="0" algn="r"/>
            <a:r>
              <a:rPr lang="en-US" sz="12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094254" y="6210299"/>
            <a:ext cx="14110947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030377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3103" y="4962872"/>
            <a:ext cx="14414502" cy="2203200"/>
          </a:xfrm>
        </p:spPr>
        <p:txBody>
          <a:bodyPr anchor="b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3102" y="7166072"/>
            <a:ext cx="14414502" cy="1290600"/>
          </a:xfrm>
        </p:spPr>
        <p:txBody>
          <a:bodyPr anchor="t">
            <a:normAutofit/>
          </a:bodyPr>
          <a:lstStyle>
            <a:lvl1pPr marL="0" indent="0" algn="l">
              <a:buNone/>
              <a:defRPr sz="3000">
                <a:solidFill>
                  <a:schemeClr val="tx1"/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01580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9320" y="1473198"/>
            <a:ext cx="13944597" cy="3365502"/>
          </a:xfrm>
        </p:spPr>
        <p:txBody>
          <a:bodyPr anchor="ctr">
            <a:normAutofit/>
          </a:bodyPr>
          <a:lstStyle>
            <a:lvl1pPr algn="ctr">
              <a:defRPr sz="48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943102" y="5458968"/>
            <a:ext cx="14414502" cy="1330452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3102" y="6794500"/>
            <a:ext cx="14414502" cy="2019300"/>
          </a:xfrm>
        </p:spPr>
        <p:txBody>
          <a:bodyPr anchor="t">
            <a:normAutofit/>
          </a:bodyPr>
          <a:lstStyle>
            <a:lvl1pPr marL="0" indent="0" algn="l">
              <a:buNone/>
              <a:defRPr sz="2700">
                <a:solidFill>
                  <a:schemeClr val="tx1"/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293020" y="1319942"/>
            <a:ext cx="914400" cy="877164"/>
          </a:xfrm>
          <a:prstGeom prst="rect">
            <a:avLst/>
          </a:prstGeom>
        </p:spPr>
        <p:txBody>
          <a:bodyPr vert="horz" lIns="137160" tIns="68580" rIns="137160" bIns="68580" rtlCol="0" anchor="ctr">
            <a:noAutofit/>
          </a:bodyPr>
          <a:lstStyle/>
          <a:p>
            <a:pPr lvl="0"/>
            <a:r>
              <a:rPr lang="en-US" sz="12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900401" y="3898892"/>
            <a:ext cx="914400" cy="877164"/>
          </a:xfrm>
          <a:prstGeom prst="rect">
            <a:avLst/>
          </a:prstGeom>
        </p:spPr>
        <p:txBody>
          <a:bodyPr vert="horz" lIns="137160" tIns="68580" rIns="137160" bIns="68580" rtlCol="0" anchor="ctr">
            <a:noAutofit/>
          </a:bodyPr>
          <a:lstStyle/>
          <a:p>
            <a:pPr lvl="0" algn="r"/>
            <a:r>
              <a:rPr lang="en-US" sz="12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2094254" y="5143500"/>
            <a:ext cx="14110947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655929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3102" y="1473198"/>
            <a:ext cx="14414499" cy="3365502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943102" y="5445252"/>
            <a:ext cx="14414502" cy="1261872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4200">
                <a:solidFill>
                  <a:schemeClr val="tx1"/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3100" y="6705599"/>
            <a:ext cx="14414505" cy="2108201"/>
          </a:xfrm>
        </p:spPr>
        <p:txBody>
          <a:bodyPr anchor="t">
            <a:normAutofit/>
          </a:bodyPr>
          <a:lstStyle>
            <a:lvl1pPr marL="0" indent="0" algn="l">
              <a:buNone/>
              <a:defRPr sz="2700">
                <a:solidFill>
                  <a:schemeClr val="tx1"/>
                </a:solidFill>
              </a:defRPr>
            </a:lvl1pPr>
            <a:lvl2pPr marL="6858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94254" y="5143500"/>
            <a:ext cx="14110947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601829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2094254" y="3632199"/>
            <a:ext cx="14110947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520502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499035" y="1473197"/>
            <a:ext cx="2836343" cy="734060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3098" y="1473198"/>
            <a:ext cx="11149538" cy="7340601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295835" y="1485900"/>
            <a:ext cx="0" cy="73152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29240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A24D9C-0C13-4D51-9D5C-2F3DEE2A8F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3545"/>
            <a:ext cx="13716000" cy="35814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6D8BAC-37BD-4677-A24F-EC5E8AE98A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057"/>
            <a:ext cx="13716000" cy="2483643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7F83F1-9DB6-4A33-967A-03C3BB3C85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F770-EDC1-4D46-A423-D195BE5A4284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8E8780-A14C-42BC-8B8B-3CE1259240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D8FE2D-158E-4E64-A23B-02A4232DD8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8809F-5923-47CE-AC4A-17702515F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621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12AFEB-BF55-441E-A9F7-666D942A5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36D0F-6433-441E-BE6F-0F57E42B7D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CA08EC-2D05-4AF7-B005-AE291EE1B0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F770-EDC1-4D46-A423-D195BE5A4284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87D648-FF82-46A8-98DF-005B8E6FC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A37ABB-732A-4DCC-AB80-E89C8678E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8809F-5923-47CE-AC4A-17702515F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3872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0CCDA-471C-47B1-821A-5F4AA2780B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4608"/>
            <a:ext cx="15773400" cy="4279106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684D7D-60F1-461A-91E4-8623AA7D83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195"/>
            <a:ext cx="15773400" cy="225028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DC6CD0-ADB6-4C1D-9132-A17B3EC67B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F770-EDC1-4D46-A423-D195BE5A4284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F5A381-500F-4264-A2EC-7D4A4D81A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EDEE95-04F5-4638-B216-0A0547CD6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8809F-5923-47CE-AC4A-17702515F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23456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DA3847-94DB-4381-ABAA-945F2A57F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EFC69D-B221-4A32-AD0C-D84FA7B557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772400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CC6D3D7-E4D8-4879-8BC4-D92A8BA61B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58300" y="2738438"/>
            <a:ext cx="7772400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2F7C62-6F18-4C5D-BF4B-2B83B0086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F770-EDC1-4D46-A423-D195BE5A4284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AA9F99-C949-4898-9DDA-A98925FD62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388B14-7CEC-4E7A-A2F1-3D0FEC6E9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8809F-5923-47CE-AC4A-17702515F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03335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C9728-D16D-4FA1-AC53-91A6CCB8B5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2" y="547688"/>
            <a:ext cx="15773400" cy="198834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37BEE9-206B-46B5-ADCB-AD134C7C0E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9683" y="2521745"/>
            <a:ext cx="7736681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B98567-430D-4DEF-AA22-0397880A62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59683" y="3757613"/>
            <a:ext cx="7736681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7C2D181-1CE7-40C3-859E-E380F8A478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0" y="2521745"/>
            <a:ext cx="7774782" cy="123586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BDFC062-4F3C-4D66-B479-779BCD01189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4782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F3FDF4-FD00-4629-9BB8-9F70594FD9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F770-EDC1-4D46-A423-D195BE5A4284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51FC01B-DF0E-4E6E-8FC4-4B99456FF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EC9B7D6-A3E9-4051-80E7-75102DB9A5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8809F-5923-47CE-AC4A-17702515F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31518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16668B-BB68-425D-9509-9FED795B71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8A4B96-07F8-40F3-89ED-9607C6433A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F770-EDC1-4D46-A423-D195BE5A4284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7A3C2CF-499A-405D-A8A2-0DA47181A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6E4E61-6863-467F-A9C6-F4EB242B2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8809F-5923-47CE-AC4A-17702515F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91572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FBBBED8-C704-43EC-9FF7-8F646D728E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F770-EDC1-4D46-A423-D195BE5A4284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FC9F941-7975-4DBB-AF62-A8FCA638E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DEC06D-47E6-4C4B-AF8D-5FEE1618E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8809F-5923-47CE-AC4A-17702515F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827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8F6FB-B1D5-4154-BA8D-3DE374A4A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72DA1-AD11-4E83-81EB-EC99651E7F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4782" y="1481138"/>
            <a:ext cx="9258300" cy="7310438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CF0F2A-8F49-4C70-8598-6FD532C832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DC7C95-FBE3-4708-A4E0-76CD49C8E1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F770-EDC1-4D46-A423-D195BE5A4284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DA7CF9-8987-41E5-9829-71981368A2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FF7BE1-9B84-4BC2-AE22-1C819CA7D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8809F-5923-47CE-AC4A-17702515F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40304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A5E146-61D8-46A5-B498-CD5CD0DD84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8AA3255-39D8-4C42-842E-1D17558CA57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4782" y="1481138"/>
            <a:ext cx="9258300" cy="7310438"/>
          </a:xfrm>
        </p:spPr>
        <p:txBody>
          <a:bodyPr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782D50-82F4-4E20-8C07-E7AFA54BAF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4E6783-40A8-4EF7-82DF-00CBFE7CB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F770-EDC1-4D46-A423-D195BE5A4284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C1EC76-F960-4DAB-8BBF-2FF6949C00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12ADC5-F59B-4AD9-8394-99EFC4B49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8809F-5923-47CE-AC4A-17702515F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78792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30A5B1-4F72-4C61-9AD0-53A7805DF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BDD439-9E9F-462D-A144-9220C9AE9B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67B0D6-0CA9-4A91-979E-E93F54BA2A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F770-EDC1-4D46-A423-D195BE5A4284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B08213-09CF-4756-B34B-6D4BF668F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129D9E-3C39-425D-BAD1-EBD81D372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8809F-5923-47CE-AC4A-17702515F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28240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94DE781-D773-4C32-950F-948595A863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775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A187CD-D294-430B-A0A8-D92BFA5B6B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01450" cy="871775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C91A08-5CA6-4612-9A5B-F17F4579F7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2F770-EDC1-4D46-A423-D195BE5A4284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3F293F-EEE0-4D32-A9C6-78F9E1AA61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6BFBE2-F13E-438E-8D80-BE70C4F84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28809F-5923-47CE-AC4A-17702515F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113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8283238" cy="10284321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3103" y="1473199"/>
            <a:ext cx="14401794" cy="1955801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3102" y="3835398"/>
            <a:ext cx="14401794" cy="497840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016252" y="8953500"/>
            <a:ext cx="2400300" cy="4191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D8BD707-D9CF-40AE-B4C6-C98DA3205C09}" type="datetimeFigureOut">
              <a:rPr lang="en-US" smtClean="0"/>
              <a:pPr/>
              <a:t>3/25/2024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3102" y="8953500"/>
            <a:ext cx="10958850" cy="4191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530852" y="8953500"/>
            <a:ext cx="814046" cy="4191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236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  <p:sldLayoutId id="2147483707" r:id="rId17"/>
  </p:sldLayoutIdLst>
  <p:txStyles>
    <p:titleStyle>
      <a:lvl1pPr algn="ctr" defTabSz="685800" rtl="0" eaLnBrk="1" latinLnBrk="0" hangingPunct="1">
        <a:spcBef>
          <a:spcPct val="0"/>
        </a:spcBef>
        <a:buNone/>
        <a:defRPr sz="66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428625" indent="-428625" algn="l" defTabSz="685800" rtl="0" eaLnBrk="1" latinLnBrk="0" hangingPunct="1">
        <a:spcBef>
          <a:spcPct val="20000"/>
        </a:spcBef>
        <a:spcAft>
          <a:spcPts val="900"/>
        </a:spcAft>
        <a:buClr>
          <a:schemeClr val="accent1"/>
        </a:buClr>
        <a:buSzPct val="115000"/>
        <a:buFont typeface="Arial"/>
        <a:buChar char="•"/>
        <a:defRPr sz="3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1114425" indent="-428625" algn="l" defTabSz="685800" rtl="0" eaLnBrk="1" latinLnBrk="0" hangingPunct="1">
        <a:spcBef>
          <a:spcPct val="20000"/>
        </a:spcBef>
        <a:spcAft>
          <a:spcPts val="900"/>
        </a:spcAft>
        <a:buClr>
          <a:schemeClr val="accent1"/>
        </a:buClr>
        <a:buSzPct val="115000"/>
        <a:buFont typeface="Arial"/>
        <a:buChar char="•"/>
        <a:defRPr sz="3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800225" indent="-428625" algn="l" defTabSz="685800" rtl="0" eaLnBrk="1" latinLnBrk="0" hangingPunct="1">
        <a:spcBef>
          <a:spcPct val="20000"/>
        </a:spcBef>
        <a:spcAft>
          <a:spcPts val="900"/>
        </a:spcAft>
        <a:buClr>
          <a:schemeClr val="accent1"/>
        </a:buClr>
        <a:buSzPct val="115000"/>
        <a:buFont typeface="Arial"/>
        <a:buChar char="•"/>
        <a:defRPr sz="27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2314575" indent="-257175" algn="l" defTabSz="685800" rtl="0" eaLnBrk="1" latinLnBrk="0" hangingPunct="1">
        <a:spcBef>
          <a:spcPct val="20000"/>
        </a:spcBef>
        <a:spcAft>
          <a:spcPts val="9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3000375" indent="-257175" algn="l" defTabSz="685800" rtl="0" eaLnBrk="1" latinLnBrk="0" hangingPunct="1">
        <a:spcBef>
          <a:spcPct val="20000"/>
        </a:spcBef>
        <a:spcAft>
          <a:spcPts val="900"/>
        </a:spcAft>
        <a:buClr>
          <a:schemeClr val="accent1"/>
        </a:buClr>
        <a:buSzPct val="115000"/>
        <a:buFont typeface="Arial"/>
        <a:buChar char="•"/>
        <a:defRPr sz="21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3771900" indent="-342900" algn="l" defTabSz="685800" rtl="0" eaLnBrk="1" latinLnBrk="0" hangingPunct="1">
        <a:spcBef>
          <a:spcPct val="20000"/>
        </a:spcBef>
        <a:spcAft>
          <a:spcPts val="900"/>
        </a:spcAft>
        <a:buClr>
          <a:schemeClr val="accent1"/>
        </a:buClr>
        <a:buSzPct val="115000"/>
        <a:buFont typeface="Arial"/>
        <a:buChar char="•"/>
        <a:defRPr sz="21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4457700" indent="-342900" algn="l" defTabSz="685800" rtl="0" eaLnBrk="1" latinLnBrk="0" hangingPunct="1">
        <a:spcBef>
          <a:spcPct val="20000"/>
        </a:spcBef>
        <a:spcAft>
          <a:spcPts val="900"/>
        </a:spcAft>
        <a:buClr>
          <a:schemeClr val="accent1"/>
        </a:buClr>
        <a:buSzPct val="115000"/>
        <a:buFont typeface="Arial"/>
        <a:buChar char="•"/>
        <a:defRPr sz="21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5143500" indent="-342900" algn="l" defTabSz="685800" rtl="0" eaLnBrk="1" latinLnBrk="0" hangingPunct="1">
        <a:spcBef>
          <a:spcPct val="20000"/>
        </a:spcBef>
        <a:spcAft>
          <a:spcPts val="900"/>
        </a:spcAft>
        <a:buClr>
          <a:schemeClr val="accent1"/>
        </a:buClr>
        <a:buSzPct val="115000"/>
        <a:buFont typeface="Arial"/>
        <a:buChar char="•"/>
        <a:defRPr sz="21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5829300" indent="-342900" algn="l" defTabSz="685800" rtl="0" eaLnBrk="1" latinLnBrk="0" hangingPunct="1">
        <a:spcBef>
          <a:spcPct val="20000"/>
        </a:spcBef>
        <a:spcAft>
          <a:spcPts val="900"/>
        </a:spcAft>
        <a:buClr>
          <a:schemeClr val="accent1"/>
        </a:buClr>
        <a:buSzPct val="115000"/>
        <a:buFont typeface="Arial"/>
        <a:buChar char="•"/>
        <a:defRPr sz="21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6858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3CC95A5-C4E0-43BA-8502-CD5F8478E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DCE701-0060-4FE5-BF89-978AA35A6E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8EDC20-072B-4918-AD44-84437D4DDD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42F770-EDC1-4D46-A423-D195BE5A4284}" type="datetimeFigureOut">
              <a:rPr lang="en-US" smtClean="0"/>
              <a:t>3/25/2024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D3BE19-71BD-46D3-B52F-27E09BA240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91DBE6-E706-4BFF-8826-29AE7446B4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28809F-5923-47CE-AC4A-17702515FA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741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3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10" Type="http://schemas.openxmlformats.org/officeDocument/2006/relationships/hyperlink" Target="https://pixabay.com/en/speaker-loudspeaker-volume-sound-153638/" TargetMode="External"/><Relationship Id="rId4" Type="http://schemas.openxmlformats.org/officeDocument/2006/relationships/audio" Target="../media/audio1.wav"/><Relationship Id="rId9" Type="http://schemas.openxmlformats.org/officeDocument/2006/relationships/image" Target="../media/image6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9.sv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hyperlink" Target="https://pixabay.com/en/speaker-loudspeaker-volume-sound-153638/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7.svg"/><Relationship Id="rId7" Type="http://schemas.openxmlformats.org/officeDocument/2006/relationships/image" Target="../media/image6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pn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6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65.png"/><Relationship Id="rId11" Type="http://schemas.openxmlformats.org/officeDocument/2006/relationships/image" Target="../media/image70.png"/><Relationship Id="rId5" Type="http://schemas.openxmlformats.org/officeDocument/2006/relationships/image" Target="../media/image7.svg"/><Relationship Id="rId10" Type="http://schemas.openxmlformats.org/officeDocument/2006/relationships/image" Target="../media/image69.png"/><Relationship Id="rId4" Type="http://schemas.openxmlformats.org/officeDocument/2006/relationships/image" Target="../media/image6.png"/><Relationship Id="rId9" Type="http://schemas.openxmlformats.org/officeDocument/2006/relationships/image" Target="../media/image6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13" Type="http://schemas.openxmlformats.org/officeDocument/2006/relationships/image" Target="../media/image70.png"/><Relationship Id="rId3" Type="http://schemas.microsoft.com/office/2007/relationships/media" Target="../media/media3.mp3"/><Relationship Id="rId7" Type="http://schemas.openxmlformats.org/officeDocument/2006/relationships/image" Target="../media/image7.svg"/><Relationship Id="rId12" Type="http://schemas.openxmlformats.org/officeDocument/2006/relationships/image" Target="../media/image69.png"/><Relationship Id="rId2" Type="http://schemas.microsoft.com/office/2007/relationships/media" Target="../media/media2.mp3"/><Relationship Id="rId16" Type="http://schemas.openxmlformats.org/officeDocument/2006/relationships/hyperlink" Target="https://pixabay.com/en/loud-sound-speaker-volume-icon-157172/" TargetMode="External"/><Relationship Id="rId1" Type="http://schemas.openxmlformats.org/officeDocument/2006/relationships/audio" Target="NULL" TargetMode="External"/><Relationship Id="rId6" Type="http://schemas.openxmlformats.org/officeDocument/2006/relationships/image" Target="../media/image6.png"/><Relationship Id="rId11" Type="http://schemas.openxmlformats.org/officeDocument/2006/relationships/image" Target="../media/image68.png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72.png"/><Relationship Id="rId10" Type="http://schemas.openxmlformats.org/officeDocument/2006/relationships/image" Target="../media/image67.png"/><Relationship Id="rId4" Type="http://schemas.openxmlformats.org/officeDocument/2006/relationships/audio" Target="../media/media3.mp3"/><Relationship Id="rId9" Type="http://schemas.openxmlformats.org/officeDocument/2006/relationships/image" Target="../media/image66.png"/><Relationship Id="rId14" Type="http://schemas.openxmlformats.org/officeDocument/2006/relationships/image" Target="../media/image7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13" Type="http://schemas.openxmlformats.org/officeDocument/2006/relationships/image" Target="../media/image70.png"/><Relationship Id="rId3" Type="http://schemas.microsoft.com/office/2007/relationships/media" Target="../media/media3.mp3"/><Relationship Id="rId7" Type="http://schemas.openxmlformats.org/officeDocument/2006/relationships/image" Target="../media/image7.svg"/><Relationship Id="rId12" Type="http://schemas.openxmlformats.org/officeDocument/2006/relationships/image" Target="../media/image69.png"/><Relationship Id="rId2" Type="http://schemas.microsoft.com/office/2007/relationships/media" Target="../media/media2.mp3"/><Relationship Id="rId16" Type="http://schemas.openxmlformats.org/officeDocument/2006/relationships/hyperlink" Target="https://pixabay.com/en/loud-sound-speaker-volume-icon-157172/" TargetMode="External"/><Relationship Id="rId1" Type="http://schemas.openxmlformats.org/officeDocument/2006/relationships/audio" Target="NULL" TargetMode="External"/><Relationship Id="rId6" Type="http://schemas.openxmlformats.org/officeDocument/2006/relationships/image" Target="../media/image6.png"/><Relationship Id="rId11" Type="http://schemas.openxmlformats.org/officeDocument/2006/relationships/image" Target="../media/image68.png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72.png"/><Relationship Id="rId10" Type="http://schemas.openxmlformats.org/officeDocument/2006/relationships/image" Target="../media/image67.png"/><Relationship Id="rId4" Type="http://schemas.openxmlformats.org/officeDocument/2006/relationships/audio" Target="../media/media3.mp3"/><Relationship Id="rId9" Type="http://schemas.openxmlformats.org/officeDocument/2006/relationships/image" Target="../media/image66.png"/><Relationship Id="rId14" Type="http://schemas.openxmlformats.org/officeDocument/2006/relationships/image" Target="../media/image7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75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12" Type="http://schemas.openxmlformats.org/officeDocument/2006/relationships/image" Target="../media/image74.png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openxmlformats.org/officeDocument/2006/relationships/audio" Target="../media/audio3.wav"/><Relationship Id="rId11" Type="http://schemas.openxmlformats.org/officeDocument/2006/relationships/image" Target="../media/image73.png"/><Relationship Id="rId5" Type="http://schemas.openxmlformats.org/officeDocument/2006/relationships/audio" Target="../media/audio2.wav"/><Relationship Id="rId10" Type="http://schemas.openxmlformats.org/officeDocument/2006/relationships/image" Target="../media/image9.sv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8.png"/><Relationship Id="rId14" Type="http://schemas.openxmlformats.org/officeDocument/2006/relationships/image" Target="../media/image6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12" Type="http://schemas.openxmlformats.org/officeDocument/2006/relationships/image" Target="../media/image69.png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openxmlformats.org/officeDocument/2006/relationships/audio" Target="../media/audio4.wav"/><Relationship Id="rId11" Type="http://schemas.openxmlformats.org/officeDocument/2006/relationships/image" Target="../media/image76.png"/><Relationship Id="rId5" Type="http://schemas.openxmlformats.org/officeDocument/2006/relationships/audio" Target="../media/audio2.wav"/><Relationship Id="rId10" Type="http://schemas.openxmlformats.org/officeDocument/2006/relationships/image" Target="../media/image9.sv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microsoft.com/office/2007/relationships/hdphoto" Target="../media/hdphoto1.wdp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12" Type="http://schemas.openxmlformats.org/officeDocument/2006/relationships/image" Target="../media/image78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audio" Target="../media/audio1.wav"/><Relationship Id="rId11" Type="http://schemas.openxmlformats.org/officeDocument/2006/relationships/image" Target="../media/image77.png"/><Relationship Id="rId5" Type="http://schemas.openxmlformats.org/officeDocument/2006/relationships/audio" Target="../media/audio2.wav"/><Relationship Id="rId10" Type="http://schemas.openxmlformats.org/officeDocument/2006/relationships/image" Target="../media/image9.sv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8.png"/><Relationship Id="rId14" Type="http://schemas.openxmlformats.org/officeDocument/2006/relationships/image" Target="../media/image6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80.png"/><Relationship Id="rId3" Type="http://schemas.openxmlformats.org/officeDocument/2006/relationships/slideLayout" Target="../slideLayouts/slideLayout7.xml"/><Relationship Id="rId7" Type="http://schemas.openxmlformats.org/officeDocument/2006/relationships/audio" Target="../media/audio1.wav"/><Relationship Id="rId12" Type="http://schemas.openxmlformats.org/officeDocument/2006/relationships/image" Target="../media/image79.png"/><Relationship Id="rId2" Type="http://schemas.microsoft.com/office/2007/relationships/media" Target="../media/media3.mp3"/><Relationship Id="rId16" Type="http://schemas.openxmlformats.org/officeDocument/2006/relationships/image" Target="../media/image69.png"/><Relationship Id="rId1" Type="http://schemas.openxmlformats.org/officeDocument/2006/relationships/audio" Target="NULL" TargetMode="External"/><Relationship Id="rId6" Type="http://schemas.openxmlformats.org/officeDocument/2006/relationships/audio" Target="../media/audio3.wav"/><Relationship Id="rId11" Type="http://schemas.openxmlformats.org/officeDocument/2006/relationships/image" Target="../media/image9.svg"/><Relationship Id="rId5" Type="http://schemas.openxmlformats.org/officeDocument/2006/relationships/audio" Target="../media/audio2.wav"/><Relationship Id="rId15" Type="http://schemas.openxmlformats.org/officeDocument/2006/relationships/image" Target="../media/image81.png"/><Relationship Id="rId10" Type="http://schemas.openxmlformats.org/officeDocument/2006/relationships/image" Target="../media/image8.pn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7.svg"/><Relationship Id="rId14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7.svg"/><Relationship Id="rId7" Type="http://schemas.openxmlformats.org/officeDocument/2006/relationships/image" Target="../media/image6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pn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70.png"/><Relationship Id="rId3" Type="http://schemas.microsoft.com/office/2007/relationships/media" Target="../media/media3.mp3"/><Relationship Id="rId7" Type="http://schemas.openxmlformats.org/officeDocument/2006/relationships/image" Target="../media/image6.png"/><Relationship Id="rId12" Type="http://schemas.openxmlformats.org/officeDocument/2006/relationships/image" Target="../media/image69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audio" Target="../media/audio5.wav"/><Relationship Id="rId11" Type="http://schemas.openxmlformats.org/officeDocument/2006/relationships/image" Target="../media/image67.png"/><Relationship Id="rId5" Type="http://schemas.openxmlformats.org/officeDocument/2006/relationships/notesSlide" Target="../notesSlides/notesSlide5.xml"/><Relationship Id="rId15" Type="http://schemas.openxmlformats.org/officeDocument/2006/relationships/image" Target="../media/image83.png"/><Relationship Id="rId10" Type="http://schemas.openxmlformats.org/officeDocument/2006/relationships/image" Target="../media/image66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65.png"/><Relationship Id="rId14" Type="http://schemas.openxmlformats.org/officeDocument/2006/relationships/image" Target="../media/image8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82.png"/><Relationship Id="rId3" Type="http://schemas.microsoft.com/office/2007/relationships/media" Target="../media/media3.mp3"/><Relationship Id="rId7" Type="http://schemas.openxmlformats.org/officeDocument/2006/relationships/image" Target="../media/image6.png"/><Relationship Id="rId12" Type="http://schemas.openxmlformats.org/officeDocument/2006/relationships/image" Target="../media/image69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audio" Target="../media/audio5.wav"/><Relationship Id="rId11" Type="http://schemas.openxmlformats.org/officeDocument/2006/relationships/image" Target="../media/image67.png"/><Relationship Id="rId5" Type="http://schemas.openxmlformats.org/officeDocument/2006/relationships/notesSlide" Target="../notesSlides/notesSlide6.xml"/><Relationship Id="rId15" Type="http://schemas.openxmlformats.org/officeDocument/2006/relationships/image" Target="../media/image84.png"/><Relationship Id="rId10" Type="http://schemas.openxmlformats.org/officeDocument/2006/relationships/image" Target="../media/image66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65.png"/><Relationship Id="rId14" Type="http://schemas.openxmlformats.org/officeDocument/2006/relationships/image" Target="../media/image8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82.png"/><Relationship Id="rId3" Type="http://schemas.microsoft.com/office/2007/relationships/media" Target="../media/media3.mp3"/><Relationship Id="rId7" Type="http://schemas.openxmlformats.org/officeDocument/2006/relationships/image" Target="../media/image6.png"/><Relationship Id="rId12" Type="http://schemas.openxmlformats.org/officeDocument/2006/relationships/image" Target="../media/image69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audio" Target="../media/audio5.wav"/><Relationship Id="rId11" Type="http://schemas.openxmlformats.org/officeDocument/2006/relationships/image" Target="../media/image67.png"/><Relationship Id="rId5" Type="http://schemas.openxmlformats.org/officeDocument/2006/relationships/notesSlide" Target="../notesSlides/notesSlide7.xml"/><Relationship Id="rId15" Type="http://schemas.openxmlformats.org/officeDocument/2006/relationships/image" Target="../media/image85.png"/><Relationship Id="rId10" Type="http://schemas.openxmlformats.org/officeDocument/2006/relationships/image" Target="../media/image66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65.png"/><Relationship Id="rId14" Type="http://schemas.openxmlformats.org/officeDocument/2006/relationships/image" Target="../media/image8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82.png"/><Relationship Id="rId3" Type="http://schemas.microsoft.com/office/2007/relationships/media" Target="../media/media3.mp3"/><Relationship Id="rId7" Type="http://schemas.openxmlformats.org/officeDocument/2006/relationships/image" Target="../media/image6.png"/><Relationship Id="rId12" Type="http://schemas.openxmlformats.org/officeDocument/2006/relationships/image" Target="../media/image69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audio" Target="../media/audio5.wav"/><Relationship Id="rId11" Type="http://schemas.openxmlformats.org/officeDocument/2006/relationships/image" Target="../media/image67.png"/><Relationship Id="rId5" Type="http://schemas.openxmlformats.org/officeDocument/2006/relationships/notesSlide" Target="../notesSlides/notesSlide8.xml"/><Relationship Id="rId15" Type="http://schemas.openxmlformats.org/officeDocument/2006/relationships/image" Target="../media/image86.png"/><Relationship Id="rId10" Type="http://schemas.openxmlformats.org/officeDocument/2006/relationships/image" Target="../media/image66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65.png"/><Relationship Id="rId14" Type="http://schemas.openxmlformats.org/officeDocument/2006/relationships/image" Target="../media/image8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13" Type="http://schemas.openxmlformats.org/officeDocument/2006/relationships/image" Target="../media/image70.png"/><Relationship Id="rId18" Type="http://schemas.openxmlformats.org/officeDocument/2006/relationships/image" Target="../media/image86.png"/><Relationship Id="rId3" Type="http://schemas.microsoft.com/office/2007/relationships/media" Target="../media/media3.mp3"/><Relationship Id="rId7" Type="http://schemas.openxmlformats.org/officeDocument/2006/relationships/image" Target="../media/image6.png"/><Relationship Id="rId12" Type="http://schemas.openxmlformats.org/officeDocument/2006/relationships/image" Target="../media/image69.png"/><Relationship Id="rId17" Type="http://schemas.openxmlformats.org/officeDocument/2006/relationships/image" Target="../media/image85.png"/><Relationship Id="rId2" Type="http://schemas.microsoft.com/office/2007/relationships/media" Target="../media/media2.mp3"/><Relationship Id="rId16" Type="http://schemas.openxmlformats.org/officeDocument/2006/relationships/image" Target="../media/image84.png"/><Relationship Id="rId1" Type="http://schemas.openxmlformats.org/officeDocument/2006/relationships/audio" Target="NULL" TargetMode="External"/><Relationship Id="rId6" Type="http://schemas.openxmlformats.org/officeDocument/2006/relationships/audio" Target="../media/audio3.wav"/><Relationship Id="rId11" Type="http://schemas.openxmlformats.org/officeDocument/2006/relationships/image" Target="../media/image67.png"/><Relationship Id="rId5" Type="http://schemas.openxmlformats.org/officeDocument/2006/relationships/notesSlide" Target="../notesSlides/notesSlide9.xml"/><Relationship Id="rId15" Type="http://schemas.openxmlformats.org/officeDocument/2006/relationships/image" Target="../media/image83.png"/><Relationship Id="rId10" Type="http://schemas.openxmlformats.org/officeDocument/2006/relationships/image" Target="../media/image66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65.png"/><Relationship Id="rId14" Type="http://schemas.openxmlformats.org/officeDocument/2006/relationships/image" Target="../media/image8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7.svg"/><Relationship Id="rId7" Type="http://schemas.openxmlformats.org/officeDocument/2006/relationships/image" Target="../media/image8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Relationship Id="rId9" Type="http://schemas.openxmlformats.org/officeDocument/2006/relationships/image" Target="../media/image87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13" Type="http://schemas.openxmlformats.org/officeDocument/2006/relationships/image" Target="../media/image95.png"/><Relationship Id="rId3" Type="http://schemas.openxmlformats.org/officeDocument/2006/relationships/audio" Target="../media/audio6.wav"/><Relationship Id="rId7" Type="http://schemas.openxmlformats.org/officeDocument/2006/relationships/image" Target="../media/image83.png"/><Relationship Id="rId12" Type="http://schemas.openxmlformats.org/officeDocument/2006/relationships/image" Target="../media/image94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67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2.png"/><Relationship Id="rId11" Type="http://schemas.openxmlformats.org/officeDocument/2006/relationships/image" Target="../media/image93.png"/><Relationship Id="rId5" Type="http://schemas.openxmlformats.org/officeDocument/2006/relationships/image" Target="../media/image89.png"/><Relationship Id="rId15" Type="http://schemas.openxmlformats.org/officeDocument/2006/relationships/image" Target="../media/image66.png"/><Relationship Id="rId10" Type="http://schemas.openxmlformats.org/officeDocument/2006/relationships/image" Target="../media/image92.png"/><Relationship Id="rId4" Type="http://schemas.openxmlformats.org/officeDocument/2006/relationships/image" Target="../media/image88.jpeg"/><Relationship Id="rId9" Type="http://schemas.openxmlformats.org/officeDocument/2006/relationships/image" Target="../media/image91.png"/><Relationship Id="rId14" Type="http://schemas.openxmlformats.org/officeDocument/2006/relationships/image" Target="../media/image6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13" Type="http://schemas.openxmlformats.org/officeDocument/2006/relationships/image" Target="../media/image99.png"/><Relationship Id="rId3" Type="http://schemas.openxmlformats.org/officeDocument/2006/relationships/audio" Target="../media/audio7.wav"/><Relationship Id="rId7" Type="http://schemas.openxmlformats.org/officeDocument/2006/relationships/image" Target="../media/image84.png"/><Relationship Id="rId12" Type="http://schemas.openxmlformats.org/officeDocument/2006/relationships/image" Target="../media/image98.png"/><Relationship Id="rId17" Type="http://schemas.openxmlformats.org/officeDocument/2006/relationships/image" Target="../media/image103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10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11" Type="http://schemas.openxmlformats.org/officeDocument/2006/relationships/image" Target="../media/image97.png"/><Relationship Id="rId5" Type="http://schemas.openxmlformats.org/officeDocument/2006/relationships/image" Target="../media/image7.svg"/><Relationship Id="rId15" Type="http://schemas.openxmlformats.org/officeDocument/2006/relationships/image" Target="../media/image101.png"/><Relationship Id="rId10" Type="http://schemas.openxmlformats.org/officeDocument/2006/relationships/image" Target="../media/image96.png"/><Relationship Id="rId4" Type="http://schemas.openxmlformats.org/officeDocument/2006/relationships/image" Target="../media/image6.png"/><Relationship Id="rId9" Type="http://schemas.openxmlformats.org/officeDocument/2006/relationships/image" Target="../media/image86.png"/><Relationship Id="rId14" Type="http://schemas.openxmlformats.org/officeDocument/2006/relationships/image" Target="../media/image10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tiff"/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13" Type="http://schemas.openxmlformats.org/officeDocument/2006/relationships/image" Target="../media/image21.svg"/><Relationship Id="rId18" Type="http://schemas.openxmlformats.org/officeDocument/2006/relationships/image" Target="../media/image2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17" Type="http://schemas.openxmlformats.org/officeDocument/2006/relationships/image" Target="../media/image25.svg"/><Relationship Id="rId2" Type="http://schemas.openxmlformats.org/officeDocument/2006/relationships/image" Target="../media/image10.png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svg"/><Relationship Id="rId11" Type="http://schemas.openxmlformats.org/officeDocument/2006/relationships/image" Target="../media/image19.svg"/><Relationship Id="rId5" Type="http://schemas.openxmlformats.org/officeDocument/2006/relationships/image" Target="../media/image13.png"/><Relationship Id="rId15" Type="http://schemas.openxmlformats.org/officeDocument/2006/relationships/image" Target="../media/image23.svg"/><Relationship Id="rId10" Type="http://schemas.openxmlformats.org/officeDocument/2006/relationships/image" Target="../media/image18.png"/><Relationship Id="rId4" Type="http://schemas.openxmlformats.org/officeDocument/2006/relationships/image" Target="../media/image12.svg"/><Relationship Id="rId9" Type="http://schemas.openxmlformats.org/officeDocument/2006/relationships/image" Target="../media/image17.png"/><Relationship Id="rId1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svg"/><Relationship Id="rId3" Type="http://schemas.openxmlformats.org/officeDocument/2006/relationships/image" Target="../media/image11.png"/><Relationship Id="rId7" Type="http://schemas.openxmlformats.org/officeDocument/2006/relationships/image" Target="../media/image30.jpeg"/><Relationship Id="rId12" Type="http://schemas.openxmlformats.org/officeDocument/2006/relationships/image" Target="../media/image3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svg"/><Relationship Id="rId11" Type="http://schemas.openxmlformats.org/officeDocument/2006/relationships/image" Target="../media/image34.svg"/><Relationship Id="rId5" Type="http://schemas.openxmlformats.org/officeDocument/2006/relationships/image" Target="../media/image28.png"/><Relationship Id="rId15" Type="http://schemas.openxmlformats.org/officeDocument/2006/relationships/image" Target="../media/image38.svg"/><Relationship Id="rId10" Type="http://schemas.openxmlformats.org/officeDocument/2006/relationships/image" Target="../media/image33.png"/><Relationship Id="rId4" Type="http://schemas.openxmlformats.org/officeDocument/2006/relationships/image" Target="../media/image12.svg"/><Relationship Id="rId9" Type="http://schemas.openxmlformats.org/officeDocument/2006/relationships/image" Target="../media/image32.svg"/><Relationship Id="rId14" Type="http://schemas.openxmlformats.org/officeDocument/2006/relationships/image" Target="../media/image3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svg"/><Relationship Id="rId3" Type="http://schemas.openxmlformats.org/officeDocument/2006/relationships/image" Target="../media/image40.png"/><Relationship Id="rId7" Type="http://schemas.openxmlformats.org/officeDocument/2006/relationships/image" Target="../media/image44.jpeg"/><Relationship Id="rId12" Type="http://schemas.openxmlformats.org/officeDocument/2006/relationships/image" Target="../media/image49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svg"/><Relationship Id="rId11" Type="http://schemas.openxmlformats.org/officeDocument/2006/relationships/image" Target="../media/image48.svg"/><Relationship Id="rId5" Type="http://schemas.openxmlformats.org/officeDocument/2006/relationships/image" Target="../media/image42.png"/><Relationship Id="rId15" Type="http://schemas.openxmlformats.org/officeDocument/2006/relationships/image" Target="../media/image52.svg"/><Relationship Id="rId10" Type="http://schemas.openxmlformats.org/officeDocument/2006/relationships/image" Target="../media/image47.png"/><Relationship Id="rId4" Type="http://schemas.openxmlformats.org/officeDocument/2006/relationships/image" Target="../media/image41.svg"/><Relationship Id="rId9" Type="http://schemas.openxmlformats.org/officeDocument/2006/relationships/image" Target="../media/image46.svg"/><Relationship Id="rId14" Type="http://schemas.openxmlformats.org/officeDocument/2006/relationships/image" Target="../media/image5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svg"/><Relationship Id="rId13" Type="http://schemas.openxmlformats.org/officeDocument/2006/relationships/image" Target="../media/image22.pn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12" Type="http://schemas.openxmlformats.org/officeDocument/2006/relationships/image" Target="../media/image63.sv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jpeg"/><Relationship Id="rId11" Type="http://schemas.openxmlformats.org/officeDocument/2006/relationships/image" Target="../media/image62.png"/><Relationship Id="rId5" Type="http://schemas.openxmlformats.org/officeDocument/2006/relationships/image" Target="../media/image56.png"/><Relationship Id="rId10" Type="http://schemas.openxmlformats.org/officeDocument/2006/relationships/image" Target="../media/image61.svg"/><Relationship Id="rId4" Type="http://schemas.openxmlformats.org/officeDocument/2006/relationships/image" Target="../media/image55.svg"/><Relationship Id="rId9" Type="http://schemas.openxmlformats.org/officeDocument/2006/relationships/image" Target="../media/image60.png"/><Relationship Id="rId14" Type="http://schemas.openxmlformats.org/officeDocument/2006/relationships/image" Target="../media/image23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1414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310194" cy="10287000"/>
          </a:xfrm>
          <a:custGeom>
            <a:avLst/>
            <a:gdLst/>
            <a:ahLst/>
            <a:cxnLst/>
            <a:rect l="l" t="t" r="r" b="b"/>
            <a:pathLst>
              <a:path w="18310194" h="10287000">
                <a:moveTo>
                  <a:pt x="0" y="0"/>
                </a:moveTo>
                <a:lnTo>
                  <a:pt x="18310194" y="0"/>
                </a:lnTo>
                <a:lnTo>
                  <a:pt x="1831019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382443" y="304800"/>
            <a:ext cx="17526000" cy="9677400"/>
            <a:chOff x="0" y="0"/>
            <a:chExt cx="4274726" cy="216632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274726" cy="2166324"/>
            </a:xfrm>
            <a:custGeom>
              <a:avLst/>
              <a:gdLst/>
              <a:ahLst/>
              <a:cxnLst/>
              <a:rect l="l" t="t" r="r" b="b"/>
              <a:pathLst>
                <a:path w="4274726" h="2166324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2141998"/>
                  </a:lnTo>
                  <a:cubicBezTo>
                    <a:pt x="4274726" y="2155433"/>
                    <a:pt x="4263834" y="2166324"/>
                    <a:pt x="4250399" y="2166324"/>
                  </a:cubicBezTo>
                  <a:lnTo>
                    <a:pt x="24327" y="2166324"/>
                  </a:lnTo>
                  <a:cubicBezTo>
                    <a:pt x="10891" y="2166324"/>
                    <a:pt x="0" y="2155433"/>
                    <a:pt x="0" y="2141998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FFFFFF">
                <a:alpha val="89804"/>
              </a:srgbClr>
            </a:solidFill>
            <a:ln w="38100" cap="rnd">
              <a:solidFill>
                <a:srgbClr val="FC8181">
                  <a:alpha val="89804"/>
                </a:srgbClr>
              </a:solidFill>
              <a:prstDash val="lgDash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022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Freeform 6"/>
          <p:cNvSpPr/>
          <p:nvPr/>
        </p:nvSpPr>
        <p:spPr>
          <a:xfrm>
            <a:off x="-572813" y="7581900"/>
            <a:ext cx="2477813" cy="2705100"/>
          </a:xfrm>
          <a:custGeom>
            <a:avLst/>
            <a:gdLst/>
            <a:ahLst/>
            <a:cxnLst/>
            <a:rect l="l" t="t" r="r" b="b"/>
            <a:pathLst>
              <a:path w="3362357" h="4705589">
                <a:moveTo>
                  <a:pt x="0" y="0"/>
                </a:moveTo>
                <a:lnTo>
                  <a:pt x="3362357" y="0"/>
                </a:lnTo>
                <a:lnTo>
                  <a:pt x="3362357" y="4705589"/>
                </a:lnTo>
                <a:lnTo>
                  <a:pt x="0" y="470558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Freeform 9"/>
          <p:cNvSpPr/>
          <p:nvPr/>
        </p:nvSpPr>
        <p:spPr>
          <a:xfrm flipH="1">
            <a:off x="16385886" y="7734300"/>
            <a:ext cx="2477815" cy="2552700"/>
          </a:xfrm>
          <a:custGeom>
            <a:avLst/>
            <a:gdLst/>
            <a:ahLst/>
            <a:cxnLst/>
            <a:rect l="l" t="t" r="r" b="b"/>
            <a:pathLst>
              <a:path w="3362357" h="4705589">
                <a:moveTo>
                  <a:pt x="3362357" y="0"/>
                </a:moveTo>
                <a:lnTo>
                  <a:pt x="0" y="0"/>
                </a:lnTo>
                <a:lnTo>
                  <a:pt x="0" y="4705589"/>
                </a:lnTo>
                <a:lnTo>
                  <a:pt x="3362357" y="4705589"/>
                </a:lnTo>
                <a:lnTo>
                  <a:pt x="3362357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82A661C-56FA-9017-24C4-4D9C4D973F34}"/>
              </a:ext>
            </a:extLst>
          </p:cNvPr>
          <p:cNvSpPr txBox="1"/>
          <p:nvPr/>
        </p:nvSpPr>
        <p:spPr>
          <a:xfrm>
            <a:off x="3250813" y="220333"/>
            <a:ext cx="1121509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  <a:cs typeface="+mn-cs"/>
              </a:rPr>
              <a:t>Game: </a:t>
            </a:r>
            <a:r>
              <a:rPr kumimoji="0" lang="en-US" sz="4800" b="1" i="1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  <a:cs typeface="+mn-cs"/>
              </a:rPr>
              <a:t>“Sing and complete”</a:t>
            </a:r>
            <a:endParaRPr kumimoji="0" lang="en-US" sz="66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7" name="Google Shape;384;p11">
            <a:extLst>
              <a:ext uri="{FF2B5EF4-FFF2-40B4-BE49-F238E27FC236}">
                <a16:creationId xmlns:a16="http://schemas.microsoft.com/office/drawing/2014/main" id="{D9DA1E40-546B-31B9-5D03-A0D2D7C56B58}"/>
              </a:ext>
            </a:extLst>
          </p:cNvPr>
          <p:cNvSpPr txBox="1"/>
          <p:nvPr/>
        </p:nvSpPr>
        <p:spPr>
          <a:xfrm>
            <a:off x="4935136" y="1036598"/>
            <a:ext cx="11048999" cy="93255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sz="6000" kern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/>
                <a:ea typeface="Comic Sans MS"/>
                <a:cs typeface="Comic Sans MS"/>
                <a:sym typeface="Comic Sans MS"/>
              </a:rPr>
              <a:t>Where’s  Kate?</a:t>
            </a:r>
          </a:p>
          <a:p>
            <a:pPr lvl="0">
              <a:buClr>
                <a:srgbClr val="000000"/>
              </a:buClr>
            </a:pPr>
            <a:r>
              <a:rPr lang="en-US" sz="6000" kern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/>
                <a:ea typeface="Comic Sans MS"/>
                <a:cs typeface="Comic Sans MS"/>
                <a:sym typeface="Comic Sans MS"/>
              </a:rPr>
              <a:t>She’s in the yard.</a:t>
            </a:r>
          </a:p>
          <a:p>
            <a:pPr lvl="0">
              <a:buClr>
                <a:srgbClr val="000000"/>
              </a:buClr>
            </a:pPr>
            <a:r>
              <a:rPr lang="en-US" sz="6000" kern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/>
                <a:ea typeface="Comic Sans MS"/>
                <a:cs typeface="Comic Sans MS"/>
                <a:sym typeface="Comic Sans MS"/>
              </a:rPr>
              <a:t>Is she ____ a bike?</a:t>
            </a:r>
          </a:p>
          <a:p>
            <a:pPr lvl="0">
              <a:buClr>
                <a:srgbClr val="000000"/>
              </a:buClr>
            </a:pPr>
            <a:r>
              <a:rPr lang="en-US" sz="6000" kern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/>
                <a:ea typeface="Comic Sans MS"/>
                <a:cs typeface="Comic Sans MS"/>
                <a:sym typeface="Comic Sans MS"/>
              </a:rPr>
              <a:t>Yes, __ is. Yes, __ is</a:t>
            </a:r>
          </a:p>
          <a:p>
            <a:pPr lvl="0">
              <a:buClr>
                <a:srgbClr val="000000"/>
              </a:buClr>
            </a:pPr>
            <a:endParaRPr lang="en-US" sz="6000" kern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/>
              <a:ea typeface="Comic Sans MS"/>
              <a:cs typeface="Comic Sans MS"/>
              <a:sym typeface="Comic Sans MS"/>
            </a:endParaRPr>
          </a:p>
          <a:p>
            <a:pPr lvl="0">
              <a:buClr>
                <a:srgbClr val="000000"/>
              </a:buClr>
            </a:pPr>
            <a:r>
              <a:rPr lang="en-US" sz="6000" kern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/>
                <a:ea typeface="Comic Sans MS"/>
                <a:cs typeface="Comic Sans MS"/>
                <a:sym typeface="Comic Sans MS"/>
              </a:rPr>
              <a:t>Where’s Ken?</a:t>
            </a:r>
          </a:p>
          <a:p>
            <a:pPr lvl="0">
              <a:buClr>
                <a:srgbClr val="000000"/>
              </a:buClr>
            </a:pPr>
            <a:r>
              <a:rPr lang="en-US" sz="6000" kern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/>
                <a:ea typeface="Comic Sans MS"/>
                <a:cs typeface="Comic Sans MS"/>
                <a:sym typeface="Comic Sans MS"/>
              </a:rPr>
              <a:t>He’s in the yard.</a:t>
            </a:r>
          </a:p>
          <a:p>
            <a:pPr lvl="0">
              <a:buClr>
                <a:srgbClr val="000000"/>
              </a:buClr>
            </a:pPr>
            <a:r>
              <a:rPr lang="en-US" sz="6000" kern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/>
                <a:ea typeface="Comic Sans MS"/>
                <a:cs typeface="Comic Sans MS"/>
                <a:sym typeface="Comic Sans MS"/>
              </a:rPr>
              <a:t>Is he riding a ___?</a:t>
            </a:r>
            <a:endParaRPr lang="en-US" sz="3600" kern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/>
              <a:cs typeface="Arial"/>
              <a:sym typeface="Arial"/>
            </a:endParaRPr>
          </a:p>
          <a:p>
            <a:pPr lvl="0">
              <a:buClr>
                <a:srgbClr val="000000"/>
              </a:buClr>
            </a:pPr>
            <a:r>
              <a:rPr lang="en-US" sz="6000" kern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/>
                <a:ea typeface="Comic Sans MS"/>
                <a:cs typeface="Comic Sans MS"/>
                <a:sym typeface="Comic Sans MS"/>
              </a:rPr>
              <a:t>No, __ isn’t. No, __ isn’t</a:t>
            </a:r>
          </a:p>
          <a:p>
            <a:pPr>
              <a:buClr>
                <a:srgbClr val="000000"/>
              </a:buClr>
              <a:buFont typeface="Arial"/>
              <a:buNone/>
            </a:pPr>
            <a:endParaRPr lang="en-US" sz="6000" kern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A1EB9F7-B252-B818-84DD-299467D87573}"/>
              </a:ext>
            </a:extLst>
          </p:cNvPr>
          <p:cNvSpPr txBox="1"/>
          <p:nvPr/>
        </p:nvSpPr>
        <p:spPr>
          <a:xfrm>
            <a:off x="7371781" y="2907620"/>
            <a:ext cx="25521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rgbClr val="FF0000"/>
                </a:solidFill>
                <a:latin typeface="Comic Sans MS" panose="030F0702030302020204" pitchFamily="66" charset="0"/>
              </a:rPr>
              <a:t>riding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E77E13D-6DA3-BAAF-CB0D-270394BA35FC}"/>
              </a:ext>
            </a:extLst>
          </p:cNvPr>
          <p:cNvSpPr txBox="1"/>
          <p:nvPr/>
        </p:nvSpPr>
        <p:spPr>
          <a:xfrm>
            <a:off x="9847871" y="7421190"/>
            <a:ext cx="1905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rgbClr val="FF0000"/>
                </a:solidFill>
                <a:latin typeface="Comic Sans MS" panose="030F0702030302020204" pitchFamily="66" charset="0"/>
              </a:rPr>
              <a:t>bike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8F76BD0-01FD-1097-3B06-D8DF60346DBA}"/>
              </a:ext>
            </a:extLst>
          </p:cNvPr>
          <p:cNvSpPr txBox="1"/>
          <p:nvPr/>
        </p:nvSpPr>
        <p:spPr>
          <a:xfrm>
            <a:off x="6539989" y="3733243"/>
            <a:ext cx="1905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rgbClr val="FF0000"/>
                </a:solidFill>
                <a:latin typeface="Comic Sans MS" panose="030F0702030302020204" pitchFamily="66" charset="0"/>
              </a:rPr>
              <a:t>she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E98B18A-3969-7DF1-424A-0F7D13365193}"/>
              </a:ext>
            </a:extLst>
          </p:cNvPr>
          <p:cNvSpPr txBox="1"/>
          <p:nvPr/>
        </p:nvSpPr>
        <p:spPr>
          <a:xfrm>
            <a:off x="10402197" y="3763590"/>
            <a:ext cx="1905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rgbClr val="FF0000"/>
                </a:solidFill>
                <a:latin typeface="Comic Sans MS" panose="030F0702030302020204" pitchFamily="66" charset="0"/>
              </a:rPr>
              <a:t>she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04DEF4-E00E-0587-CD89-CFCC30ADDB81}"/>
              </a:ext>
            </a:extLst>
          </p:cNvPr>
          <p:cNvSpPr txBox="1"/>
          <p:nvPr/>
        </p:nvSpPr>
        <p:spPr>
          <a:xfrm>
            <a:off x="6497099" y="8335590"/>
            <a:ext cx="1905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rgbClr val="FF0000"/>
                </a:solidFill>
                <a:latin typeface="Comic Sans MS" panose="030F0702030302020204" pitchFamily="66" charset="0"/>
              </a:rPr>
              <a:t>he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5ED7AA5-86D7-7044-6A06-D92E2F7D9055}"/>
              </a:ext>
            </a:extLst>
          </p:cNvPr>
          <p:cNvSpPr txBox="1"/>
          <p:nvPr/>
        </p:nvSpPr>
        <p:spPr>
          <a:xfrm>
            <a:off x="10998410" y="8335590"/>
            <a:ext cx="1905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rgbClr val="FF0000"/>
                </a:solidFill>
                <a:latin typeface="Comic Sans MS" panose="030F0702030302020204" pitchFamily="66" charset="0"/>
              </a:rPr>
              <a:t>he</a:t>
            </a:r>
          </a:p>
        </p:txBody>
      </p:sp>
      <p:pic>
        <p:nvPicPr>
          <p:cNvPr id="13" name="unit 2 let sing">
            <a:hlinkClick r:id="" action="ppaction://media"/>
            <a:extLst>
              <a:ext uri="{FF2B5EF4-FFF2-40B4-BE49-F238E27FC236}">
                <a16:creationId xmlns:a16="http://schemas.microsoft.com/office/drawing/2014/main" id="{215D408E-1927-6FE5-80CA-6CF421902A1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0"/>
              </a:ext>
            </a:extLst>
          </a:blip>
          <a:srcRect/>
          <a:stretch/>
        </p:blipFill>
        <p:spPr>
          <a:xfrm>
            <a:off x="15238516" y="4719950"/>
            <a:ext cx="2294739" cy="2294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79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27" grpId="0"/>
      <p:bldP spid="28" grpId="0"/>
      <p:bldP spid="8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310194" cy="10287000"/>
          </a:xfrm>
          <a:custGeom>
            <a:avLst/>
            <a:gdLst/>
            <a:ahLst/>
            <a:cxnLst/>
            <a:rect l="l" t="t" r="r" b="b"/>
            <a:pathLst>
              <a:path w="18310194" h="10287000">
                <a:moveTo>
                  <a:pt x="0" y="0"/>
                </a:moveTo>
                <a:lnTo>
                  <a:pt x="18310194" y="0"/>
                </a:lnTo>
                <a:lnTo>
                  <a:pt x="1831019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382443" y="304800"/>
            <a:ext cx="17526000" cy="9677400"/>
            <a:chOff x="0" y="0"/>
            <a:chExt cx="4274726" cy="216632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274726" cy="2166324"/>
            </a:xfrm>
            <a:custGeom>
              <a:avLst/>
              <a:gdLst/>
              <a:ahLst/>
              <a:cxnLst/>
              <a:rect l="l" t="t" r="r" b="b"/>
              <a:pathLst>
                <a:path w="4274726" h="2166324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2141998"/>
                  </a:lnTo>
                  <a:cubicBezTo>
                    <a:pt x="4274726" y="2155433"/>
                    <a:pt x="4263834" y="2166324"/>
                    <a:pt x="4250399" y="2166324"/>
                  </a:cubicBezTo>
                  <a:lnTo>
                    <a:pt x="24327" y="2166324"/>
                  </a:lnTo>
                  <a:cubicBezTo>
                    <a:pt x="10891" y="2166324"/>
                    <a:pt x="0" y="2155433"/>
                    <a:pt x="0" y="2141998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FFFFFF">
                <a:alpha val="89804"/>
              </a:srgbClr>
            </a:solidFill>
            <a:ln w="38100" cap="rnd">
              <a:solidFill>
                <a:srgbClr val="FC8181">
                  <a:alpha val="89804"/>
                </a:srgbClr>
              </a:solidFill>
              <a:prstDash val="lgDash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022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Freeform 6"/>
          <p:cNvSpPr/>
          <p:nvPr/>
        </p:nvSpPr>
        <p:spPr>
          <a:xfrm>
            <a:off x="-572813" y="7581900"/>
            <a:ext cx="2477813" cy="2705100"/>
          </a:xfrm>
          <a:custGeom>
            <a:avLst/>
            <a:gdLst/>
            <a:ahLst/>
            <a:cxnLst/>
            <a:rect l="l" t="t" r="r" b="b"/>
            <a:pathLst>
              <a:path w="3362357" h="4705589">
                <a:moveTo>
                  <a:pt x="0" y="0"/>
                </a:moveTo>
                <a:lnTo>
                  <a:pt x="3362357" y="0"/>
                </a:lnTo>
                <a:lnTo>
                  <a:pt x="3362357" y="4705589"/>
                </a:lnTo>
                <a:lnTo>
                  <a:pt x="0" y="470558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Freeform 9"/>
          <p:cNvSpPr/>
          <p:nvPr/>
        </p:nvSpPr>
        <p:spPr>
          <a:xfrm flipH="1">
            <a:off x="16385886" y="7734300"/>
            <a:ext cx="2477815" cy="2552700"/>
          </a:xfrm>
          <a:custGeom>
            <a:avLst/>
            <a:gdLst/>
            <a:ahLst/>
            <a:cxnLst/>
            <a:rect l="l" t="t" r="r" b="b"/>
            <a:pathLst>
              <a:path w="3362357" h="4705589">
                <a:moveTo>
                  <a:pt x="3362357" y="0"/>
                </a:moveTo>
                <a:lnTo>
                  <a:pt x="0" y="0"/>
                </a:lnTo>
                <a:lnTo>
                  <a:pt x="0" y="4705589"/>
                </a:lnTo>
                <a:lnTo>
                  <a:pt x="3362357" y="4705589"/>
                </a:lnTo>
                <a:lnTo>
                  <a:pt x="3362357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1" name="unit 2 let sing">
            <a:hlinkClick r:id="" action="ppaction://media"/>
            <a:extLst>
              <a:ext uri="{FF2B5EF4-FFF2-40B4-BE49-F238E27FC236}">
                <a16:creationId xmlns:a16="http://schemas.microsoft.com/office/drawing/2014/main" id="{A0DF58E4-064D-D2EA-BD2C-31D97B25933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rcRect/>
          <a:stretch/>
        </p:blipFill>
        <p:spPr>
          <a:xfrm>
            <a:off x="15238516" y="4719950"/>
            <a:ext cx="2294739" cy="229473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4D98995-7E09-EA13-4044-CA729576CD0C}"/>
              </a:ext>
            </a:extLst>
          </p:cNvPr>
          <p:cNvSpPr txBox="1"/>
          <p:nvPr/>
        </p:nvSpPr>
        <p:spPr>
          <a:xfrm>
            <a:off x="3536452" y="127650"/>
            <a:ext cx="1121509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  <a:cs typeface="+mn-cs"/>
              </a:rPr>
              <a:t>Game: </a:t>
            </a:r>
            <a:r>
              <a:rPr kumimoji="0" lang="en-US" sz="4800" b="1" i="1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  <a:cs typeface="+mn-cs"/>
              </a:rPr>
              <a:t>“Sing and complete”</a:t>
            </a:r>
            <a:endParaRPr kumimoji="0" lang="en-US" sz="66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4" name="Google Shape;384;p11">
            <a:extLst>
              <a:ext uri="{FF2B5EF4-FFF2-40B4-BE49-F238E27FC236}">
                <a16:creationId xmlns:a16="http://schemas.microsoft.com/office/drawing/2014/main" id="{147E1EC3-FCC7-730C-0A09-4698393356C3}"/>
              </a:ext>
            </a:extLst>
          </p:cNvPr>
          <p:cNvSpPr txBox="1"/>
          <p:nvPr/>
        </p:nvSpPr>
        <p:spPr>
          <a:xfrm>
            <a:off x="5029201" y="999511"/>
            <a:ext cx="11048999" cy="93255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sz="6000" kern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/>
                <a:ea typeface="Comic Sans MS"/>
                <a:cs typeface="Comic Sans MS"/>
                <a:sym typeface="Comic Sans MS"/>
              </a:rPr>
              <a:t>Where’s  Kate?</a:t>
            </a:r>
          </a:p>
          <a:p>
            <a:pPr lvl="0">
              <a:buClr>
                <a:srgbClr val="000000"/>
              </a:buClr>
            </a:pPr>
            <a:r>
              <a:rPr lang="en-US" sz="6000" kern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/>
                <a:ea typeface="Comic Sans MS"/>
                <a:cs typeface="Comic Sans MS"/>
                <a:sym typeface="Comic Sans MS"/>
              </a:rPr>
              <a:t>She’s in the yard.</a:t>
            </a:r>
          </a:p>
          <a:p>
            <a:pPr lvl="0">
              <a:buClr>
                <a:srgbClr val="000000"/>
              </a:buClr>
            </a:pPr>
            <a:r>
              <a:rPr lang="en-US" sz="6000" kern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/>
                <a:ea typeface="Comic Sans MS"/>
                <a:cs typeface="Comic Sans MS"/>
                <a:sym typeface="Comic Sans MS"/>
              </a:rPr>
              <a:t>Is she ____ a bike?</a:t>
            </a:r>
          </a:p>
          <a:p>
            <a:pPr lvl="0">
              <a:buClr>
                <a:srgbClr val="000000"/>
              </a:buClr>
            </a:pPr>
            <a:r>
              <a:rPr lang="en-US" sz="6000" kern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/>
                <a:ea typeface="Comic Sans MS"/>
                <a:cs typeface="Comic Sans MS"/>
                <a:sym typeface="Comic Sans MS"/>
              </a:rPr>
              <a:t>Yes, __ is. Yes, __ is.</a:t>
            </a:r>
          </a:p>
          <a:p>
            <a:pPr lvl="0">
              <a:buClr>
                <a:srgbClr val="000000"/>
              </a:buClr>
            </a:pPr>
            <a:endParaRPr lang="en-US" sz="6000" kern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/>
              <a:ea typeface="Comic Sans MS"/>
              <a:cs typeface="Comic Sans MS"/>
              <a:sym typeface="Comic Sans MS"/>
            </a:endParaRPr>
          </a:p>
          <a:p>
            <a:pPr lvl="0">
              <a:buClr>
                <a:srgbClr val="000000"/>
              </a:buClr>
            </a:pPr>
            <a:r>
              <a:rPr lang="en-US" sz="6000" kern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/>
                <a:ea typeface="Comic Sans MS"/>
                <a:cs typeface="Comic Sans MS"/>
                <a:sym typeface="Comic Sans MS"/>
              </a:rPr>
              <a:t>Where’s Ken?</a:t>
            </a:r>
          </a:p>
          <a:p>
            <a:pPr lvl="0">
              <a:buClr>
                <a:srgbClr val="000000"/>
              </a:buClr>
            </a:pPr>
            <a:r>
              <a:rPr lang="en-US" sz="6000" kern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/>
                <a:ea typeface="Comic Sans MS"/>
                <a:cs typeface="Comic Sans MS"/>
                <a:sym typeface="Comic Sans MS"/>
              </a:rPr>
              <a:t>He’s in the yard.</a:t>
            </a:r>
          </a:p>
          <a:p>
            <a:pPr lvl="0">
              <a:buClr>
                <a:srgbClr val="000000"/>
              </a:buClr>
            </a:pPr>
            <a:r>
              <a:rPr lang="en-US" sz="6000" kern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/>
                <a:ea typeface="Comic Sans MS"/>
                <a:cs typeface="Comic Sans MS"/>
                <a:sym typeface="Comic Sans MS"/>
              </a:rPr>
              <a:t>Is he riding a ___?</a:t>
            </a:r>
            <a:endParaRPr lang="en-US" sz="3600" kern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/>
              <a:cs typeface="Arial"/>
              <a:sym typeface="Arial"/>
            </a:endParaRPr>
          </a:p>
          <a:p>
            <a:pPr lvl="0">
              <a:buClr>
                <a:srgbClr val="000000"/>
              </a:buClr>
            </a:pPr>
            <a:r>
              <a:rPr lang="en-US" sz="6000" kern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/>
                <a:ea typeface="Comic Sans MS"/>
                <a:cs typeface="Comic Sans MS"/>
                <a:sym typeface="Comic Sans MS"/>
              </a:rPr>
              <a:t>No, __ isn’t. No, __ isn’t.</a:t>
            </a:r>
          </a:p>
          <a:p>
            <a:pPr>
              <a:buClr>
                <a:srgbClr val="000000"/>
              </a:buClr>
              <a:buFont typeface="Arial"/>
              <a:buNone/>
            </a:pPr>
            <a:endParaRPr lang="en-US" sz="6000" kern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92ECB72-14AF-6F01-F8E8-2866A9C3C1CB}"/>
              </a:ext>
            </a:extLst>
          </p:cNvPr>
          <p:cNvSpPr txBox="1"/>
          <p:nvPr/>
        </p:nvSpPr>
        <p:spPr>
          <a:xfrm>
            <a:off x="7430098" y="2857500"/>
            <a:ext cx="25521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rgbClr val="FF0000"/>
                </a:solidFill>
                <a:latin typeface="Comic Sans MS" panose="030F0702030302020204" pitchFamily="66" charset="0"/>
              </a:rPr>
              <a:t>riding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96C4B31-A9A2-9B4A-0018-0A1741CB4C04}"/>
              </a:ext>
            </a:extLst>
          </p:cNvPr>
          <p:cNvSpPr txBox="1"/>
          <p:nvPr/>
        </p:nvSpPr>
        <p:spPr>
          <a:xfrm>
            <a:off x="9982200" y="7421190"/>
            <a:ext cx="1905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rgbClr val="FF0000"/>
                </a:solidFill>
                <a:latin typeface="Comic Sans MS" panose="030F0702030302020204" pitchFamily="66" charset="0"/>
              </a:rPr>
              <a:t>bike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8BFE2A8-7129-D51D-C724-A4362B98BDDA}"/>
              </a:ext>
            </a:extLst>
          </p:cNvPr>
          <p:cNvSpPr txBox="1"/>
          <p:nvPr/>
        </p:nvSpPr>
        <p:spPr>
          <a:xfrm>
            <a:off x="6629400" y="3733243"/>
            <a:ext cx="1905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rgbClr val="FF0000"/>
                </a:solidFill>
                <a:latin typeface="Comic Sans MS" panose="030F0702030302020204" pitchFamily="66" charset="0"/>
              </a:rPr>
              <a:t>she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EB918AB-1963-C073-0B05-FC8B21B80EE9}"/>
              </a:ext>
            </a:extLst>
          </p:cNvPr>
          <p:cNvSpPr txBox="1"/>
          <p:nvPr/>
        </p:nvSpPr>
        <p:spPr>
          <a:xfrm>
            <a:off x="10439400" y="3763590"/>
            <a:ext cx="1905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rgbClr val="FF0000"/>
                </a:solidFill>
                <a:latin typeface="Comic Sans MS" panose="030F0702030302020204" pitchFamily="66" charset="0"/>
              </a:rPr>
              <a:t>she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37ECB4C-4B22-B9AD-DFD4-CCB4CD74CB2D}"/>
              </a:ext>
            </a:extLst>
          </p:cNvPr>
          <p:cNvSpPr txBox="1"/>
          <p:nvPr/>
        </p:nvSpPr>
        <p:spPr>
          <a:xfrm>
            <a:off x="6497099" y="8335590"/>
            <a:ext cx="1905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rgbClr val="FF0000"/>
                </a:solidFill>
                <a:latin typeface="Comic Sans MS" panose="030F0702030302020204" pitchFamily="66" charset="0"/>
              </a:rPr>
              <a:t>he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5460EAB-171E-F131-4063-B47D32D9178B}"/>
              </a:ext>
            </a:extLst>
          </p:cNvPr>
          <p:cNvSpPr txBox="1"/>
          <p:nvPr/>
        </p:nvSpPr>
        <p:spPr>
          <a:xfrm>
            <a:off x="10998410" y="8335590"/>
            <a:ext cx="1905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rgbClr val="FF0000"/>
                </a:solidFill>
                <a:latin typeface="Comic Sans MS" panose="030F0702030302020204" pitchFamily="66" charset="0"/>
              </a:rPr>
              <a:t>he</a:t>
            </a:r>
          </a:p>
        </p:txBody>
      </p:sp>
    </p:spTree>
    <p:extLst>
      <p:ext uri="{BB962C8B-B14F-4D97-AF65-F5344CB8AC3E}">
        <p14:creationId xmlns:p14="http://schemas.microsoft.com/office/powerpoint/2010/main" val="4118676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310194" cy="10287000"/>
          </a:xfrm>
          <a:custGeom>
            <a:avLst/>
            <a:gdLst/>
            <a:ahLst/>
            <a:cxnLst/>
            <a:rect l="l" t="t" r="r" b="b"/>
            <a:pathLst>
              <a:path w="18310194" h="10287000">
                <a:moveTo>
                  <a:pt x="0" y="0"/>
                </a:moveTo>
                <a:lnTo>
                  <a:pt x="18310194" y="0"/>
                </a:lnTo>
                <a:lnTo>
                  <a:pt x="1831019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304800" y="342900"/>
            <a:ext cx="17526000" cy="9677400"/>
            <a:chOff x="0" y="0"/>
            <a:chExt cx="4274726" cy="216632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274726" cy="2166324"/>
            </a:xfrm>
            <a:custGeom>
              <a:avLst/>
              <a:gdLst/>
              <a:ahLst/>
              <a:cxnLst/>
              <a:rect l="l" t="t" r="r" b="b"/>
              <a:pathLst>
                <a:path w="4274726" h="2166324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2141998"/>
                  </a:lnTo>
                  <a:cubicBezTo>
                    <a:pt x="4274726" y="2155433"/>
                    <a:pt x="4263834" y="2166324"/>
                    <a:pt x="4250399" y="2166324"/>
                  </a:cubicBezTo>
                  <a:lnTo>
                    <a:pt x="24327" y="2166324"/>
                  </a:lnTo>
                  <a:cubicBezTo>
                    <a:pt x="10891" y="2166324"/>
                    <a:pt x="0" y="2155433"/>
                    <a:pt x="0" y="2141998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FFFFFF">
                <a:alpha val="89804"/>
              </a:srgbClr>
            </a:solidFill>
            <a:ln w="38100" cap="rnd">
              <a:solidFill>
                <a:srgbClr val="FC8181">
                  <a:alpha val="89804"/>
                </a:srgbClr>
              </a:solidFill>
              <a:prstDash val="lgDash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022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anose="030F0702030302020204" pitchFamily="66" charset="0"/>
              </a:endParaRPr>
            </a:p>
          </p:txBody>
        </p:sp>
      </p:grpSp>
      <p:sp>
        <p:nvSpPr>
          <p:cNvPr id="6" name="Freeform 6"/>
          <p:cNvSpPr/>
          <p:nvPr/>
        </p:nvSpPr>
        <p:spPr>
          <a:xfrm>
            <a:off x="-572813" y="5581411"/>
            <a:ext cx="3362357" cy="4705589"/>
          </a:xfrm>
          <a:custGeom>
            <a:avLst/>
            <a:gdLst/>
            <a:ahLst/>
            <a:cxnLst/>
            <a:rect l="l" t="t" r="r" b="b"/>
            <a:pathLst>
              <a:path w="3362357" h="4705589">
                <a:moveTo>
                  <a:pt x="0" y="0"/>
                </a:moveTo>
                <a:lnTo>
                  <a:pt x="3362357" y="0"/>
                </a:lnTo>
                <a:lnTo>
                  <a:pt x="3362357" y="4705589"/>
                </a:lnTo>
                <a:lnTo>
                  <a:pt x="0" y="470558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Freeform 9"/>
          <p:cNvSpPr/>
          <p:nvPr/>
        </p:nvSpPr>
        <p:spPr>
          <a:xfrm flipH="1">
            <a:off x="15501345" y="5581411"/>
            <a:ext cx="3362357" cy="4705589"/>
          </a:xfrm>
          <a:custGeom>
            <a:avLst/>
            <a:gdLst/>
            <a:ahLst/>
            <a:cxnLst/>
            <a:rect l="l" t="t" r="r" b="b"/>
            <a:pathLst>
              <a:path w="3362357" h="4705589">
                <a:moveTo>
                  <a:pt x="3362357" y="0"/>
                </a:moveTo>
                <a:lnTo>
                  <a:pt x="0" y="0"/>
                </a:lnTo>
                <a:lnTo>
                  <a:pt x="0" y="4705589"/>
                </a:lnTo>
                <a:lnTo>
                  <a:pt x="3362357" y="4705589"/>
                </a:lnTo>
                <a:lnTo>
                  <a:pt x="3362357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D17AD78-DD88-BFAC-CF71-B4C3DB0D546D}"/>
              </a:ext>
            </a:extLst>
          </p:cNvPr>
          <p:cNvGrpSpPr/>
          <p:nvPr/>
        </p:nvGrpSpPr>
        <p:grpSpPr>
          <a:xfrm>
            <a:off x="5086303" y="0"/>
            <a:ext cx="8401097" cy="2919442"/>
            <a:chOff x="5118833" y="507616"/>
            <a:chExt cx="7290642" cy="2019300"/>
          </a:xfrm>
        </p:grpSpPr>
        <p:sp>
          <p:nvSpPr>
            <p:cNvPr id="10" name="Google Shape;92;p2">
              <a:extLst>
                <a:ext uri="{FF2B5EF4-FFF2-40B4-BE49-F238E27FC236}">
                  <a16:creationId xmlns:a16="http://schemas.microsoft.com/office/drawing/2014/main" id="{925F92EE-E22E-5643-4A8A-FAE8A084EACE}"/>
                </a:ext>
              </a:extLst>
            </p:cNvPr>
            <p:cNvSpPr txBox="1"/>
            <p:nvPr/>
          </p:nvSpPr>
          <p:spPr>
            <a:xfrm>
              <a:off x="5118833" y="656499"/>
              <a:ext cx="2133599" cy="7024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6000" b="1" i="0" u="none" strike="noStrike" kern="0" cap="none" spc="0" normalizeH="0" baseline="0" noProof="0" dirty="0">
                  <a:ln>
                    <a:noFill/>
                  </a:ln>
                  <a:solidFill>
                    <a:srgbClr val="4F81BD">
                      <a:lumMod val="75000"/>
                    </a:srgbClr>
                  </a:solidFill>
                  <a:effectLst/>
                  <a:uLnTx/>
                  <a:uFillTx/>
                  <a:latin typeface="Comic Sans MS"/>
                  <a:ea typeface="Comic Sans MS"/>
                  <a:cs typeface="Comic Sans MS"/>
                  <a:sym typeface="Comic Sans MS"/>
                </a:rPr>
                <a:t>Unit</a:t>
              </a:r>
              <a:endPara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pic>
          <p:nvPicPr>
            <p:cNvPr id="11" name="Google Shape;93;p2">
              <a:extLst>
                <a:ext uri="{FF2B5EF4-FFF2-40B4-BE49-F238E27FC236}">
                  <a16:creationId xmlns:a16="http://schemas.microsoft.com/office/drawing/2014/main" id="{E6F64A90-CCB1-ED78-5527-97C664D02A02}"/>
                </a:ext>
              </a:extLst>
            </p:cNvPr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7038858" y="576923"/>
              <a:ext cx="854293" cy="7949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Google Shape;94;p2">
              <a:extLst>
                <a:ext uri="{FF2B5EF4-FFF2-40B4-BE49-F238E27FC236}">
                  <a16:creationId xmlns:a16="http://schemas.microsoft.com/office/drawing/2014/main" id="{46AFD901-B062-3EF1-E305-09F02BF1813C}"/>
                </a:ext>
              </a:extLst>
            </p:cNvPr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7928791" y="507616"/>
              <a:ext cx="4480684" cy="7949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Google Shape;95;p2">
              <a:extLst>
                <a:ext uri="{FF2B5EF4-FFF2-40B4-BE49-F238E27FC236}">
                  <a16:creationId xmlns:a16="http://schemas.microsoft.com/office/drawing/2014/main" id="{8D730B7C-9843-564D-41CD-3148FE0D12DA}"/>
                </a:ext>
              </a:extLst>
            </p:cNvPr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7466004" y="1041204"/>
              <a:ext cx="3290274" cy="148571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382A661C-56FA-9017-24C4-4D9C4D973F34}"/>
              </a:ext>
            </a:extLst>
          </p:cNvPr>
          <p:cNvSpPr txBox="1"/>
          <p:nvPr/>
        </p:nvSpPr>
        <p:spPr>
          <a:xfrm>
            <a:off x="2789544" y="2919442"/>
            <a:ext cx="12974392" cy="57554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800" b="1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</a:rPr>
              <a:t>02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sng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</a:rPr>
              <a:t>Activity 1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</a:rPr>
              <a:t>Listen and repeat</a:t>
            </a:r>
            <a:endParaRPr kumimoji="0" lang="en-US" sz="19900" b="0" i="0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38024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310194" cy="10287000"/>
          </a:xfrm>
          <a:custGeom>
            <a:avLst/>
            <a:gdLst/>
            <a:ahLst/>
            <a:cxnLst/>
            <a:rect l="l" t="t" r="r" b="b"/>
            <a:pathLst>
              <a:path w="18310194" h="10287000">
                <a:moveTo>
                  <a:pt x="0" y="0"/>
                </a:moveTo>
                <a:lnTo>
                  <a:pt x="18310194" y="0"/>
                </a:lnTo>
                <a:lnTo>
                  <a:pt x="1831019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304800" y="342900"/>
            <a:ext cx="17526000" cy="9677400"/>
            <a:chOff x="0" y="0"/>
            <a:chExt cx="4274726" cy="216632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274726" cy="2166324"/>
            </a:xfrm>
            <a:custGeom>
              <a:avLst/>
              <a:gdLst/>
              <a:ahLst/>
              <a:cxnLst/>
              <a:rect l="l" t="t" r="r" b="b"/>
              <a:pathLst>
                <a:path w="4274726" h="2166324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2141998"/>
                  </a:lnTo>
                  <a:cubicBezTo>
                    <a:pt x="4274726" y="2155433"/>
                    <a:pt x="4263834" y="2166324"/>
                    <a:pt x="4250399" y="2166324"/>
                  </a:cubicBezTo>
                  <a:lnTo>
                    <a:pt x="24327" y="2166324"/>
                  </a:lnTo>
                  <a:cubicBezTo>
                    <a:pt x="10891" y="2166324"/>
                    <a:pt x="0" y="2155433"/>
                    <a:pt x="0" y="2141998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FFFFFF">
                <a:alpha val="89804"/>
              </a:srgbClr>
            </a:solidFill>
            <a:ln w="38100" cap="rnd">
              <a:solidFill>
                <a:srgbClr val="FC8181">
                  <a:alpha val="89804"/>
                </a:srgbClr>
              </a:solidFill>
              <a:prstDash val="lgDash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022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D17AD78-DD88-BFAC-CF71-B4C3DB0D546D}"/>
              </a:ext>
            </a:extLst>
          </p:cNvPr>
          <p:cNvGrpSpPr/>
          <p:nvPr/>
        </p:nvGrpSpPr>
        <p:grpSpPr>
          <a:xfrm>
            <a:off x="5332405" y="0"/>
            <a:ext cx="7077070" cy="2019300"/>
            <a:chOff x="5332405" y="507616"/>
            <a:chExt cx="7077070" cy="2019300"/>
          </a:xfrm>
        </p:grpSpPr>
        <p:sp>
          <p:nvSpPr>
            <p:cNvPr id="10" name="Google Shape;92;p2">
              <a:extLst>
                <a:ext uri="{FF2B5EF4-FFF2-40B4-BE49-F238E27FC236}">
                  <a16:creationId xmlns:a16="http://schemas.microsoft.com/office/drawing/2014/main" id="{925F92EE-E22E-5643-4A8A-FAE8A084EACE}"/>
                </a:ext>
              </a:extLst>
            </p:cNvPr>
            <p:cNvSpPr txBox="1"/>
            <p:nvPr/>
          </p:nvSpPr>
          <p:spPr>
            <a:xfrm>
              <a:off x="5332405" y="523653"/>
              <a:ext cx="2133599" cy="8309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4800" b="1" i="0" u="none" strike="noStrike" kern="0" cap="none" spc="0" normalizeH="0" baseline="0" noProof="0" dirty="0">
                  <a:ln>
                    <a:noFill/>
                  </a:ln>
                  <a:solidFill>
                    <a:srgbClr val="4F81BD">
                      <a:lumMod val="75000"/>
                    </a:srgbClr>
                  </a:solidFill>
                  <a:effectLst/>
                  <a:uLnTx/>
                  <a:uFillTx/>
                  <a:latin typeface="Comic Sans MS"/>
                  <a:ea typeface="Comic Sans MS"/>
                  <a:cs typeface="Comic Sans MS"/>
                  <a:sym typeface="Comic Sans MS"/>
                </a:rPr>
                <a:t>Unit</a:t>
              </a:r>
              <a:endParaRPr kumimoji="0" sz="1100" b="0" i="0" u="none" strike="noStrike" kern="0" cap="none" spc="0" normalizeH="0" baseline="0" noProof="0" dirty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pic>
          <p:nvPicPr>
            <p:cNvPr id="11" name="Google Shape;93;p2">
              <a:extLst>
                <a:ext uri="{FF2B5EF4-FFF2-40B4-BE49-F238E27FC236}">
                  <a16:creationId xmlns:a16="http://schemas.microsoft.com/office/drawing/2014/main" id="{E6F64A90-CCB1-ED78-5527-97C664D02A02}"/>
                </a:ext>
              </a:extLst>
            </p:cNvPr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7038858" y="576923"/>
              <a:ext cx="854293" cy="7949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Google Shape;94;p2">
              <a:extLst>
                <a:ext uri="{FF2B5EF4-FFF2-40B4-BE49-F238E27FC236}">
                  <a16:creationId xmlns:a16="http://schemas.microsoft.com/office/drawing/2014/main" id="{46AFD901-B062-3EF1-E305-09F02BF1813C}"/>
                </a:ext>
              </a:extLst>
            </p:cNvPr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7928791" y="507616"/>
              <a:ext cx="4480684" cy="7949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Google Shape;95;p2">
              <a:extLst>
                <a:ext uri="{FF2B5EF4-FFF2-40B4-BE49-F238E27FC236}">
                  <a16:creationId xmlns:a16="http://schemas.microsoft.com/office/drawing/2014/main" id="{8D730B7C-9843-564D-41CD-3148FE0D12DA}"/>
                </a:ext>
              </a:extLst>
            </p:cNvPr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7694604" y="1041204"/>
              <a:ext cx="3125796" cy="148571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" name="Google Shape;96;p2">
            <a:extLst>
              <a:ext uri="{FF2B5EF4-FFF2-40B4-BE49-F238E27FC236}">
                <a16:creationId xmlns:a16="http://schemas.microsoft.com/office/drawing/2014/main" id="{3F475649-37F1-4527-9A41-D4592305F890}"/>
              </a:ext>
            </a:extLst>
          </p:cNvPr>
          <p:cNvSpPr txBox="1"/>
          <p:nvPr/>
        </p:nvSpPr>
        <p:spPr>
          <a:xfrm>
            <a:off x="705869" y="1387360"/>
            <a:ext cx="6123631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1. Listen and repeat.</a:t>
            </a: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8" name="Google Shape;97;p2">
            <a:extLst>
              <a:ext uri="{FF2B5EF4-FFF2-40B4-BE49-F238E27FC236}">
                <a16:creationId xmlns:a16="http://schemas.microsoft.com/office/drawing/2014/main" id="{2016AEFB-C596-BF65-EB67-26723AB3F802}"/>
              </a:ext>
            </a:extLst>
          </p:cNvPr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5671227" y="1245326"/>
            <a:ext cx="1873887" cy="830956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96;p2">
            <a:extLst>
              <a:ext uri="{FF2B5EF4-FFF2-40B4-BE49-F238E27FC236}">
                <a16:creationId xmlns:a16="http://schemas.microsoft.com/office/drawing/2014/main" id="{639EE5A0-E4C1-C168-EB08-1616FED812B9}"/>
              </a:ext>
            </a:extLst>
          </p:cNvPr>
          <p:cNvSpPr txBox="1"/>
          <p:nvPr/>
        </p:nvSpPr>
        <p:spPr>
          <a:xfrm>
            <a:off x="464873" y="4075581"/>
            <a:ext cx="4867532" cy="14465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8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kumimoji="0" lang="en-US" sz="88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ea</a:t>
            </a:r>
            <a:r>
              <a:rPr kumimoji="0" lang="en-US" sz="8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kumimoji="0" lang="en-US" sz="88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ide</a:t>
            </a:r>
            <a:endParaRPr kumimoji="0" sz="5400" b="0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21" name="seaside">
            <a:hlinkClick r:id="" action="ppaction://media"/>
            <a:extLst>
              <a:ext uri="{FF2B5EF4-FFF2-40B4-BE49-F238E27FC236}">
                <a16:creationId xmlns:a16="http://schemas.microsoft.com/office/drawing/2014/main" id="{6ED89A1F-E338-D3D3-872A-BA671738AE4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900" end="16006.125"/>
                </p14:media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027538" y="1900567"/>
            <a:ext cx="1026157" cy="1026157"/>
          </a:xfrm>
          <a:prstGeom prst="rect">
            <a:avLst/>
          </a:prstGeom>
        </p:spPr>
      </p:pic>
      <p:pic>
        <p:nvPicPr>
          <p:cNvPr id="22" name="Google Shape;111;p4">
            <a:extLst>
              <a:ext uri="{FF2B5EF4-FFF2-40B4-BE49-F238E27FC236}">
                <a16:creationId xmlns:a16="http://schemas.microsoft.com/office/drawing/2014/main" id="{7B5E974A-71B6-E67A-115E-6C01D4AC5ABE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 l="1600" t="3640" r="2566" b="3597"/>
          <a:stretch/>
        </p:blipFill>
        <p:spPr>
          <a:xfrm>
            <a:off x="4572000" y="2076283"/>
            <a:ext cx="11718180" cy="71820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9053992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600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310194" cy="10287000"/>
          </a:xfrm>
          <a:custGeom>
            <a:avLst/>
            <a:gdLst/>
            <a:ahLst/>
            <a:cxnLst/>
            <a:rect l="l" t="t" r="r" b="b"/>
            <a:pathLst>
              <a:path w="18310194" h="10287000">
                <a:moveTo>
                  <a:pt x="0" y="0"/>
                </a:moveTo>
                <a:lnTo>
                  <a:pt x="18310194" y="0"/>
                </a:lnTo>
                <a:lnTo>
                  <a:pt x="1831019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304800" y="342900"/>
            <a:ext cx="17526000" cy="9677400"/>
            <a:chOff x="0" y="0"/>
            <a:chExt cx="4274726" cy="216632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274726" cy="2166324"/>
            </a:xfrm>
            <a:custGeom>
              <a:avLst/>
              <a:gdLst/>
              <a:ahLst/>
              <a:cxnLst/>
              <a:rect l="l" t="t" r="r" b="b"/>
              <a:pathLst>
                <a:path w="4274726" h="2166324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2141998"/>
                  </a:lnTo>
                  <a:cubicBezTo>
                    <a:pt x="4274726" y="2155433"/>
                    <a:pt x="4263834" y="2166324"/>
                    <a:pt x="4250399" y="2166324"/>
                  </a:cubicBezTo>
                  <a:lnTo>
                    <a:pt x="24327" y="2166324"/>
                  </a:lnTo>
                  <a:cubicBezTo>
                    <a:pt x="10891" y="2166324"/>
                    <a:pt x="0" y="2155433"/>
                    <a:pt x="0" y="2141998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FFFFFF">
                <a:alpha val="89804"/>
              </a:srgbClr>
            </a:solidFill>
            <a:ln w="38100" cap="rnd">
              <a:solidFill>
                <a:srgbClr val="FC8181">
                  <a:alpha val="89804"/>
                </a:srgbClr>
              </a:solidFill>
              <a:prstDash val="lgDash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022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D17AD78-DD88-BFAC-CF71-B4C3DB0D546D}"/>
              </a:ext>
            </a:extLst>
          </p:cNvPr>
          <p:cNvGrpSpPr/>
          <p:nvPr/>
        </p:nvGrpSpPr>
        <p:grpSpPr>
          <a:xfrm>
            <a:off x="5332405" y="0"/>
            <a:ext cx="7077070" cy="2019300"/>
            <a:chOff x="5332405" y="507616"/>
            <a:chExt cx="7077070" cy="2019300"/>
          </a:xfrm>
        </p:grpSpPr>
        <p:sp>
          <p:nvSpPr>
            <p:cNvPr id="10" name="Google Shape;92;p2">
              <a:extLst>
                <a:ext uri="{FF2B5EF4-FFF2-40B4-BE49-F238E27FC236}">
                  <a16:creationId xmlns:a16="http://schemas.microsoft.com/office/drawing/2014/main" id="{925F92EE-E22E-5643-4A8A-FAE8A084EACE}"/>
                </a:ext>
              </a:extLst>
            </p:cNvPr>
            <p:cNvSpPr txBox="1"/>
            <p:nvPr/>
          </p:nvSpPr>
          <p:spPr>
            <a:xfrm>
              <a:off x="5332405" y="523653"/>
              <a:ext cx="2133599" cy="8309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4800" b="1" i="0" u="none" strike="noStrike" kern="0" cap="none" spc="0" normalizeH="0" baseline="0" noProof="0" dirty="0">
                  <a:ln>
                    <a:noFill/>
                  </a:ln>
                  <a:solidFill>
                    <a:srgbClr val="4F81BD">
                      <a:lumMod val="75000"/>
                    </a:srgbClr>
                  </a:solidFill>
                  <a:effectLst/>
                  <a:uLnTx/>
                  <a:uFillTx/>
                  <a:latin typeface="Comic Sans MS"/>
                  <a:ea typeface="Comic Sans MS"/>
                  <a:cs typeface="Comic Sans MS"/>
                  <a:sym typeface="Comic Sans MS"/>
                </a:rPr>
                <a:t>Unit</a:t>
              </a:r>
              <a:endParaRPr kumimoji="0" sz="1100" b="0" i="0" u="none" strike="noStrike" kern="0" cap="none" spc="0" normalizeH="0" baseline="0" noProof="0" dirty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pic>
          <p:nvPicPr>
            <p:cNvPr id="11" name="Google Shape;93;p2">
              <a:extLst>
                <a:ext uri="{FF2B5EF4-FFF2-40B4-BE49-F238E27FC236}">
                  <a16:creationId xmlns:a16="http://schemas.microsoft.com/office/drawing/2014/main" id="{E6F64A90-CCB1-ED78-5527-97C664D02A02}"/>
                </a:ext>
              </a:extLst>
            </p:cNvPr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7038858" y="576923"/>
              <a:ext cx="854293" cy="7949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Google Shape;94;p2">
              <a:extLst>
                <a:ext uri="{FF2B5EF4-FFF2-40B4-BE49-F238E27FC236}">
                  <a16:creationId xmlns:a16="http://schemas.microsoft.com/office/drawing/2014/main" id="{46AFD901-B062-3EF1-E305-09F02BF1813C}"/>
                </a:ext>
              </a:extLst>
            </p:cNvPr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7928791" y="507616"/>
              <a:ext cx="4480684" cy="7949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Google Shape;95;p2">
              <a:extLst>
                <a:ext uri="{FF2B5EF4-FFF2-40B4-BE49-F238E27FC236}">
                  <a16:creationId xmlns:a16="http://schemas.microsoft.com/office/drawing/2014/main" id="{8D730B7C-9843-564D-41CD-3148FE0D12DA}"/>
                </a:ext>
              </a:extLst>
            </p:cNvPr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7694604" y="1041204"/>
              <a:ext cx="3125796" cy="148571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" name="Google Shape;96;p2">
            <a:extLst>
              <a:ext uri="{FF2B5EF4-FFF2-40B4-BE49-F238E27FC236}">
                <a16:creationId xmlns:a16="http://schemas.microsoft.com/office/drawing/2014/main" id="{3F475649-37F1-4527-9A41-D4592305F890}"/>
              </a:ext>
            </a:extLst>
          </p:cNvPr>
          <p:cNvSpPr txBox="1"/>
          <p:nvPr/>
        </p:nvSpPr>
        <p:spPr>
          <a:xfrm>
            <a:off x="275573" y="1276804"/>
            <a:ext cx="6123631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1. Listen and repeat.</a:t>
            </a:r>
            <a:endParaRPr kumimoji="0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8" name="Google Shape;97;p2">
            <a:extLst>
              <a:ext uri="{FF2B5EF4-FFF2-40B4-BE49-F238E27FC236}">
                <a16:creationId xmlns:a16="http://schemas.microsoft.com/office/drawing/2014/main" id="{2016AEFB-C596-BF65-EB67-26723AB3F802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5671227" y="1245326"/>
            <a:ext cx="1873887" cy="8309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seaside">
            <a:hlinkClick r:id="" action="ppaction://media"/>
            <a:extLst>
              <a:ext uri="{FF2B5EF4-FFF2-40B4-BE49-F238E27FC236}">
                <a16:creationId xmlns:a16="http://schemas.microsoft.com/office/drawing/2014/main" id="{6ED89A1F-E338-D3D3-872A-BA671738AE4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900" end="16006.125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027538" y="1900567"/>
            <a:ext cx="1026157" cy="1026157"/>
          </a:xfrm>
          <a:prstGeom prst="rect">
            <a:avLst/>
          </a:prstGeom>
        </p:spPr>
      </p:pic>
      <p:pic>
        <p:nvPicPr>
          <p:cNvPr id="22" name="Google Shape;111;p4">
            <a:extLst>
              <a:ext uri="{FF2B5EF4-FFF2-40B4-BE49-F238E27FC236}">
                <a16:creationId xmlns:a16="http://schemas.microsoft.com/office/drawing/2014/main" id="{7B5E974A-71B6-E67A-115E-6C01D4AC5ABE}"/>
              </a:ext>
            </a:extLst>
          </p:cNvPr>
          <p:cNvPicPr preferRelativeResize="0"/>
          <p:nvPr/>
        </p:nvPicPr>
        <p:blipFill rotWithShape="1">
          <a:blip r:embed="rId13">
            <a:alphaModFix/>
          </a:blip>
          <a:srcRect l="1600" t="3640" r="2566" b="3597"/>
          <a:stretch/>
        </p:blipFill>
        <p:spPr>
          <a:xfrm>
            <a:off x="3525146" y="1951012"/>
            <a:ext cx="12974392" cy="7867817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Google Shape;115;p4">
            <a:extLst>
              <a:ext uri="{FF2B5EF4-FFF2-40B4-BE49-F238E27FC236}">
                <a16:creationId xmlns:a16="http://schemas.microsoft.com/office/drawing/2014/main" id="{9E9FB20B-56CE-219F-B9D5-09FEE77B06E6}"/>
              </a:ext>
            </a:extLst>
          </p:cNvPr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4004921" y="2094544"/>
            <a:ext cx="2105639" cy="212671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116;p4">
            <a:extLst>
              <a:ext uri="{FF2B5EF4-FFF2-40B4-BE49-F238E27FC236}">
                <a16:creationId xmlns:a16="http://schemas.microsoft.com/office/drawing/2014/main" id="{5924942F-4448-A8A6-97CC-3F6B36A853BC}"/>
              </a:ext>
            </a:extLst>
          </p:cNvPr>
          <p:cNvSpPr txBox="1"/>
          <p:nvPr/>
        </p:nvSpPr>
        <p:spPr>
          <a:xfrm>
            <a:off x="6626530" y="3102074"/>
            <a:ext cx="2678125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DA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ail</a:t>
            </a:r>
            <a:endParaRPr kumimoji="0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4" name="Google Shape;117;p4">
            <a:extLst>
              <a:ext uri="{FF2B5EF4-FFF2-40B4-BE49-F238E27FC236}">
                <a16:creationId xmlns:a16="http://schemas.microsoft.com/office/drawing/2014/main" id="{40D466FE-281F-D270-3C76-6BFF3091EAF6}"/>
              </a:ext>
            </a:extLst>
          </p:cNvPr>
          <p:cNvSpPr txBox="1"/>
          <p:nvPr/>
        </p:nvSpPr>
        <p:spPr>
          <a:xfrm>
            <a:off x="4202674" y="7030128"/>
            <a:ext cx="2678125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DA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ea</a:t>
            </a:r>
            <a:endParaRPr kumimoji="0" sz="7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5" name="Google Shape;118;p4">
            <a:extLst>
              <a:ext uri="{FF2B5EF4-FFF2-40B4-BE49-F238E27FC236}">
                <a16:creationId xmlns:a16="http://schemas.microsoft.com/office/drawing/2014/main" id="{7647FD29-B120-5098-0B30-9BA9E9ED510E}"/>
              </a:ext>
            </a:extLst>
          </p:cNvPr>
          <p:cNvSpPr txBox="1"/>
          <p:nvPr/>
        </p:nvSpPr>
        <p:spPr>
          <a:xfrm>
            <a:off x="12497349" y="4451811"/>
            <a:ext cx="2678125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DA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and</a:t>
            </a:r>
            <a:endParaRPr kumimoji="0" sz="7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6" name="unit 3 (p1) listen and repeat">
            <a:hlinkClick r:id="" action="ppaction://media"/>
            <a:extLst>
              <a:ext uri="{FF2B5EF4-FFF2-40B4-BE49-F238E27FC236}">
                <a16:creationId xmlns:a16="http://schemas.microsoft.com/office/drawing/2014/main" id="{20AC16B1-A496-01A1-DC66-4906679AC4A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8808.8979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093973" y="3446350"/>
            <a:ext cx="1026157" cy="1026157"/>
          </a:xfrm>
          <a:prstGeom prst="rect">
            <a:avLst/>
          </a:prstGeom>
        </p:spPr>
      </p:pic>
      <p:pic>
        <p:nvPicPr>
          <p:cNvPr id="17" name="unit 3 (p1) listen and repeat">
            <a:hlinkClick r:id="" action="ppaction://media"/>
            <a:extLst>
              <a:ext uri="{FF2B5EF4-FFF2-40B4-BE49-F238E27FC236}">
                <a16:creationId xmlns:a16="http://schemas.microsoft.com/office/drawing/2014/main" id="{FCD8F2FD-3066-05A6-430D-6C149087275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4124" end="5733.8979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111637" y="5067626"/>
            <a:ext cx="1026157" cy="1026157"/>
          </a:xfrm>
          <a:prstGeom prst="rect">
            <a:avLst/>
          </a:prstGeom>
        </p:spPr>
      </p:pic>
      <p:pic>
        <p:nvPicPr>
          <p:cNvPr id="20" name="unit 3 (p1) listen and repeat">
            <a:hlinkClick r:id="" action="ppaction://media"/>
            <a:extLst>
              <a:ext uri="{FF2B5EF4-FFF2-40B4-BE49-F238E27FC236}">
                <a16:creationId xmlns:a16="http://schemas.microsoft.com/office/drawing/2014/main" id="{05DD9C2F-B7AD-6A9A-3EE5-0370366BBD6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6824" end="4259.8979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147772" y="6513941"/>
            <a:ext cx="1026157" cy="1026157"/>
          </a:xfrm>
          <a:prstGeom prst="rect">
            <a:avLst/>
          </a:prstGeom>
        </p:spPr>
      </p:pic>
      <p:pic>
        <p:nvPicPr>
          <p:cNvPr id="23" name="unit 3 (p1) listen and repeat">
            <a:hlinkClick r:id="" action="ppaction://media"/>
            <a:extLst>
              <a:ext uri="{FF2B5EF4-FFF2-40B4-BE49-F238E27FC236}">
                <a16:creationId xmlns:a16="http://schemas.microsoft.com/office/drawing/2014/main" id="{9AF1FC11-103D-AC51-6AC4-A62B708D41E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9343" end="917.8979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004386" y="8026254"/>
            <a:ext cx="1026157" cy="1026157"/>
          </a:xfrm>
          <a:prstGeom prst="rect">
            <a:avLst/>
          </a:prstGeom>
        </p:spPr>
      </p:pic>
      <p:pic>
        <p:nvPicPr>
          <p:cNvPr id="24" name="unit 3 (p1) listen and repeat">
            <a:hlinkClick r:id="" action="ppaction://media"/>
            <a:extLst>
              <a:ext uri="{FF2B5EF4-FFF2-40B4-BE49-F238E27FC236}">
                <a16:creationId xmlns:a16="http://schemas.microsoft.com/office/drawing/2014/main" id="{49A23C06-9361-18DB-8392-E21250C8240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6"/>
              </a:ext>
            </a:extLst>
          </a:blip>
          <a:srcRect/>
          <a:stretch/>
        </p:blipFill>
        <p:spPr>
          <a:xfrm>
            <a:off x="918262" y="5789067"/>
            <a:ext cx="1702911" cy="172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351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 showWhenStopped="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375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 showWhenStopped="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 showWhenStopped="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270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148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2304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  <p:bldLst>
      <p:bldP spid="9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310194" cy="10287000"/>
          </a:xfrm>
          <a:custGeom>
            <a:avLst/>
            <a:gdLst/>
            <a:ahLst/>
            <a:cxnLst/>
            <a:rect l="l" t="t" r="r" b="b"/>
            <a:pathLst>
              <a:path w="18310194" h="10287000">
                <a:moveTo>
                  <a:pt x="0" y="0"/>
                </a:moveTo>
                <a:lnTo>
                  <a:pt x="18310194" y="0"/>
                </a:lnTo>
                <a:lnTo>
                  <a:pt x="1831019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304800" y="342900"/>
            <a:ext cx="17526000" cy="9677400"/>
            <a:chOff x="0" y="0"/>
            <a:chExt cx="4274726" cy="216632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274726" cy="2166324"/>
            </a:xfrm>
            <a:custGeom>
              <a:avLst/>
              <a:gdLst/>
              <a:ahLst/>
              <a:cxnLst/>
              <a:rect l="l" t="t" r="r" b="b"/>
              <a:pathLst>
                <a:path w="4274726" h="2166324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2141998"/>
                  </a:lnTo>
                  <a:cubicBezTo>
                    <a:pt x="4274726" y="2155433"/>
                    <a:pt x="4263834" y="2166324"/>
                    <a:pt x="4250399" y="2166324"/>
                  </a:cubicBezTo>
                  <a:lnTo>
                    <a:pt x="24327" y="2166324"/>
                  </a:lnTo>
                  <a:cubicBezTo>
                    <a:pt x="10891" y="2166324"/>
                    <a:pt x="0" y="2155433"/>
                    <a:pt x="0" y="2141998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FFFFFF">
                <a:alpha val="89804"/>
              </a:srgbClr>
            </a:solidFill>
            <a:ln w="38100" cap="rnd">
              <a:solidFill>
                <a:srgbClr val="FC8181">
                  <a:alpha val="89804"/>
                </a:srgbClr>
              </a:solidFill>
              <a:prstDash val="lgDash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022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D17AD78-DD88-BFAC-CF71-B4C3DB0D546D}"/>
              </a:ext>
            </a:extLst>
          </p:cNvPr>
          <p:cNvGrpSpPr/>
          <p:nvPr/>
        </p:nvGrpSpPr>
        <p:grpSpPr>
          <a:xfrm>
            <a:off x="5332405" y="0"/>
            <a:ext cx="7077070" cy="2019300"/>
            <a:chOff x="5332405" y="507616"/>
            <a:chExt cx="7077070" cy="2019300"/>
          </a:xfrm>
        </p:grpSpPr>
        <p:sp>
          <p:nvSpPr>
            <p:cNvPr id="10" name="Google Shape;92;p2">
              <a:extLst>
                <a:ext uri="{FF2B5EF4-FFF2-40B4-BE49-F238E27FC236}">
                  <a16:creationId xmlns:a16="http://schemas.microsoft.com/office/drawing/2014/main" id="{925F92EE-E22E-5643-4A8A-FAE8A084EACE}"/>
                </a:ext>
              </a:extLst>
            </p:cNvPr>
            <p:cNvSpPr txBox="1"/>
            <p:nvPr/>
          </p:nvSpPr>
          <p:spPr>
            <a:xfrm>
              <a:off x="5332405" y="523653"/>
              <a:ext cx="2133599" cy="8309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4800" b="1" i="0" u="none" strike="noStrike" kern="0" cap="none" spc="0" normalizeH="0" baseline="0" noProof="0" dirty="0">
                  <a:ln>
                    <a:noFill/>
                  </a:ln>
                  <a:solidFill>
                    <a:srgbClr val="4F81BD">
                      <a:lumMod val="75000"/>
                    </a:srgbClr>
                  </a:solidFill>
                  <a:effectLst/>
                  <a:uLnTx/>
                  <a:uFillTx/>
                  <a:latin typeface="Comic Sans MS"/>
                  <a:ea typeface="Comic Sans MS"/>
                  <a:cs typeface="Comic Sans MS"/>
                  <a:sym typeface="Comic Sans MS"/>
                </a:rPr>
                <a:t>Unit</a:t>
              </a:r>
              <a:endParaRPr kumimoji="0" sz="1100" b="0" i="0" u="none" strike="noStrike" kern="0" cap="none" spc="0" normalizeH="0" baseline="0" noProof="0" dirty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pic>
          <p:nvPicPr>
            <p:cNvPr id="11" name="Google Shape;93;p2">
              <a:extLst>
                <a:ext uri="{FF2B5EF4-FFF2-40B4-BE49-F238E27FC236}">
                  <a16:creationId xmlns:a16="http://schemas.microsoft.com/office/drawing/2014/main" id="{E6F64A90-CCB1-ED78-5527-97C664D02A02}"/>
                </a:ext>
              </a:extLst>
            </p:cNvPr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7038858" y="576923"/>
              <a:ext cx="854293" cy="7949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Google Shape;94;p2">
              <a:extLst>
                <a:ext uri="{FF2B5EF4-FFF2-40B4-BE49-F238E27FC236}">
                  <a16:creationId xmlns:a16="http://schemas.microsoft.com/office/drawing/2014/main" id="{46AFD901-B062-3EF1-E305-09F02BF1813C}"/>
                </a:ext>
              </a:extLst>
            </p:cNvPr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7928791" y="507616"/>
              <a:ext cx="4480684" cy="7949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Google Shape;95;p2">
              <a:extLst>
                <a:ext uri="{FF2B5EF4-FFF2-40B4-BE49-F238E27FC236}">
                  <a16:creationId xmlns:a16="http://schemas.microsoft.com/office/drawing/2014/main" id="{8D730B7C-9843-564D-41CD-3148FE0D12DA}"/>
                </a:ext>
              </a:extLst>
            </p:cNvPr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7694604" y="1041204"/>
              <a:ext cx="3125796" cy="148571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" name="Google Shape;96;p2">
            <a:extLst>
              <a:ext uri="{FF2B5EF4-FFF2-40B4-BE49-F238E27FC236}">
                <a16:creationId xmlns:a16="http://schemas.microsoft.com/office/drawing/2014/main" id="{3F475649-37F1-4527-9A41-D4592305F890}"/>
              </a:ext>
            </a:extLst>
          </p:cNvPr>
          <p:cNvSpPr txBox="1"/>
          <p:nvPr/>
        </p:nvSpPr>
        <p:spPr>
          <a:xfrm>
            <a:off x="208961" y="1129102"/>
            <a:ext cx="6123631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1. Listen and repeat.</a:t>
            </a:r>
            <a:endParaRPr kumimoji="0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8" name="Google Shape;97;p2">
            <a:extLst>
              <a:ext uri="{FF2B5EF4-FFF2-40B4-BE49-F238E27FC236}">
                <a16:creationId xmlns:a16="http://schemas.microsoft.com/office/drawing/2014/main" id="{2016AEFB-C596-BF65-EB67-26723AB3F802}"/>
              </a:ext>
            </a:extLst>
          </p:cNvPr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5777977" y="1096029"/>
            <a:ext cx="1873887" cy="8309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seaside">
            <a:hlinkClick r:id="" action="ppaction://media"/>
            <a:extLst>
              <a:ext uri="{FF2B5EF4-FFF2-40B4-BE49-F238E27FC236}">
                <a16:creationId xmlns:a16="http://schemas.microsoft.com/office/drawing/2014/main" id="{6ED89A1F-E338-D3D3-872A-BA671738AE4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900" end="16006.125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027538" y="1900567"/>
            <a:ext cx="1026157" cy="1026157"/>
          </a:xfrm>
          <a:prstGeom prst="rect">
            <a:avLst/>
          </a:prstGeom>
        </p:spPr>
      </p:pic>
      <p:pic>
        <p:nvPicPr>
          <p:cNvPr id="22" name="Google Shape;111;p4">
            <a:extLst>
              <a:ext uri="{FF2B5EF4-FFF2-40B4-BE49-F238E27FC236}">
                <a16:creationId xmlns:a16="http://schemas.microsoft.com/office/drawing/2014/main" id="{7B5E974A-71B6-E67A-115E-6C01D4AC5ABE}"/>
              </a:ext>
            </a:extLst>
          </p:cNvPr>
          <p:cNvPicPr preferRelativeResize="0"/>
          <p:nvPr/>
        </p:nvPicPr>
        <p:blipFill rotWithShape="1">
          <a:blip r:embed="rId13">
            <a:alphaModFix/>
          </a:blip>
          <a:srcRect l="1600" t="3640" r="2566" b="3597"/>
          <a:stretch/>
        </p:blipFill>
        <p:spPr>
          <a:xfrm>
            <a:off x="4038277" y="2017022"/>
            <a:ext cx="12974392" cy="78678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Google Shape;115;p4">
            <a:extLst>
              <a:ext uri="{FF2B5EF4-FFF2-40B4-BE49-F238E27FC236}">
                <a16:creationId xmlns:a16="http://schemas.microsoft.com/office/drawing/2014/main" id="{9E9FB20B-56CE-219F-B9D5-09FEE77B06E6}"/>
              </a:ext>
            </a:extLst>
          </p:cNvPr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4179473" y="1806810"/>
            <a:ext cx="2219731" cy="25426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116;p4">
            <a:extLst>
              <a:ext uri="{FF2B5EF4-FFF2-40B4-BE49-F238E27FC236}">
                <a16:creationId xmlns:a16="http://schemas.microsoft.com/office/drawing/2014/main" id="{5924942F-4448-A8A6-97CC-3F6B36A853BC}"/>
              </a:ext>
            </a:extLst>
          </p:cNvPr>
          <p:cNvSpPr txBox="1"/>
          <p:nvPr/>
        </p:nvSpPr>
        <p:spPr>
          <a:xfrm>
            <a:off x="7307900" y="3172080"/>
            <a:ext cx="1912669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DA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ail</a:t>
            </a:r>
            <a:endParaRPr kumimoji="0" sz="3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4" name="Google Shape;117;p4">
            <a:extLst>
              <a:ext uri="{FF2B5EF4-FFF2-40B4-BE49-F238E27FC236}">
                <a16:creationId xmlns:a16="http://schemas.microsoft.com/office/drawing/2014/main" id="{40D466FE-281F-D270-3C76-6BFF3091EAF6}"/>
              </a:ext>
            </a:extLst>
          </p:cNvPr>
          <p:cNvSpPr txBox="1"/>
          <p:nvPr/>
        </p:nvSpPr>
        <p:spPr>
          <a:xfrm>
            <a:off x="4714892" y="6939954"/>
            <a:ext cx="1912669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DA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ea</a:t>
            </a:r>
            <a:endParaRPr kumimoji="0" sz="7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5" name="Google Shape;118;p4">
            <a:extLst>
              <a:ext uri="{FF2B5EF4-FFF2-40B4-BE49-F238E27FC236}">
                <a16:creationId xmlns:a16="http://schemas.microsoft.com/office/drawing/2014/main" id="{7647FD29-B120-5098-0B30-9BA9E9ED510E}"/>
              </a:ext>
            </a:extLst>
          </p:cNvPr>
          <p:cNvSpPr txBox="1"/>
          <p:nvPr/>
        </p:nvSpPr>
        <p:spPr>
          <a:xfrm>
            <a:off x="12421667" y="4472507"/>
            <a:ext cx="3135325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DA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and</a:t>
            </a:r>
            <a:endParaRPr kumimoji="0" sz="7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6" name="unit 3 (p1) listen and repeat">
            <a:hlinkClick r:id="" action="ppaction://media"/>
            <a:extLst>
              <a:ext uri="{FF2B5EF4-FFF2-40B4-BE49-F238E27FC236}">
                <a16:creationId xmlns:a16="http://schemas.microsoft.com/office/drawing/2014/main" id="{20AC16B1-A496-01A1-DC66-4906679AC4A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8808.8979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093973" y="3446350"/>
            <a:ext cx="1026157" cy="1026157"/>
          </a:xfrm>
          <a:prstGeom prst="rect">
            <a:avLst/>
          </a:prstGeom>
        </p:spPr>
      </p:pic>
      <p:pic>
        <p:nvPicPr>
          <p:cNvPr id="17" name="unit 3 (p1) listen and repeat">
            <a:hlinkClick r:id="" action="ppaction://media"/>
            <a:extLst>
              <a:ext uri="{FF2B5EF4-FFF2-40B4-BE49-F238E27FC236}">
                <a16:creationId xmlns:a16="http://schemas.microsoft.com/office/drawing/2014/main" id="{FCD8F2FD-3066-05A6-430D-6C149087275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4124" end="5733.8979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111637" y="5067626"/>
            <a:ext cx="1026157" cy="1026157"/>
          </a:xfrm>
          <a:prstGeom prst="rect">
            <a:avLst/>
          </a:prstGeom>
        </p:spPr>
      </p:pic>
      <p:pic>
        <p:nvPicPr>
          <p:cNvPr id="20" name="unit 3 (p1) listen and repeat">
            <a:hlinkClick r:id="" action="ppaction://media"/>
            <a:extLst>
              <a:ext uri="{FF2B5EF4-FFF2-40B4-BE49-F238E27FC236}">
                <a16:creationId xmlns:a16="http://schemas.microsoft.com/office/drawing/2014/main" id="{05DD9C2F-B7AD-6A9A-3EE5-0370366BBD6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6824" end="4259.8979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147772" y="6513941"/>
            <a:ext cx="1026157" cy="1026157"/>
          </a:xfrm>
          <a:prstGeom prst="rect">
            <a:avLst/>
          </a:prstGeom>
        </p:spPr>
      </p:pic>
      <p:pic>
        <p:nvPicPr>
          <p:cNvPr id="23" name="unit 3 (p1) listen and repeat">
            <a:hlinkClick r:id="" action="ppaction://media"/>
            <a:extLst>
              <a:ext uri="{FF2B5EF4-FFF2-40B4-BE49-F238E27FC236}">
                <a16:creationId xmlns:a16="http://schemas.microsoft.com/office/drawing/2014/main" id="{9AF1FC11-103D-AC51-6AC4-A62B708D41E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9343" end="917.8979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004386" y="8026254"/>
            <a:ext cx="1026157" cy="1026157"/>
          </a:xfrm>
          <a:prstGeom prst="rect">
            <a:avLst/>
          </a:prstGeom>
        </p:spPr>
      </p:pic>
      <p:pic>
        <p:nvPicPr>
          <p:cNvPr id="24" name="unit 3 (p1) listen and repeat">
            <a:hlinkClick r:id="" action="ppaction://media"/>
            <a:extLst>
              <a:ext uri="{FF2B5EF4-FFF2-40B4-BE49-F238E27FC236}">
                <a16:creationId xmlns:a16="http://schemas.microsoft.com/office/drawing/2014/main" id="{49A23C06-9361-18DB-8392-E21250C82403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6"/>
              </a:ext>
            </a:extLst>
          </a:blip>
          <a:srcRect/>
          <a:stretch/>
        </p:blipFill>
        <p:spPr>
          <a:xfrm>
            <a:off x="820783" y="8295916"/>
            <a:ext cx="1389017" cy="1408829"/>
          </a:xfrm>
          <a:prstGeom prst="rect">
            <a:avLst/>
          </a:prstGeom>
        </p:spPr>
      </p:pic>
      <p:sp>
        <p:nvSpPr>
          <p:cNvPr id="18" name="Google Shape;96;p2">
            <a:extLst>
              <a:ext uri="{FF2B5EF4-FFF2-40B4-BE49-F238E27FC236}">
                <a16:creationId xmlns:a16="http://schemas.microsoft.com/office/drawing/2014/main" id="{639EE5A0-E4C1-C168-EB08-1616FED812B9}"/>
              </a:ext>
            </a:extLst>
          </p:cNvPr>
          <p:cNvSpPr txBox="1"/>
          <p:nvPr/>
        </p:nvSpPr>
        <p:spPr>
          <a:xfrm>
            <a:off x="457200" y="4790434"/>
            <a:ext cx="4831065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ea</a:t>
            </a:r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ide</a:t>
            </a:r>
            <a:endParaRPr kumimoji="0" sz="4400" b="0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70512880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600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 showWhenStopped="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75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270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48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2304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67355" y="-99517"/>
            <a:ext cx="18487328" cy="10386517"/>
          </a:xfrm>
          <a:custGeom>
            <a:avLst/>
            <a:gdLst/>
            <a:ahLst/>
            <a:cxnLst/>
            <a:rect l="l" t="t" r="r" b="b"/>
            <a:pathLst>
              <a:path w="18487328" h="10386517">
                <a:moveTo>
                  <a:pt x="0" y="0"/>
                </a:moveTo>
                <a:lnTo>
                  <a:pt x="18487328" y="0"/>
                </a:lnTo>
                <a:lnTo>
                  <a:pt x="18487328" y="10386517"/>
                </a:lnTo>
                <a:lnTo>
                  <a:pt x="0" y="1038651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381000" y="342900"/>
            <a:ext cx="17526000" cy="8920274"/>
            <a:chOff x="0" y="0"/>
            <a:chExt cx="4262490" cy="216746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262490" cy="2167467"/>
            </a:xfrm>
            <a:custGeom>
              <a:avLst/>
              <a:gdLst/>
              <a:ahLst/>
              <a:cxnLst/>
              <a:rect l="l" t="t" r="r" b="b"/>
              <a:pathLst>
                <a:path w="4262490" h="2167467">
                  <a:moveTo>
                    <a:pt x="24397" y="0"/>
                  </a:moveTo>
                  <a:lnTo>
                    <a:pt x="4238093" y="0"/>
                  </a:lnTo>
                  <a:cubicBezTo>
                    <a:pt x="4244564" y="0"/>
                    <a:pt x="4250769" y="2570"/>
                    <a:pt x="4255344" y="7146"/>
                  </a:cubicBezTo>
                  <a:cubicBezTo>
                    <a:pt x="4259919" y="11721"/>
                    <a:pt x="4262490" y="17926"/>
                    <a:pt x="4262490" y="24397"/>
                  </a:cubicBezTo>
                  <a:lnTo>
                    <a:pt x="4262490" y="2143070"/>
                  </a:lnTo>
                  <a:cubicBezTo>
                    <a:pt x="4262490" y="2149540"/>
                    <a:pt x="4259919" y="2155746"/>
                    <a:pt x="4255344" y="2160321"/>
                  </a:cubicBezTo>
                  <a:cubicBezTo>
                    <a:pt x="4250769" y="2164896"/>
                    <a:pt x="4244564" y="2167467"/>
                    <a:pt x="4238093" y="2167467"/>
                  </a:cubicBezTo>
                  <a:lnTo>
                    <a:pt x="24397" y="2167467"/>
                  </a:lnTo>
                  <a:cubicBezTo>
                    <a:pt x="17926" y="2167467"/>
                    <a:pt x="11721" y="2164896"/>
                    <a:pt x="7146" y="2160321"/>
                  </a:cubicBezTo>
                  <a:cubicBezTo>
                    <a:pt x="2570" y="2155746"/>
                    <a:pt x="0" y="2149540"/>
                    <a:pt x="0" y="2143070"/>
                  </a:cubicBezTo>
                  <a:lnTo>
                    <a:pt x="0" y="24397"/>
                  </a:lnTo>
                  <a:cubicBezTo>
                    <a:pt x="0" y="17926"/>
                    <a:pt x="2570" y="11721"/>
                    <a:pt x="7146" y="7146"/>
                  </a:cubicBezTo>
                  <a:cubicBezTo>
                    <a:pt x="11721" y="2570"/>
                    <a:pt x="17926" y="0"/>
                    <a:pt x="24397" y="0"/>
                  </a:cubicBezTo>
                  <a:close/>
                </a:path>
              </a:pathLst>
            </a:custGeom>
            <a:solidFill>
              <a:srgbClr val="FFFFFF">
                <a:alpha val="89804"/>
              </a:srgbClr>
            </a:solidFill>
            <a:ln w="38100" cap="rnd">
              <a:solidFill>
                <a:srgbClr val="FC8181">
                  <a:alpha val="89804"/>
                </a:srgbClr>
              </a:solidFill>
              <a:prstDash val="lgDash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022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Freeform 6"/>
          <p:cNvSpPr/>
          <p:nvPr/>
        </p:nvSpPr>
        <p:spPr>
          <a:xfrm>
            <a:off x="-882388" y="6494558"/>
            <a:ext cx="3353423" cy="4693086"/>
          </a:xfrm>
          <a:custGeom>
            <a:avLst/>
            <a:gdLst/>
            <a:ahLst/>
            <a:cxnLst/>
            <a:rect l="l" t="t" r="r" b="b"/>
            <a:pathLst>
              <a:path w="3353423" h="4693086">
                <a:moveTo>
                  <a:pt x="0" y="0"/>
                </a:moveTo>
                <a:lnTo>
                  <a:pt x="3353423" y="0"/>
                </a:lnTo>
                <a:lnTo>
                  <a:pt x="3353423" y="4693086"/>
                </a:lnTo>
                <a:lnTo>
                  <a:pt x="0" y="469308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Freeform 7"/>
          <p:cNvSpPr/>
          <p:nvPr/>
        </p:nvSpPr>
        <p:spPr>
          <a:xfrm flipH="1">
            <a:off x="15582588" y="6494558"/>
            <a:ext cx="3353423" cy="4693086"/>
          </a:xfrm>
          <a:custGeom>
            <a:avLst/>
            <a:gdLst/>
            <a:ahLst/>
            <a:cxnLst/>
            <a:rect l="l" t="t" r="r" b="b"/>
            <a:pathLst>
              <a:path w="3353423" h="4693086">
                <a:moveTo>
                  <a:pt x="3353424" y="0"/>
                </a:moveTo>
                <a:lnTo>
                  <a:pt x="0" y="0"/>
                </a:lnTo>
                <a:lnTo>
                  <a:pt x="0" y="4693086"/>
                </a:lnTo>
                <a:lnTo>
                  <a:pt x="3353424" y="4693086"/>
                </a:lnTo>
                <a:lnTo>
                  <a:pt x="3353424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6CB9A91-2692-F61D-62A1-9A8975F58BF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027959" y="2162461"/>
            <a:ext cx="8232082" cy="51495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9FF7654-44EB-FE2A-5C4B-83AB29177F5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027959" y="2162461"/>
            <a:ext cx="8232082" cy="51495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B7F73A3-3B41-C2B8-587A-A3E8853C0CD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027959" y="2186263"/>
            <a:ext cx="8232082" cy="508689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70271CE-BA36-9387-19F4-81794E3A4EDC}"/>
              </a:ext>
            </a:extLst>
          </p:cNvPr>
          <p:cNvSpPr txBox="1"/>
          <p:nvPr/>
        </p:nvSpPr>
        <p:spPr>
          <a:xfrm>
            <a:off x="1127986" y="-211328"/>
            <a:ext cx="16230600" cy="19389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804B3B"/>
                </a:solidFill>
                <a:effectLst/>
                <a:uLnTx/>
                <a:uFillTx/>
                <a:latin typeface="Comic Sans MS" panose="030F0702030302020204" pitchFamily="66" charset="0"/>
              </a:rPr>
              <a:t>Let’s</a:t>
            </a:r>
            <a:r>
              <a:rPr kumimoji="0" lang="en-US" sz="6600" b="1" i="0" u="none" strike="noStrike" kern="1200" cap="none" spc="0" normalizeH="0" noProof="0" dirty="0">
                <a:ln>
                  <a:noFill/>
                </a:ln>
                <a:solidFill>
                  <a:srgbClr val="804B3B"/>
                </a:solidFill>
                <a:effectLst/>
                <a:uLnTx/>
                <a:uFillTx/>
                <a:latin typeface="Comic Sans MS" panose="030F0702030302020204" pitchFamily="66" charset="0"/>
              </a:rPr>
              <a:t> guess!</a:t>
            </a:r>
          </a:p>
          <a:p>
            <a:pPr marL="0" marR="0" lvl="0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b="1" baseline="0" dirty="0">
                <a:solidFill>
                  <a:srgbClr val="0070C0"/>
                </a:solidFill>
                <a:latin typeface="Comic Sans MS" panose="030F0702030302020204" pitchFamily="66" charset="0"/>
              </a:rPr>
              <a:t>What’s</a:t>
            </a:r>
            <a:r>
              <a:rPr lang="en-US" sz="6000" b="1" dirty="0">
                <a:solidFill>
                  <a:srgbClr val="0070C0"/>
                </a:solidFill>
                <a:latin typeface="Comic Sans MS" panose="030F0702030302020204" pitchFamily="66" charset="0"/>
              </a:rPr>
              <a:t> the picture?</a:t>
            </a:r>
            <a:endParaRPr kumimoji="0" lang="en-US" sz="6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mic Sans MS" panose="030F0702030302020204" pitchFamily="66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DA78EE5-6EE7-AD5E-6C52-0D2C74181EE5}"/>
              </a:ext>
            </a:extLst>
          </p:cNvPr>
          <p:cNvSpPr txBox="1"/>
          <p:nvPr/>
        </p:nvSpPr>
        <p:spPr>
          <a:xfrm>
            <a:off x="6934200" y="7169713"/>
            <a:ext cx="374368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>
                <a:solidFill>
                  <a:srgbClr val="FF0000"/>
                </a:solidFill>
                <a:latin typeface="Comic Sans MS" panose="030F0702030302020204" pitchFamily="66" charset="0"/>
              </a:rPr>
              <a:t>s</a:t>
            </a:r>
            <a:r>
              <a:rPr lang="en-US" sz="11500" dirty="0">
                <a:solidFill>
                  <a:srgbClr val="0070C0"/>
                </a:solidFill>
                <a:latin typeface="Comic Sans MS" panose="030F0702030302020204" pitchFamily="66" charset="0"/>
              </a:rPr>
              <a:t>and</a:t>
            </a:r>
          </a:p>
        </p:txBody>
      </p:sp>
      <p:pic>
        <p:nvPicPr>
          <p:cNvPr id="11" name="unit 3 (p1) listen and repeat">
            <a:hlinkClick r:id="" action="ppaction://media"/>
            <a:extLst>
              <a:ext uri="{FF2B5EF4-FFF2-40B4-BE49-F238E27FC236}">
                <a16:creationId xmlns:a16="http://schemas.microsoft.com/office/drawing/2014/main" id="{1A7DB47E-CEA4-3C56-048F-434E6DC468F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6824" end="4259.8979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-1609550" y="9231170"/>
            <a:ext cx="1026157" cy="1026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458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 showWhenStopped="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48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2" grpId="0" build="p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67355" y="-99517"/>
            <a:ext cx="18487328" cy="10386517"/>
          </a:xfrm>
          <a:custGeom>
            <a:avLst/>
            <a:gdLst/>
            <a:ahLst/>
            <a:cxnLst/>
            <a:rect l="l" t="t" r="r" b="b"/>
            <a:pathLst>
              <a:path w="18487328" h="10386517">
                <a:moveTo>
                  <a:pt x="0" y="0"/>
                </a:moveTo>
                <a:lnTo>
                  <a:pt x="18487328" y="0"/>
                </a:lnTo>
                <a:lnTo>
                  <a:pt x="18487328" y="10386517"/>
                </a:lnTo>
                <a:lnTo>
                  <a:pt x="0" y="1038651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381000" y="342900"/>
            <a:ext cx="17526000" cy="8920274"/>
            <a:chOff x="0" y="0"/>
            <a:chExt cx="4262490" cy="216746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262490" cy="2167467"/>
            </a:xfrm>
            <a:custGeom>
              <a:avLst/>
              <a:gdLst/>
              <a:ahLst/>
              <a:cxnLst/>
              <a:rect l="l" t="t" r="r" b="b"/>
              <a:pathLst>
                <a:path w="4262490" h="2167467">
                  <a:moveTo>
                    <a:pt x="24397" y="0"/>
                  </a:moveTo>
                  <a:lnTo>
                    <a:pt x="4238093" y="0"/>
                  </a:lnTo>
                  <a:cubicBezTo>
                    <a:pt x="4244564" y="0"/>
                    <a:pt x="4250769" y="2570"/>
                    <a:pt x="4255344" y="7146"/>
                  </a:cubicBezTo>
                  <a:cubicBezTo>
                    <a:pt x="4259919" y="11721"/>
                    <a:pt x="4262490" y="17926"/>
                    <a:pt x="4262490" y="24397"/>
                  </a:cubicBezTo>
                  <a:lnTo>
                    <a:pt x="4262490" y="2143070"/>
                  </a:lnTo>
                  <a:cubicBezTo>
                    <a:pt x="4262490" y="2149540"/>
                    <a:pt x="4259919" y="2155746"/>
                    <a:pt x="4255344" y="2160321"/>
                  </a:cubicBezTo>
                  <a:cubicBezTo>
                    <a:pt x="4250769" y="2164896"/>
                    <a:pt x="4244564" y="2167467"/>
                    <a:pt x="4238093" y="2167467"/>
                  </a:cubicBezTo>
                  <a:lnTo>
                    <a:pt x="24397" y="2167467"/>
                  </a:lnTo>
                  <a:cubicBezTo>
                    <a:pt x="17926" y="2167467"/>
                    <a:pt x="11721" y="2164896"/>
                    <a:pt x="7146" y="2160321"/>
                  </a:cubicBezTo>
                  <a:cubicBezTo>
                    <a:pt x="2570" y="2155746"/>
                    <a:pt x="0" y="2149540"/>
                    <a:pt x="0" y="2143070"/>
                  </a:cubicBezTo>
                  <a:lnTo>
                    <a:pt x="0" y="24397"/>
                  </a:lnTo>
                  <a:cubicBezTo>
                    <a:pt x="0" y="17926"/>
                    <a:pt x="2570" y="11721"/>
                    <a:pt x="7146" y="7146"/>
                  </a:cubicBezTo>
                  <a:cubicBezTo>
                    <a:pt x="11721" y="2570"/>
                    <a:pt x="17926" y="0"/>
                    <a:pt x="24397" y="0"/>
                  </a:cubicBezTo>
                  <a:close/>
                </a:path>
              </a:pathLst>
            </a:custGeom>
            <a:solidFill>
              <a:srgbClr val="FFFFFF">
                <a:alpha val="89804"/>
              </a:srgbClr>
            </a:solidFill>
            <a:ln w="38100" cap="rnd">
              <a:solidFill>
                <a:srgbClr val="FC8181">
                  <a:alpha val="89804"/>
                </a:srgbClr>
              </a:solidFill>
              <a:prstDash val="lgDash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022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Freeform 6"/>
          <p:cNvSpPr/>
          <p:nvPr/>
        </p:nvSpPr>
        <p:spPr>
          <a:xfrm>
            <a:off x="-882388" y="6494558"/>
            <a:ext cx="3353423" cy="4693086"/>
          </a:xfrm>
          <a:custGeom>
            <a:avLst/>
            <a:gdLst/>
            <a:ahLst/>
            <a:cxnLst/>
            <a:rect l="l" t="t" r="r" b="b"/>
            <a:pathLst>
              <a:path w="3353423" h="4693086">
                <a:moveTo>
                  <a:pt x="0" y="0"/>
                </a:moveTo>
                <a:lnTo>
                  <a:pt x="3353423" y="0"/>
                </a:lnTo>
                <a:lnTo>
                  <a:pt x="3353423" y="4693086"/>
                </a:lnTo>
                <a:lnTo>
                  <a:pt x="0" y="469308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Freeform 7"/>
          <p:cNvSpPr/>
          <p:nvPr/>
        </p:nvSpPr>
        <p:spPr>
          <a:xfrm flipH="1">
            <a:off x="15582588" y="6494558"/>
            <a:ext cx="3353423" cy="4693086"/>
          </a:xfrm>
          <a:custGeom>
            <a:avLst/>
            <a:gdLst/>
            <a:ahLst/>
            <a:cxnLst/>
            <a:rect l="l" t="t" r="r" b="b"/>
            <a:pathLst>
              <a:path w="3353423" h="4693086">
                <a:moveTo>
                  <a:pt x="3353424" y="0"/>
                </a:moveTo>
                <a:lnTo>
                  <a:pt x="0" y="0"/>
                </a:lnTo>
                <a:lnTo>
                  <a:pt x="0" y="4693086"/>
                </a:lnTo>
                <a:lnTo>
                  <a:pt x="3353424" y="4693086"/>
                </a:lnTo>
                <a:lnTo>
                  <a:pt x="3353424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0271CE-BA36-9387-19F4-81794E3A4EDC}"/>
              </a:ext>
            </a:extLst>
          </p:cNvPr>
          <p:cNvSpPr txBox="1"/>
          <p:nvPr/>
        </p:nvSpPr>
        <p:spPr>
          <a:xfrm>
            <a:off x="1175230" y="4283"/>
            <a:ext cx="16230600" cy="19389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804B3B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Let’s guess!</a:t>
            </a:r>
          </a:p>
          <a:p>
            <a:pPr marL="0" marR="0" lvl="0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What’s</a:t>
            </a:r>
            <a:r>
              <a:rPr kumimoji="0" lang="en-US" sz="6000" b="1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</a:t>
            </a: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the picture?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DA78EE5-6EE7-AD5E-6C52-0D2C74181EE5}"/>
              </a:ext>
            </a:extLst>
          </p:cNvPr>
          <p:cNvSpPr txBox="1"/>
          <p:nvPr/>
        </p:nvSpPr>
        <p:spPr>
          <a:xfrm>
            <a:off x="7747573" y="7217318"/>
            <a:ext cx="255847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s</a:t>
            </a:r>
            <a:r>
              <a:rPr kumimoji="0" lang="en-US" sz="1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ea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73970DD-8A8A-8CB9-8077-0914F8672B9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282532" y="2314971"/>
            <a:ext cx="7611943" cy="506669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C20C5CE-D81E-80A6-B395-FEE42411BC6D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282532" y="2321375"/>
            <a:ext cx="7755593" cy="5150777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24BBE85-3355-EAC9-ABE9-7CE7C93CDE3F}"/>
              </a:ext>
            </a:extLst>
          </p:cNvPr>
          <p:cNvPicPr>
            <a:picLocks noChangeAspect="1"/>
          </p:cNvPicPr>
          <p:nvPr/>
        </p:nvPicPr>
        <p:blipFill>
          <a:blip r:embed="rId11">
            <a:biLevel thresh="25000"/>
          </a:blip>
          <a:stretch>
            <a:fillRect/>
          </a:stretch>
        </p:blipFill>
        <p:spPr>
          <a:xfrm>
            <a:off x="5266203" y="2268176"/>
            <a:ext cx="7755593" cy="5150777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unit 3 (p1) listen and repeat">
            <a:hlinkClick r:id="" action="ppaction://media"/>
            <a:extLst>
              <a:ext uri="{FF2B5EF4-FFF2-40B4-BE49-F238E27FC236}">
                <a16:creationId xmlns:a16="http://schemas.microsoft.com/office/drawing/2014/main" id="{202A0834-A6E4-C070-423F-3F1724BA738E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343" end="917.8979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004386" y="8026254"/>
            <a:ext cx="1026157" cy="1026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014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 showWhenStopped="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230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2" grpId="0" build="p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67355" y="-99517"/>
            <a:ext cx="18487328" cy="10386517"/>
          </a:xfrm>
          <a:custGeom>
            <a:avLst/>
            <a:gdLst/>
            <a:ahLst/>
            <a:cxnLst/>
            <a:rect l="l" t="t" r="r" b="b"/>
            <a:pathLst>
              <a:path w="18487328" h="10386517">
                <a:moveTo>
                  <a:pt x="0" y="0"/>
                </a:moveTo>
                <a:lnTo>
                  <a:pt x="18487328" y="0"/>
                </a:lnTo>
                <a:lnTo>
                  <a:pt x="18487328" y="10386517"/>
                </a:lnTo>
                <a:lnTo>
                  <a:pt x="0" y="1038651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381000" y="342900"/>
            <a:ext cx="17526000" cy="8920274"/>
            <a:chOff x="0" y="0"/>
            <a:chExt cx="4262490" cy="216746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262490" cy="2167467"/>
            </a:xfrm>
            <a:custGeom>
              <a:avLst/>
              <a:gdLst/>
              <a:ahLst/>
              <a:cxnLst/>
              <a:rect l="l" t="t" r="r" b="b"/>
              <a:pathLst>
                <a:path w="4262490" h="2167467">
                  <a:moveTo>
                    <a:pt x="24397" y="0"/>
                  </a:moveTo>
                  <a:lnTo>
                    <a:pt x="4238093" y="0"/>
                  </a:lnTo>
                  <a:cubicBezTo>
                    <a:pt x="4244564" y="0"/>
                    <a:pt x="4250769" y="2570"/>
                    <a:pt x="4255344" y="7146"/>
                  </a:cubicBezTo>
                  <a:cubicBezTo>
                    <a:pt x="4259919" y="11721"/>
                    <a:pt x="4262490" y="17926"/>
                    <a:pt x="4262490" y="24397"/>
                  </a:cubicBezTo>
                  <a:lnTo>
                    <a:pt x="4262490" y="2143070"/>
                  </a:lnTo>
                  <a:cubicBezTo>
                    <a:pt x="4262490" y="2149540"/>
                    <a:pt x="4259919" y="2155746"/>
                    <a:pt x="4255344" y="2160321"/>
                  </a:cubicBezTo>
                  <a:cubicBezTo>
                    <a:pt x="4250769" y="2164896"/>
                    <a:pt x="4244564" y="2167467"/>
                    <a:pt x="4238093" y="2167467"/>
                  </a:cubicBezTo>
                  <a:lnTo>
                    <a:pt x="24397" y="2167467"/>
                  </a:lnTo>
                  <a:cubicBezTo>
                    <a:pt x="17926" y="2167467"/>
                    <a:pt x="11721" y="2164896"/>
                    <a:pt x="7146" y="2160321"/>
                  </a:cubicBezTo>
                  <a:cubicBezTo>
                    <a:pt x="2570" y="2155746"/>
                    <a:pt x="0" y="2149540"/>
                    <a:pt x="0" y="2143070"/>
                  </a:cubicBezTo>
                  <a:lnTo>
                    <a:pt x="0" y="24397"/>
                  </a:lnTo>
                  <a:cubicBezTo>
                    <a:pt x="0" y="17926"/>
                    <a:pt x="2570" y="11721"/>
                    <a:pt x="7146" y="7146"/>
                  </a:cubicBezTo>
                  <a:cubicBezTo>
                    <a:pt x="11721" y="2570"/>
                    <a:pt x="17926" y="0"/>
                    <a:pt x="24397" y="0"/>
                  </a:cubicBezTo>
                  <a:close/>
                </a:path>
              </a:pathLst>
            </a:custGeom>
            <a:solidFill>
              <a:srgbClr val="FFFFFF">
                <a:alpha val="89804"/>
              </a:srgbClr>
            </a:solidFill>
            <a:ln w="38100" cap="rnd">
              <a:solidFill>
                <a:srgbClr val="FC8181">
                  <a:alpha val="89804"/>
                </a:srgbClr>
              </a:solidFill>
              <a:prstDash val="lgDash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022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Freeform 6"/>
          <p:cNvSpPr/>
          <p:nvPr/>
        </p:nvSpPr>
        <p:spPr>
          <a:xfrm>
            <a:off x="-882388" y="6494558"/>
            <a:ext cx="3353423" cy="4693086"/>
          </a:xfrm>
          <a:custGeom>
            <a:avLst/>
            <a:gdLst/>
            <a:ahLst/>
            <a:cxnLst/>
            <a:rect l="l" t="t" r="r" b="b"/>
            <a:pathLst>
              <a:path w="3353423" h="4693086">
                <a:moveTo>
                  <a:pt x="0" y="0"/>
                </a:moveTo>
                <a:lnTo>
                  <a:pt x="3353423" y="0"/>
                </a:lnTo>
                <a:lnTo>
                  <a:pt x="3353423" y="4693086"/>
                </a:lnTo>
                <a:lnTo>
                  <a:pt x="0" y="469308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Freeform 7"/>
          <p:cNvSpPr/>
          <p:nvPr/>
        </p:nvSpPr>
        <p:spPr>
          <a:xfrm flipH="1">
            <a:off x="15582588" y="6494558"/>
            <a:ext cx="3353423" cy="4693086"/>
          </a:xfrm>
          <a:custGeom>
            <a:avLst/>
            <a:gdLst/>
            <a:ahLst/>
            <a:cxnLst/>
            <a:rect l="l" t="t" r="r" b="b"/>
            <a:pathLst>
              <a:path w="3353423" h="4693086">
                <a:moveTo>
                  <a:pt x="3353424" y="0"/>
                </a:moveTo>
                <a:lnTo>
                  <a:pt x="0" y="0"/>
                </a:lnTo>
                <a:lnTo>
                  <a:pt x="0" y="4693086"/>
                </a:lnTo>
                <a:lnTo>
                  <a:pt x="3353424" y="4693086"/>
                </a:lnTo>
                <a:lnTo>
                  <a:pt x="3353424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0271CE-BA36-9387-19F4-81794E3A4EDC}"/>
              </a:ext>
            </a:extLst>
          </p:cNvPr>
          <p:cNvSpPr txBox="1"/>
          <p:nvPr/>
        </p:nvSpPr>
        <p:spPr>
          <a:xfrm>
            <a:off x="1127986" y="-211328"/>
            <a:ext cx="16230600" cy="19389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804B3B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Let’s guess!</a:t>
            </a:r>
          </a:p>
          <a:p>
            <a:pPr marL="0" marR="0" lvl="0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What’s</a:t>
            </a:r>
            <a:r>
              <a:rPr kumimoji="0" lang="en-US" sz="6000" b="1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</a:t>
            </a: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the picture?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DA78EE5-6EE7-AD5E-6C52-0D2C74181EE5}"/>
              </a:ext>
            </a:extLst>
          </p:cNvPr>
          <p:cNvSpPr txBox="1"/>
          <p:nvPr/>
        </p:nvSpPr>
        <p:spPr>
          <a:xfrm>
            <a:off x="6221461" y="7006691"/>
            <a:ext cx="596907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1500" dirty="0">
                <a:solidFill>
                  <a:srgbClr val="FF0000"/>
                </a:solidFill>
                <a:latin typeface="Comic Sans MS" panose="030F0702030302020204" pitchFamily="66" charset="0"/>
              </a:rPr>
              <a:t>s</a:t>
            </a:r>
            <a:r>
              <a:rPr kumimoji="0" lang="en-US" sz="1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anose="030F0702030302020204" pitchFamily="66" charset="0"/>
              </a:rPr>
              <a:t>ea</a:t>
            </a:r>
            <a:r>
              <a:rPr kumimoji="0" lang="en-US" sz="115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</a:rPr>
              <a:t>s</a:t>
            </a:r>
            <a:r>
              <a:rPr kumimoji="0" lang="en-US" sz="115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anose="030F0702030302020204" pitchFamily="66" charset="0"/>
              </a:rPr>
              <a:t>ide</a:t>
            </a:r>
            <a:endParaRPr kumimoji="0" lang="en-US" sz="115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omic Sans MS" panose="030F0702030302020204" pitchFamily="66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F7DE513-B684-06DD-1E42-579625AC367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448196" y="2153752"/>
            <a:ext cx="7287556" cy="494339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8FE7802-137B-9A66-DABC-71ABFD95FC29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480505" y="2153752"/>
            <a:ext cx="7287556" cy="494339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A9CDA9C-29FC-EE8D-541D-E4A8FA96D2CC}"/>
              </a:ext>
            </a:extLst>
          </p:cNvPr>
          <p:cNvPicPr>
            <a:picLocks noChangeAspect="1"/>
          </p:cNvPicPr>
          <p:nvPr/>
        </p:nvPicPr>
        <p:blipFill>
          <a:blip r:embed="rId12">
            <a:biLevel thresh="25000"/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464350" y="2170081"/>
            <a:ext cx="7287556" cy="494339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seaside">
            <a:hlinkClick r:id="" action="ppaction://media"/>
            <a:extLst>
              <a:ext uri="{FF2B5EF4-FFF2-40B4-BE49-F238E27FC236}">
                <a16:creationId xmlns:a16="http://schemas.microsoft.com/office/drawing/2014/main" id="{960AA922-ED86-B813-C450-4CA45948A37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900" end="16006.125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-1705351" y="8237017"/>
            <a:ext cx="1573378" cy="157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48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 showWhenStopped="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6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2" grpId="0" build="p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67355" y="-99517"/>
            <a:ext cx="18487328" cy="10386517"/>
          </a:xfrm>
          <a:custGeom>
            <a:avLst/>
            <a:gdLst/>
            <a:ahLst/>
            <a:cxnLst/>
            <a:rect l="l" t="t" r="r" b="b"/>
            <a:pathLst>
              <a:path w="18487328" h="10386517">
                <a:moveTo>
                  <a:pt x="0" y="0"/>
                </a:moveTo>
                <a:lnTo>
                  <a:pt x="18487328" y="0"/>
                </a:lnTo>
                <a:lnTo>
                  <a:pt x="18487328" y="10386517"/>
                </a:lnTo>
                <a:lnTo>
                  <a:pt x="0" y="1038651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480286" y="304646"/>
            <a:ext cx="17526000" cy="8920274"/>
            <a:chOff x="0" y="0"/>
            <a:chExt cx="4262490" cy="216746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262490" cy="2167467"/>
            </a:xfrm>
            <a:custGeom>
              <a:avLst/>
              <a:gdLst/>
              <a:ahLst/>
              <a:cxnLst/>
              <a:rect l="l" t="t" r="r" b="b"/>
              <a:pathLst>
                <a:path w="4262490" h="2167467">
                  <a:moveTo>
                    <a:pt x="24397" y="0"/>
                  </a:moveTo>
                  <a:lnTo>
                    <a:pt x="4238093" y="0"/>
                  </a:lnTo>
                  <a:cubicBezTo>
                    <a:pt x="4244564" y="0"/>
                    <a:pt x="4250769" y="2570"/>
                    <a:pt x="4255344" y="7146"/>
                  </a:cubicBezTo>
                  <a:cubicBezTo>
                    <a:pt x="4259919" y="11721"/>
                    <a:pt x="4262490" y="17926"/>
                    <a:pt x="4262490" y="24397"/>
                  </a:cubicBezTo>
                  <a:lnTo>
                    <a:pt x="4262490" y="2143070"/>
                  </a:lnTo>
                  <a:cubicBezTo>
                    <a:pt x="4262490" y="2149540"/>
                    <a:pt x="4259919" y="2155746"/>
                    <a:pt x="4255344" y="2160321"/>
                  </a:cubicBezTo>
                  <a:cubicBezTo>
                    <a:pt x="4250769" y="2164896"/>
                    <a:pt x="4244564" y="2167467"/>
                    <a:pt x="4238093" y="2167467"/>
                  </a:cubicBezTo>
                  <a:lnTo>
                    <a:pt x="24397" y="2167467"/>
                  </a:lnTo>
                  <a:cubicBezTo>
                    <a:pt x="17926" y="2167467"/>
                    <a:pt x="11721" y="2164896"/>
                    <a:pt x="7146" y="2160321"/>
                  </a:cubicBezTo>
                  <a:cubicBezTo>
                    <a:pt x="2570" y="2155746"/>
                    <a:pt x="0" y="2149540"/>
                    <a:pt x="0" y="2143070"/>
                  </a:cubicBezTo>
                  <a:lnTo>
                    <a:pt x="0" y="24397"/>
                  </a:lnTo>
                  <a:cubicBezTo>
                    <a:pt x="0" y="17926"/>
                    <a:pt x="2570" y="11721"/>
                    <a:pt x="7146" y="7146"/>
                  </a:cubicBezTo>
                  <a:cubicBezTo>
                    <a:pt x="11721" y="2570"/>
                    <a:pt x="17926" y="0"/>
                    <a:pt x="24397" y="0"/>
                  </a:cubicBezTo>
                  <a:close/>
                </a:path>
              </a:pathLst>
            </a:custGeom>
            <a:solidFill>
              <a:srgbClr val="FFFFFF">
                <a:alpha val="89804"/>
              </a:srgbClr>
            </a:solidFill>
            <a:ln w="38100" cap="rnd">
              <a:solidFill>
                <a:srgbClr val="FC8181">
                  <a:alpha val="89804"/>
                </a:srgbClr>
              </a:solidFill>
              <a:prstDash val="lgDash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022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Freeform 6"/>
          <p:cNvSpPr/>
          <p:nvPr/>
        </p:nvSpPr>
        <p:spPr>
          <a:xfrm>
            <a:off x="-882388" y="6494558"/>
            <a:ext cx="3353423" cy="4693086"/>
          </a:xfrm>
          <a:custGeom>
            <a:avLst/>
            <a:gdLst/>
            <a:ahLst/>
            <a:cxnLst/>
            <a:rect l="l" t="t" r="r" b="b"/>
            <a:pathLst>
              <a:path w="3353423" h="4693086">
                <a:moveTo>
                  <a:pt x="0" y="0"/>
                </a:moveTo>
                <a:lnTo>
                  <a:pt x="3353423" y="0"/>
                </a:lnTo>
                <a:lnTo>
                  <a:pt x="3353423" y="4693086"/>
                </a:lnTo>
                <a:lnTo>
                  <a:pt x="0" y="469308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Freeform 7"/>
          <p:cNvSpPr/>
          <p:nvPr/>
        </p:nvSpPr>
        <p:spPr>
          <a:xfrm flipH="1">
            <a:off x="15582588" y="6494558"/>
            <a:ext cx="3353423" cy="4693086"/>
          </a:xfrm>
          <a:custGeom>
            <a:avLst/>
            <a:gdLst/>
            <a:ahLst/>
            <a:cxnLst/>
            <a:rect l="l" t="t" r="r" b="b"/>
            <a:pathLst>
              <a:path w="3353423" h="4693086">
                <a:moveTo>
                  <a:pt x="3353424" y="0"/>
                </a:moveTo>
                <a:lnTo>
                  <a:pt x="0" y="0"/>
                </a:lnTo>
                <a:lnTo>
                  <a:pt x="0" y="4693086"/>
                </a:lnTo>
                <a:lnTo>
                  <a:pt x="3353424" y="4693086"/>
                </a:lnTo>
                <a:lnTo>
                  <a:pt x="3353424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0271CE-BA36-9387-19F4-81794E3A4EDC}"/>
              </a:ext>
            </a:extLst>
          </p:cNvPr>
          <p:cNvSpPr txBox="1"/>
          <p:nvPr/>
        </p:nvSpPr>
        <p:spPr>
          <a:xfrm>
            <a:off x="1127986" y="-211328"/>
            <a:ext cx="16230600" cy="19389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804B3B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Let’s guess!</a:t>
            </a:r>
          </a:p>
          <a:p>
            <a:pPr marL="0" marR="0" lvl="0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What’s</a:t>
            </a:r>
            <a:r>
              <a:rPr kumimoji="0" lang="en-US" sz="6000" b="1" i="0" u="none" strike="noStrike" kern="1200" cap="none" spc="0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</a:t>
            </a: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the picture?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DA78EE5-6EE7-AD5E-6C52-0D2C74181EE5}"/>
              </a:ext>
            </a:extLst>
          </p:cNvPr>
          <p:cNvSpPr txBox="1"/>
          <p:nvPr/>
        </p:nvSpPr>
        <p:spPr>
          <a:xfrm>
            <a:off x="7162800" y="6754796"/>
            <a:ext cx="255847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s</a:t>
            </a:r>
            <a:r>
              <a:rPr kumimoji="0" lang="en-US" sz="115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ail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739C0EB0-AA2B-195C-E6FF-A29F8AB458A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096000" y="1825759"/>
            <a:ext cx="5513826" cy="47725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3A8C387-9C0C-1C46-9059-20C142A6AC09}"/>
              </a:ext>
            </a:extLst>
          </p:cNvPr>
          <p:cNvPicPr>
            <a:picLocks noChangeAspect="1"/>
          </p:cNvPicPr>
          <p:nvPr/>
        </p:nvPicPr>
        <p:blipFill>
          <a:blip r:embed="rId1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ChalkSketch/>
                    </a14:imgEffect>
                    <a14:imgEffect>
                      <a14:brightnessContrast brigh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23008" y="1884179"/>
            <a:ext cx="5513826" cy="47725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433BE6F-B1C0-EB1B-9E6A-8083EEFFABA3}"/>
              </a:ext>
            </a:extLst>
          </p:cNvPr>
          <p:cNvPicPr>
            <a:picLocks noChangeAspect="1"/>
          </p:cNvPicPr>
          <p:nvPr/>
        </p:nvPicPr>
        <p:blipFill>
          <a:blip r:embed="rId15">
            <a:biLevel thresh="25000"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GlowDiffused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96000" y="1884178"/>
            <a:ext cx="5506628" cy="47725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unit 3 (p1) listen and repeat">
            <a:hlinkClick r:id="" action="ppaction://media"/>
            <a:extLst>
              <a:ext uri="{FF2B5EF4-FFF2-40B4-BE49-F238E27FC236}">
                <a16:creationId xmlns:a16="http://schemas.microsoft.com/office/drawing/2014/main" id="{9B885FA7-F392-5DBC-A984-7BB51D5D93C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124" end="5733.8979"/>
                </p14:media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-1072609" y="9018114"/>
            <a:ext cx="1026157" cy="1026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775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 showWhenStopped="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270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2" grpId="0" build="p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130223"/>
            <a:ext cx="18541982" cy="10417223"/>
          </a:xfrm>
          <a:custGeom>
            <a:avLst/>
            <a:gdLst/>
            <a:ahLst/>
            <a:cxnLst/>
            <a:rect l="l" t="t" r="r" b="b"/>
            <a:pathLst>
              <a:path w="18541982" h="10417223">
                <a:moveTo>
                  <a:pt x="0" y="0"/>
                </a:moveTo>
                <a:lnTo>
                  <a:pt x="18541982" y="0"/>
                </a:lnTo>
                <a:lnTo>
                  <a:pt x="18541982" y="10417223"/>
                </a:lnTo>
                <a:lnTo>
                  <a:pt x="0" y="1041722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1028700" y="1028700"/>
            <a:ext cx="16230600" cy="8229600"/>
            <a:chOff x="0" y="0"/>
            <a:chExt cx="4274726" cy="216746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274726" cy="2167467"/>
            </a:xfrm>
            <a:custGeom>
              <a:avLst/>
              <a:gdLst/>
              <a:ahLst/>
              <a:cxnLst/>
              <a:rect l="l" t="t" r="r" b="b"/>
              <a:pathLst>
                <a:path w="4274726" h="2167467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2143140"/>
                  </a:lnTo>
                  <a:cubicBezTo>
                    <a:pt x="4274726" y="2156575"/>
                    <a:pt x="4263834" y="2167467"/>
                    <a:pt x="4250399" y="2167467"/>
                  </a:cubicBezTo>
                  <a:lnTo>
                    <a:pt x="24327" y="2167467"/>
                  </a:lnTo>
                  <a:cubicBezTo>
                    <a:pt x="10891" y="2167467"/>
                    <a:pt x="0" y="2156575"/>
                    <a:pt x="0" y="2143140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FFFFFF">
                <a:alpha val="89804"/>
              </a:srgbClr>
            </a:solidFill>
            <a:ln w="38100" cap="rnd">
              <a:solidFill>
                <a:srgbClr val="FC8181">
                  <a:alpha val="89804"/>
                </a:srgbClr>
              </a:solidFill>
              <a:prstDash val="lgDash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022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8" name="Freeform 8"/>
          <p:cNvSpPr/>
          <p:nvPr/>
        </p:nvSpPr>
        <p:spPr>
          <a:xfrm>
            <a:off x="-575066" y="5981700"/>
            <a:ext cx="3851666" cy="4305300"/>
          </a:xfrm>
          <a:custGeom>
            <a:avLst/>
            <a:gdLst/>
            <a:ahLst/>
            <a:cxnLst/>
            <a:rect l="l" t="t" r="r" b="b"/>
            <a:pathLst>
              <a:path w="2596105" h="3633226">
                <a:moveTo>
                  <a:pt x="0" y="0"/>
                </a:moveTo>
                <a:lnTo>
                  <a:pt x="2596105" y="0"/>
                </a:lnTo>
                <a:lnTo>
                  <a:pt x="2596105" y="3633226"/>
                </a:lnTo>
                <a:lnTo>
                  <a:pt x="0" y="363322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Freeform 12"/>
          <p:cNvSpPr/>
          <p:nvPr/>
        </p:nvSpPr>
        <p:spPr>
          <a:xfrm flipH="1">
            <a:off x="15240000" y="5981700"/>
            <a:ext cx="3377722" cy="4305300"/>
          </a:xfrm>
          <a:custGeom>
            <a:avLst/>
            <a:gdLst/>
            <a:ahLst/>
            <a:cxnLst/>
            <a:rect l="l" t="t" r="r" b="b"/>
            <a:pathLst>
              <a:path w="2596105" h="3633226">
                <a:moveTo>
                  <a:pt x="2596105" y="0"/>
                </a:moveTo>
                <a:lnTo>
                  <a:pt x="0" y="0"/>
                </a:lnTo>
                <a:lnTo>
                  <a:pt x="0" y="3633226"/>
                </a:lnTo>
                <a:lnTo>
                  <a:pt x="2596105" y="3633226"/>
                </a:lnTo>
                <a:lnTo>
                  <a:pt x="2596105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7905D1C-653D-2BF2-FF59-294B4ACA27AF}"/>
              </a:ext>
            </a:extLst>
          </p:cNvPr>
          <p:cNvSpPr txBox="1"/>
          <p:nvPr/>
        </p:nvSpPr>
        <p:spPr>
          <a:xfrm>
            <a:off x="1981200" y="3036036"/>
            <a:ext cx="14097000" cy="46605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11747"/>
              </a:lnSpc>
              <a:spcBef>
                <a:spcPct val="0"/>
              </a:spcBef>
            </a:pPr>
            <a:r>
              <a:rPr lang="en-US" sz="166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Comic Sans MS" panose="030F0702030302020204" pitchFamily="66" charset="0"/>
              </a:rPr>
              <a:t>WELCOME</a:t>
            </a:r>
          </a:p>
          <a:p>
            <a:pPr marL="0" lvl="0" indent="0" algn="ctr">
              <a:lnSpc>
                <a:spcPts val="11747"/>
              </a:lnSpc>
              <a:spcBef>
                <a:spcPct val="0"/>
              </a:spcBef>
            </a:pPr>
            <a:endParaRPr lang="en-US" sz="166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  <a:latin typeface="Comic Sans MS" panose="030F0702030302020204" pitchFamily="66" charset="0"/>
            </a:endParaRPr>
          </a:p>
          <a:p>
            <a:pPr marL="0" lvl="0" indent="0" algn="ctr">
              <a:lnSpc>
                <a:spcPts val="11747"/>
              </a:lnSpc>
              <a:spcBef>
                <a:spcPct val="0"/>
              </a:spcBef>
            </a:pPr>
            <a:r>
              <a:rPr lang="en-US" sz="166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  <a:latin typeface="Comic Sans MS" panose="030F0702030302020204" pitchFamily="66" charset="0"/>
              </a:rPr>
              <a:t>To Our Class</a:t>
            </a:r>
          </a:p>
        </p:txBody>
      </p:sp>
    </p:spTree>
    <p:extLst>
      <p:ext uri="{BB962C8B-B14F-4D97-AF65-F5344CB8AC3E}">
        <p14:creationId xmlns:p14="http://schemas.microsoft.com/office/powerpoint/2010/main" val="3552425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70C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70C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310194" cy="10287000"/>
          </a:xfrm>
          <a:custGeom>
            <a:avLst/>
            <a:gdLst/>
            <a:ahLst/>
            <a:cxnLst/>
            <a:rect l="l" t="t" r="r" b="b"/>
            <a:pathLst>
              <a:path w="18310194" h="10287000">
                <a:moveTo>
                  <a:pt x="0" y="0"/>
                </a:moveTo>
                <a:lnTo>
                  <a:pt x="18310194" y="0"/>
                </a:lnTo>
                <a:lnTo>
                  <a:pt x="1831019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304800" y="342900"/>
            <a:ext cx="17526000" cy="9677400"/>
            <a:chOff x="0" y="0"/>
            <a:chExt cx="4274726" cy="216632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274726" cy="2166324"/>
            </a:xfrm>
            <a:custGeom>
              <a:avLst/>
              <a:gdLst/>
              <a:ahLst/>
              <a:cxnLst/>
              <a:rect l="l" t="t" r="r" b="b"/>
              <a:pathLst>
                <a:path w="4274726" h="2166324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2141998"/>
                  </a:lnTo>
                  <a:cubicBezTo>
                    <a:pt x="4274726" y="2155433"/>
                    <a:pt x="4263834" y="2166324"/>
                    <a:pt x="4250399" y="2166324"/>
                  </a:cubicBezTo>
                  <a:lnTo>
                    <a:pt x="24327" y="2166324"/>
                  </a:lnTo>
                  <a:cubicBezTo>
                    <a:pt x="10891" y="2166324"/>
                    <a:pt x="0" y="2155433"/>
                    <a:pt x="0" y="2141998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FFFFFF">
                <a:alpha val="89804"/>
              </a:srgbClr>
            </a:solidFill>
            <a:ln w="38100" cap="rnd">
              <a:solidFill>
                <a:srgbClr val="FC8181">
                  <a:alpha val="89804"/>
                </a:srgbClr>
              </a:solidFill>
              <a:prstDash val="lgDash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022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Freeform 6"/>
          <p:cNvSpPr/>
          <p:nvPr/>
        </p:nvSpPr>
        <p:spPr>
          <a:xfrm>
            <a:off x="-572813" y="5581411"/>
            <a:ext cx="3362357" cy="4705589"/>
          </a:xfrm>
          <a:custGeom>
            <a:avLst/>
            <a:gdLst/>
            <a:ahLst/>
            <a:cxnLst/>
            <a:rect l="l" t="t" r="r" b="b"/>
            <a:pathLst>
              <a:path w="3362357" h="4705589">
                <a:moveTo>
                  <a:pt x="0" y="0"/>
                </a:moveTo>
                <a:lnTo>
                  <a:pt x="3362357" y="0"/>
                </a:lnTo>
                <a:lnTo>
                  <a:pt x="3362357" y="4705589"/>
                </a:lnTo>
                <a:lnTo>
                  <a:pt x="0" y="470558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Freeform 9"/>
          <p:cNvSpPr/>
          <p:nvPr/>
        </p:nvSpPr>
        <p:spPr>
          <a:xfrm flipH="1">
            <a:off x="15501345" y="5581411"/>
            <a:ext cx="3362357" cy="4705589"/>
          </a:xfrm>
          <a:custGeom>
            <a:avLst/>
            <a:gdLst/>
            <a:ahLst/>
            <a:cxnLst/>
            <a:rect l="l" t="t" r="r" b="b"/>
            <a:pathLst>
              <a:path w="3362357" h="4705589">
                <a:moveTo>
                  <a:pt x="3362357" y="0"/>
                </a:moveTo>
                <a:lnTo>
                  <a:pt x="0" y="0"/>
                </a:lnTo>
                <a:lnTo>
                  <a:pt x="0" y="4705589"/>
                </a:lnTo>
                <a:lnTo>
                  <a:pt x="3362357" y="4705589"/>
                </a:lnTo>
                <a:lnTo>
                  <a:pt x="3362357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D17AD78-DD88-BFAC-CF71-B4C3DB0D546D}"/>
              </a:ext>
            </a:extLst>
          </p:cNvPr>
          <p:cNvGrpSpPr/>
          <p:nvPr/>
        </p:nvGrpSpPr>
        <p:grpSpPr>
          <a:xfrm>
            <a:off x="5086303" y="0"/>
            <a:ext cx="8401097" cy="2461895"/>
            <a:chOff x="5118833" y="507616"/>
            <a:chExt cx="7290642" cy="2071118"/>
          </a:xfrm>
        </p:grpSpPr>
        <p:sp>
          <p:nvSpPr>
            <p:cNvPr id="10" name="Google Shape;92;p2">
              <a:extLst>
                <a:ext uri="{FF2B5EF4-FFF2-40B4-BE49-F238E27FC236}">
                  <a16:creationId xmlns:a16="http://schemas.microsoft.com/office/drawing/2014/main" id="{925F92EE-E22E-5643-4A8A-FAE8A084EACE}"/>
                </a:ext>
              </a:extLst>
            </p:cNvPr>
            <p:cNvSpPr txBox="1"/>
            <p:nvPr/>
          </p:nvSpPr>
          <p:spPr>
            <a:xfrm>
              <a:off x="5118833" y="517446"/>
              <a:ext cx="2133599" cy="85441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6000" b="1" i="0" u="none" strike="noStrike" kern="0" cap="none" spc="0" normalizeH="0" baseline="0" noProof="0" dirty="0">
                  <a:ln>
                    <a:noFill/>
                  </a:ln>
                  <a:solidFill>
                    <a:srgbClr val="4F81BD">
                      <a:lumMod val="75000"/>
                    </a:srgbClr>
                  </a:solidFill>
                  <a:effectLst/>
                  <a:uLnTx/>
                  <a:uFillTx/>
                  <a:latin typeface="Comic Sans MS"/>
                  <a:ea typeface="Comic Sans MS"/>
                  <a:cs typeface="Comic Sans MS"/>
                  <a:sym typeface="Comic Sans MS"/>
                </a:rPr>
                <a:t>Unit</a:t>
              </a:r>
              <a:endPara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pic>
          <p:nvPicPr>
            <p:cNvPr id="11" name="Google Shape;93;p2">
              <a:extLst>
                <a:ext uri="{FF2B5EF4-FFF2-40B4-BE49-F238E27FC236}">
                  <a16:creationId xmlns:a16="http://schemas.microsoft.com/office/drawing/2014/main" id="{E6F64A90-CCB1-ED78-5527-97C664D02A02}"/>
                </a:ext>
              </a:extLst>
            </p:cNvPr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6922616" y="541369"/>
              <a:ext cx="1006175" cy="90232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Google Shape;94;p2">
              <a:extLst>
                <a:ext uri="{FF2B5EF4-FFF2-40B4-BE49-F238E27FC236}">
                  <a16:creationId xmlns:a16="http://schemas.microsoft.com/office/drawing/2014/main" id="{46AFD901-B062-3EF1-E305-09F02BF1813C}"/>
                </a:ext>
              </a:extLst>
            </p:cNvPr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7928791" y="507616"/>
              <a:ext cx="4480684" cy="7949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Google Shape;95;p2">
              <a:extLst>
                <a:ext uri="{FF2B5EF4-FFF2-40B4-BE49-F238E27FC236}">
                  <a16:creationId xmlns:a16="http://schemas.microsoft.com/office/drawing/2014/main" id="{8D730B7C-9843-564D-41CD-3148FE0D12DA}"/>
                </a:ext>
              </a:extLst>
            </p:cNvPr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7512763" y="1093022"/>
              <a:ext cx="3243515" cy="148571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382A661C-56FA-9017-24C4-4D9C4D973F34}"/>
              </a:ext>
            </a:extLst>
          </p:cNvPr>
          <p:cNvSpPr txBox="1"/>
          <p:nvPr/>
        </p:nvSpPr>
        <p:spPr>
          <a:xfrm>
            <a:off x="2895600" y="2526587"/>
            <a:ext cx="12974392" cy="57554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800" b="1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</a:rPr>
              <a:t>03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sng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</a:rPr>
              <a:t>Activity 2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5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</a:rPr>
              <a:t>Point and say</a:t>
            </a:r>
            <a:endParaRPr kumimoji="0" lang="en-US" sz="199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03060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310194" cy="10287000"/>
          </a:xfrm>
          <a:custGeom>
            <a:avLst/>
            <a:gdLst/>
            <a:ahLst/>
            <a:cxnLst/>
            <a:rect l="l" t="t" r="r" b="b"/>
            <a:pathLst>
              <a:path w="18310194" h="10287000">
                <a:moveTo>
                  <a:pt x="0" y="0"/>
                </a:moveTo>
                <a:lnTo>
                  <a:pt x="18310194" y="0"/>
                </a:lnTo>
                <a:lnTo>
                  <a:pt x="1831019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457200" y="342900"/>
            <a:ext cx="17526000" cy="9677400"/>
            <a:chOff x="0" y="0"/>
            <a:chExt cx="4274726" cy="216632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274726" cy="2166324"/>
            </a:xfrm>
            <a:custGeom>
              <a:avLst/>
              <a:gdLst/>
              <a:ahLst/>
              <a:cxnLst/>
              <a:rect l="l" t="t" r="r" b="b"/>
              <a:pathLst>
                <a:path w="4274726" h="2166324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2141998"/>
                  </a:lnTo>
                  <a:cubicBezTo>
                    <a:pt x="4274726" y="2155433"/>
                    <a:pt x="4263834" y="2166324"/>
                    <a:pt x="4250399" y="2166324"/>
                  </a:cubicBezTo>
                  <a:lnTo>
                    <a:pt x="24327" y="2166324"/>
                  </a:lnTo>
                  <a:cubicBezTo>
                    <a:pt x="10891" y="2166324"/>
                    <a:pt x="0" y="2155433"/>
                    <a:pt x="0" y="2141998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FFFFFF">
                <a:alpha val="89804"/>
              </a:srgbClr>
            </a:solidFill>
            <a:ln w="38100" cap="rnd">
              <a:solidFill>
                <a:srgbClr val="FC8181">
                  <a:alpha val="89804"/>
                </a:srgbClr>
              </a:solidFill>
              <a:prstDash val="lgDash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022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D17AD78-DD88-BFAC-CF71-B4C3DB0D546D}"/>
              </a:ext>
            </a:extLst>
          </p:cNvPr>
          <p:cNvGrpSpPr/>
          <p:nvPr/>
        </p:nvGrpSpPr>
        <p:grpSpPr>
          <a:xfrm>
            <a:off x="5332405" y="0"/>
            <a:ext cx="7077070" cy="2019300"/>
            <a:chOff x="5332405" y="507616"/>
            <a:chExt cx="7077070" cy="2019300"/>
          </a:xfrm>
        </p:grpSpPr>
        <p:sp>
          <p:nvSpPr>
            <p:cNvPr id="10" name="Google Shape;92;p2">
              <a:extLst>
                <a:ext uri="{FF2B5EF4-FFF2-40B4-BE49-F238E27FC236}">
                  <a16:creationId xmlns:a16="http://schemas.microsoft.com/office/drawing/2014/main" id="{925F92EE-E22E-5643-4A8A-FAE8A084EACE}"/>
                </a:ext>
              </a:extLst>
            </p:cNvPr>
            <p:cNvSpPr txBox="1"/>
            <p:nvPr/>
          </p:nvSpPr>
          <p:spPr>
            <a:xfrm>
              <a:off x="5332405" y="523653"/>
              <a:ext cx="2133599" cy="8309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4800" b="1" i="0" u="none" strike="noStrike" kern="0" cap="none" spc="0" normalizeH="0" baseline="0" noProof="0" dirty="0">
                  <a:ln>
                    <a:noFill/>
                  </a:ln>
                  <a:solidFill>
                    <a:srgbClr val="4F81BD">
                      <a:lumMod val="75000"/>
                    </a:srgbClr>
                  </a:solidFill>
                  <a:effectLst/>
                  <a:uLnTx/>
                  <a:uFillTx/>
                  <a:latin typeface="Comic Sans MS"/>
                  <a:ea typeface="Comic Sans MS"/>
                  <a:cs typeface="Comic Sans MS"/>
                  <a:sym typeface="Comic Sans MS"/>
                </a:rPr>
                <a:t>Unit</a:t>
              </a:r>
              <a:endParaRPr kumimoji="0" sz="1100" b="0" i="0" u="none" strike="noStrike" kern="0" cap="none" spc="0" normalizeH="0" baseline="0" noProof="0" dirty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pic>
          <p:nvPicPr>
            <p:cNvPr id="11" name="Google Shape;93;p2">
              <a:extLst>
                <a:ext uri="{FF2B5EF4-FFF2-40B4-BE49-F238E27FC236}">
                  <a16:creationId xmlns:a16="http://schemas.microsoft.com/office/drawing/2014/main" id="{E6F64A90-CCB1-ED78-5527-97C664D02A02}"/>
                </a:ext>
              </a:extLst>
            </p:cNvPr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7038858" y="576923"/>
              <a:ext cx="854293" cy="7949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Google Shape;94;p2">
              <a:extLst>
                <a:ext uri="{FF2B5EF4-FFF2-40B4-BE49-F238E27FC236}">
                  <a16:creationId xmlns:a16="http://schemas.microsoft.com/office/drawing/2014/main" id="{46AFD901-B062-3EF1-E305-09F02BF1813C}"/>
                </a:ext>
              </a:extLst>
            </p:cNvPr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7928791" y="507616"/>
              <a:ext cx="4480684" cy="7949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Google Shape;95;p2">
              <a:extLst>
                <a:ext uri="{FF2B5EF4-FFF2-40B4-BE49-F238E27FC236}">
                  <a16:creationId xmlns:a16="http://schemas.microsoft.com/office/drawing/2014/main" id="{8D730B7C-9843-564D-41CD-3148FE0D12DA}"/>
                </a:ext>
              </a:extLst>
            </p:cNvPr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7694604" y="1041204"/>
              <a:ext cx="3125796" cy="148571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8" name="Google Shape;96;p2">
            <a:extLst>
              <a:ext uri="{FF2B5EF4-FFF2-40B4-BE49-F238E27FC236}">
                <a16:creationId xmlns:a16="http://schemas.microsoft.com/office/drawing/2014/main" id="{639EE5A0-E4C1-C168-EB08-1616FED812B9}"/>
              </a:ext>
            </a:extLst>
          </p:cNvPr>
          <p:cNvSpPr txBox="1"/>
          <p:nvPr/>
        </p:nvSpPr>
        <p:spPr>
          <a:xfrm>
            <a:off x="1485979" y="4743542"/>
            <a:ext cx="5282157" cy="1569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9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kumimoji="0" lang="en-US" sz="9600" b="0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ea</a:t>
            </a:r>
            <a:r>
              <a:rPr kumimoji="0" lang="en-US" sz="96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kumimoji="0" lang="en-US" sz="9600" b="0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ide</a:t>
            </a:r>
            <a:endParaRPr kumimoji="0" sz="6000" b="0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21" name="seaside">
            <a:hlinkClick r:id="" action="ppaction://media"/>
            <a:extLst>
              <a:ext uri="{FF2B5EF4-FFF2-40B4-BE49-F238E27FC236}">
                <a16:creationId xmlns:a16="http://schemas.microsoft.com/office/drawing/2014/main" id="{6ED89A1F-E338-D3D3-872A-BA671738AE4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900" end="16006.125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060688" y="3012071"/>
            <a:ext cx="1026157" cy="1026157"/>
          </a:xfrm>
          <a:prstGeom prst="rect">
            <a:avLst/>
          </a:prstGeom>
        </p:spPr>
      </p:pic>
      <p:pic>
        <p:nvPicPr>
          <p:cNvPr id="22" name="Google Shape;111;p4">
            <a:extLst>
              <a:ext uri="{FF2B5EF4-FFF2-40B4-BE49-F238E27FC236}">
                <a16:creationId xmlns:a16="http://schemas.microsoft.com/office/drawing/2014/main" id="{7B5E974A-71B6-E67A-115E-6C01D4AC5ABE}"/>
              </a:ext>
            </a:extLst>
          </p:cNvPr>
          <p:cNvPicPr preferRelativeResize="0"/>
          <p:nvPr/>
        </p:nvPicPr>
        <p:blipFill rotWithShape="1">
          <a:blip r:embed="rId13">
            <a:alphaModFix/>
          </a:blip>
          <a:srcRect l="1600" t="3640" r="2566" b="3597"/>
          <a:stretch/>
        </p:blipFill>
        <p:spPr>
          <a:xfrm>
            <a:off x="6011614" y="3747385"/>
            <a:ext cx="6796101" cy="437292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23" name="Google Shape;153;p6">
            <a:extLst>
              <a:ext uri="{FF2B5EF4-FFF2-40B4-BE49-F238E27FC236}">
                <a16:creationId xmlns:a16="http://schemas.microsoft.com/office/drawing/2014/main" id="{C47CDDA0-6BA1-5811-51F0-4B2173C185C0}"/>
              </a:ext>
            </a:extLst>
          </p:cNvPr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388973" y="1108017"/>
            <a:ext cx="931206" cy="913049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154;p6">
            <a:extLst>
              <a:ext uri="{FF2B5EF4-FFF2-40B4-BE49-F238E27FC236}">
                <a16:creationId xmlns:a16="http://schemas.microsoft.com/office/drawing/2014/main" id="{F91B65AD-B2AD-B07A-7C37-7705083FE602}"/>
              </a:ext>
            </a:extLst>
          </p:cNvPr>
          <p:cNvSpPr txBox="1"/>
          <p:nvPr/>
        </p:nvSpPr>
        <p:spPr>
          <a:xfrm>
            <a:off x="1320179" y="1276647"/>
            <a:ext cx="3773471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Point and say.</a:t>
            </a:r>
            <a:endParaRPr kumimoji="0" sz="3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25" name="Google Shape;155;p6">
            <a:extLst>
              <a:ext uri="{FF2B5EF4-FFF2-40B4-BE49-F238E27FC236}">
                <a16:creationId xmlns:a16="http://schemas.microsoft.com/office/drawing/2014/main" id="{430E94D1-3458-BF75-211D-392F57117551}"/>
              </a:ext>
            </a:extLst>
          </p:cNvPr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4564250" y="1124346"/>
            <a:ext cx="1746049" cy="83095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Google Shape;146;p5">
            <a:extLst>
              <a:ext uri="{FF2B5EF4-FFF2-40B4-BE49-F238E27FC236}">
                <a16:creationId xmlns:a16="http://schemas.microsoft.com/office/drawing/2014/main" id="{C66B071B-4208-13A1-F8EA-4574A381E971}"/>
              </a:ext>
            </a:extLst>
          </p:cNvPr>
          <p:cNvSpPr txBox="1"/>
          <p:nvPr/>
        </p:nvSpPr>
        <p:spPr>
          <a:xfrm>
            <a:off x="8577145" y="1068528"/>
            <a:ext cx="1360714" cy="31700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7" name="seaside">
            <a:hlinkClick r:id="" action="ppaction://media"/>
            <a:extLst>
              <a:ext uri="{FF2B5EF4-FFF2-40B4-BE49-F238E27FC236}">
                <a16:creationId xmlns:a16="http://schemas.microsoft.com/office/drawing/2014/main" id="{7F990904-C1D0-4A12-0B96-5AE77A1E455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900" end="16006.125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060688" y="3012071"/>
            <a:ext cx="1026157" cy="1026157"/>
          </a:xfrm>
          <a:prstGeom prst="rect">
            <a:avLst/>
          </a:prstGeom>
        </p:spPr>
      </p:pic>
      <p:pic>
        <p:nvPicPr>
          <p:cNvPr id="8" name="unit 3 (p1) listen and repeat">
            <a:hlinkClick r:id="" action="ppaction://media"/>
            <a:extLst>
              <a:ext uri="{FF2B5EF4-FFF2-40B4-BE49-F238E27FC236}">
                <a16:creationId xmlns:a16="http://schemas.microsoft.com/office/drawing/2014/main" id="{126F0D57-6FEE-945B-639F-3E794CB436D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4124" end="5733.8979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111637" y="5067626"/>
            <a:ext cx="1026157" cy="1026157"/>
          </a:xfrm>
          <a:prstGeom prst="rect">
            <a:avLst/>
          </a:prstGeom>
        </p:spPr>
      </p:pic>
      <p:pic>
        <p:nvPicPr>
          <p:cNvPr id="9" name="unit 3 (p1) listen and repeat">
            <a:hlinkClick r:id="" action="ppaction://media"/>
            <a:extLst>
              <a:ext uri="{FF2B5EF4-FFF2-40B4-BE49-F238E27FC236}">
                <a16:creationId xmlns:a16="http://schemas.microsoft.com/office/drawing/2014/main" id="{B83072C6-C1A7-3BA3-196B-203E7DF32C6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6824" end="4259.8979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147772" y="6513941"/>
            <a:ext cx="1026157" cy="1026157"/>
          </a:xfrm>
          <a:prstGeom prst="rect">
            <a:avLst/>
          </a:prstGeom>
        </p:spPr>
      </p:pic>
      <p:pic>
        <p:nvPicPr>
          <p:cNvPr id="14" name="unit 3 (p1) listen and repeat">
            <a:hlinkClick r:id="" action="ppaction://media"/>
            <a:extLst>
              <a:ext uri="{FF2B5EF4-FFF2-40B4-BE49-F238E27FC236}">
                <a16:creationId xmlns:a16="http://schemas.microsoft.com/office/drawing/2014/main" id="{0DEB00C6-78B9-285C-CB6D-BDD1EDB09B1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9343" end="917.8979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004386" y="8026254"/>
            <a:ext cx="1026157" cy="1026157"/>
          </a:xfrm>
          <a:prstGeom prst="rect">
            <a:avLst/>
          </a:prstGeom>
        </p:spPr>
      </p:pic>
      <p:pic>
        <p:nvPicPr>
          <p:cNvPr id="15" name="unit 3 (p1) listen and repeat">
            <a:hlinkClick r:id="" action="ppaction://media"/>
            <a:extLst>
              <a:ext uri="{FF2B5EF4-FFF2-40B4-BE49-F238E27FC236}">
                <a16:creationId xmlns:a16="http://schemas.microsoft.com/office/drawing/2014/main" id="{DF3C1717-D1CD-9A76-EB36-D3C2511C84D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8808.8979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961925" y="9055652"/>
            <a:ext cx="1026157" cy="1026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194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6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3756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310194" cy="10287000"/>
          </a:xfrm>
          <a:custGeom>
            <a:avLst/>
            <a:gdLst/>
            <a:ahLst/>
            <a:cxnLst/>
            <a:rect l="l" t="t" r="r" b="b"/>
            <a:pathLst>
              <a:path w="18310194" h="10287000">
                <a:moveTo>
                  <a:pt x="0" y="0"/>
                </a:moveTo>
                <a:lnTo>
                  <a:pt x="18310194" y="0"/>
                </a:lnTo>
                <a:lnTo>
                  <a:pt x="1831019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457200" y="342900"/>
            <a:ext cx="17526000" cy="9677400"/>
            <a:chOff x="0" y="0"/>
            <a:chExt cx="4274726" cy="216632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274726" cy="2166324"/>
            </a:xfrm>
            <a:custGeom>
              <a:avLst/>
              <a:gdLst/>
              <a:ahLst/>
              <a:cxnLst/>
              <a:rect l="l" t="t" r="r" b="b"/>
              <a:pathLst>
                <a:path w="4274726" h="2166324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2141998"/>
                  </a:lnTo>
                  <a:cubicBezTo>
                    <a:pt x="4274726" y="2155433"/>
                    <a:pt x="4263834" y="2166324"/>
                    <a:pt x="4250399" y="2166324"/>
                  </a:cubicBezTo>
                  <a:lnTo>
                    <a:pt x="24327" y="2166324"/>
                  </a:lnTo>
                  <a:cubicBezTo>
                    <a:pt x="10891" y="2166324"/>
                    <a:pt x="0" y="2155433"/>
                    <a:pt x="0" y="2141998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FFFFFF">
                <a:alpha val="89804"/>
              </a:srgbClr>
            </a:solidFill>
            <a:ln w="38100" cap="rnd">
              <a:solidFill>
                <a:srgbClr val="FC8181">
                  <a:alpha val="89804"/>
                </a:srgbClr>
              </a:solidFill>
              <a:prstDash val="lgDash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022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D17AD78-DD88-BFAC-CF71-B4C3DB0D546D}"/>
              </a:ext>
            </a:extLst>
          </p:cNvPr>
          <p:cNvGrpSpPr/>
          <p:nvPr/>
        </p:nvGrpSpPr>
        <p:grpSpPr>
          <a:xfrm>
            <a:off x="5332404" y="0"/>
            <a:ext cx="7697795" cy="2019300"/>
            <a:chOff x="5332405" y="507616"/>
            <a:chExt cx="7077070" cy="2019300"/>
          </a:xfrm>
        </p:grpSpPr>
        <p:sp>
          <p:nvSpPr>
            <p:cNvPr id="10" name="Google Shape;92;p2">
              <a:extLst>
                <a:ext uri="{FF2B5EF4-FFF2-40B4-BE49-F238E27FC236}">
                  <a16:creationId xmlns:a16="http://schemas.microsoft.com/office/drawing/2014/main" id="{925F92EE-E22E-5643-4A8A-FAE8A084EACE}"/>
                </a:ext>
              </a:extLst>
            </p:cNvPr>
            <p:cNvSpPr txBox="1"/>
            <p:nvPr/>
          </p:nvSpPr>
          <p:spPr>
            <a:xfrm>
              <a:off x="5332405" y="523653"/>
              <a:ext cx="2133599" cy="8309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4800" b="1" i="0" u="none" strike="noStrike" kern="0" cap="none" spc="0" normalizeH="0" baseline="0" noProof="0" dirty="0">
                  <a:ln>
                    <a:noFill/>
                  </a:ln>
                  <a:solidFill>
                    <a:srgbClr val="4F81BD">
                      <a:lumMod val="75000"/>
                    </a:srgbClr>
                  </a:solidFill>
                  <a:effectLst/>
                  <a:uLnTx/>
                  <a:uFillTx/>
                  <a:latin typeface="Comic Sans MS"/>
                  <a:ea typeface="Comic Sans MS"/>
                  <a:cs typeface="Comic Sans MS"/>
                  <a:sym typeface="Comic Sans MS"/>
                </a:rPr>
                <a:t>Unit</a:t>
              </a:r>
              <a:endParaRPr kumimoji="0" sz="1100" b="0" i="0" u="none" strike="noStrike" kern="0" cap="none" spc="0" normalizeH="0" baseline="0" noProof="0" dirty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pic>
          <p:nvPicPr>
            <p:cNvPr id="11" name="Google Shape;93;p2">
              <a:extLst>
                <a:ext uri="{FF2B5EF4-FFF2-40B4-BE49-F238E27FC236}">
                  <a16:creationId xmlns:a16="http://schemas.microsoft.com/office/drawing/2014/main" id="{E6F64A90-CCB1-ED78-5527-97C664D02A02}"/>
                </a:ext>
              </a:extLst>
            </p:cNvPr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7038858" y="576923"/>
              <a:ext cx="854293" cy="7949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Google Shape;94;p2">
              <a:extLst>
                <a:ext uri="{FF2B5EF4-FFF2-40B4-BE49-F238E27FC236}">
                  <a16:creationId xmlns:a16="http://schemas.microsoft.com/office/drawing/2014/main" id="{46AFD901-B062-3EF1-E305-09F02BF1813C}"/>
                </a:ext>
              </a:extLst>
            </p:cNvPr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7928791" y="507616"/>
              <a:ext cx="4480684" cy="7949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Google Shape;95;p2">
              <a:extLst>
                <a:ext uri="{FF2B5EF4-FFF2-40B4-BE49-F238E27FC236}">
                  <a16:creationId xmlns:a16="http://schemas.microsoft.com/office/drawing/2014/main" id="{8D730B7C-9843-564D-41CD-3148FE0D12DA}"/>
                </a:ext>
              </a:extLst>
            </p:cNvPr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7694604" y="1041204"/>
              <a:ext cx="3125796" cy="1485712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1" name="seaside">
            <a:hlinkClick r:id="" action="ppaction://media"/>
            <a:extLst>
              <a:ext uri="{FF2B5EF4-FFF2-40B4-BE49-F238E27FC236}">
                <a16:creationId xmlns:a16="http://schemas.microsoft.com/office/drawing/2014/main" id="{6ED89A1F-E338-D3D3-872A-BA671738AE4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900" end="16006.125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060688" y="3012071"/>
            <a:ext cx="1026157" cy="1026157"/>
          </a:xfrm>
          <a:prstGeom prst="rect">
            <a:avLst/>
          </a:prstGeom>
        </p:spPr>
      </p:pic>
      <p:pic>
        <p:nvPicPr>
          <p:cNvPr id="23" name="Google Shape;153;p6">
            <a:extLst>
              <a:ext uri="{FF2B5EF4-FFF2-40B4-BE49-F238E27FC236}">
                <a16:creationId xmlns:a16="http://schemas.microsoft.com/office/drawing/2014/main" id="{C47CDDA0-6BA1-5811-51F0-4B2173C185C0}"/>
              </a:ext>
            </a:extLst>
          </p:cNvPr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388973" y="1108017"/>
            <a:ext cx="931206" cy="913049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154;p6">
            <a:extLst>
              <a:ext uri="{FF2B5EF4-FFF2-40B4-BE49-F238E27FC236}">
                <a16:creationId xmlns:a16="http://schemas.microsoft.com/office/drawing/2014/main" id="{F91B65AD-B2AD-B07A-7C37-7705083FE602}"/>
              </a:ext>
            </a:extLst>
          </p:cNvPr>
          <p:cNvSpPr txBox="1"/>
          <p:nvPr/>
        </p:nvSpPr>
        <p:spPr>
          <a:xfrm>
            <a:off x="1320179" y="1276647"/>
            <a:ext cx="3773471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Point and say.</a:t>
            </a:r>
            <a:endParaRPr kumimoji="0" sz="3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25" name="Google Shape;155;p6">
            <a:extLst>
              <a:ext uri="{FF2B5EF4-FFF2-40B4-BE49-F238E27FC236}">
                <a16:creationId xmlns:a16="http://schemas.microsoft.com/office/drawing/2014/main" id="{430E94D1-3458-BF75-211D-392F57117551}"/>
              </a:ext>
            </a:extLst>
          </p:cNvPr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4564250" y="1124346"/>
            <a:ext cx="1746049" cy="8309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180E4C09-61C2-AC0B-41EA-637EEB47D942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t="2399" r="1711"/>
          <a:stretch/>
        </p:blipFill>
        <p:spPr>
          <a:xfrm>
            <a:off x="6491835" y="3773852"/>
            <a:ext cx="6755128" cy="4430999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31" name="Google Shape;117;p4">
            <a:extLst>
              <a:ext uri="{FF2B5EF4-FFF2-40B4-BE49-F238E27FC236}">
                <a16:creationId xmlns:a16="http://schemas.microsoft.com/office/drawing/2014/main" id="{76B99B54-21C9-8ABD-8939-CCA5F35AFF44}"/>
              </a:ext>
            </a:extLst>
          </p:cNvPr>
          <p:cNvSpPr txBox="1"/>
          <p:nvPr/>
        </p:nvSpPr>
        <p:spPr>
          <a:xfrm>
            <a:off x="1954454" y="4685546"/>
            <a:ext cx="3858089" cy="1862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15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kumimoji="0" lang="en-US" sz="115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ail</a:t>
            </a:r>
            <a:endParaRPr kumimoji="0" sz="115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6" name="Google Shape;146;p5">
            <a:extLst>
              <a:ext uri="{FF2B5EF4-FFF2-40B4-BE49-F238E27FC236}">
                <a16:creationId xmlns:a16="http://schemas.microsoft.com/office/drawing/2014/main" id="{C66B071B-4208-13A1-F8EA-4574A381E971}"/>
              </a:ext>
            </a:extLst>
          </p:cNvPr>
          <p:cNvSpPr txBox="1"/>
          <p:nvPr/>
        </p:nvSpPr>
        <p:spPr>
          <a:xfrm>
            <a:off x="8463643" y="1046237"/>
            <a:ext cx="1360714" cy="31700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7" name="seaside">
            <a:hlinkClick r:id="" action="ppaction://media"/>
            <a:extLst>
              <a:ext uri="{FF2B5EF4-FFF2-40B4-BE49-F238E27FC236}">
                <a16:creationId xmlns:a16="http://schemas.microsoft.com/office/drawing/2014/main" id="{7F990904-C1D0-4A12-0B96-5AE77A1E455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900" end="16006.125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060688" y="3012071"/>
            <a:ext cx="1026157" cy="1026157"/>
          </a:xfrm>
          <a:prstGeom prst="rect">
            <a:avLst/>
          </a:prstGeom>
        </p:spPr>
      </p:pic>
      <p:pic>
        <p:nvPicPr>
          <p:cNvPr id="8" name="unit 3 (p1) listen and repeat">
            <a:hlinkClick r:id="" action="ppaction://media"/>
            <a:extLst>
              <a:ext uri="{FF2B5EF4-FFF2-40B4-BE49-F238E27FC236}">
                <a16:creationId xmlns:a16="http://schemas.microsoft.com/office/drawing/2014/main" id="{126F0D57-6FEE-945B-639F-3E794CB436D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4124" end="5733.8979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111637" y="5067626"/>
            <a:ext cx="1026157" cy="1026157"/>
          </a:xfrm>
          <a:prstGeom prst="rect">
            <a:avLst/>
          </a:prstGeom>
        </p:spPr>
      </p:pic>
      <p:pic>
        <p:nvPicPr>
          <p:cNvPr id="9" name="unit 3 (p1) listen and repeat">
            <a:hlinkClick r:id="" action="ppaction://media"/>
            <a:extLst>
              <a:ext uri="{FF2B5EF4-FFF2-40B4-BE49-F238E27FC236}">
                <a16:creationId xmlns:a16="http://schemas.microsoft.com/office/drawing/2014/main" id="{B83072C6-C1A7-3BA3-196B-203E7DF32C6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6824" end="4259.8979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147772" y="6513941"/>
            <a:ext cx="1026157" cy="1026157"/>
          </a:xfrm>
          <a:prstGeom prst="rect">
            <a:avLst/>
          </a:prstGeom>
        </p:spPr>
      </p:pic>
      <p:pic>
        <p:nvPicPr>
          <p:cNvPr id="14" name="unit 3 (p1) listen and repeat">
            <a:hlinkClick r:id="" action="ppaction://media"/>
            <a:extLst>
              <a:ext uri="{FF2B5EF4-FFF2-40B4-BE49-F238E27FC236}">
                <a16:creationId xmlns:a16="http://schemas.microsoft.com/office/drawing/2014/main" id="{0DEB00C6-78B9-285C-CB6D-BDD1EDB09B1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9343" end="917.8979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004386" y="8026254"/>
            <a:ext cx="1026157" cy="1026157"/>
          </a:xfrm>
          <a:prstGeom prst="rect">
            <a:avLst/>
          </a:prstGeom>
        </p:spPr>
      </p:pic>
      <p:pic>
        <p:nvPicPr>
          <p:cNvPr id="15" name="unit 3 (p1) listen and repeat">
            <a:hlinkClick r:id="" action="ppaction://media"/>
            <a:extLst>
              <a:ext uri="{FF2B5EF4-FFF2-40B4-BE49-F238E27FC236}">
                <a16:creationId xmlns:a16="http://schemas.microsoft.com/office/drawing/2014/main" id="{DF3C1717-D1CD-9A76-EB36-D3C2511C84D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8808.8979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961925" y="9055652"/>
            <a:ext cx="1026157" cy="1026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796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270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3756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310194" cy="10287000"/>
          </a:xfrm>
          <a:custGeom>
            <a:avLst/>
            <a:gdLst/>
            <a:ahLst/>
            <a:cxnLst/>
            <a:rect l="l" t="t" r="r" b="b"/>
            <a:pathLst>
              <a:path w="18310194" h="10287000">
                <a:moveTo>
                  <a:pt x="0" y="0"/>
                </a:moveTo>
                <a:lnTo>
                  <a:pt x="18310194" y="0"/>
                </a:lnTo>
                <a:lnTo>
                  <a:pt x="1831019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424213" y="397467"/>
            <a:ext cx="17526000" cy="9677400"/>
            <a:chOff x="0" y="0"/>
            <a:chExt cx="4274726" cy="216632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274726" cy="2166324"/>
            </a:xfrm>
            <a:custGeom>
              <a:avLst/>
              <a:gdLst/>
              <a:ahLst/>
              <a:cxnLst/>
              <a:rect l="l" t="t" r="r" b="b"/>
              <a:pathLst>
                <a:path w="4274726" h="2166324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2141998"/>
                  </a:lnTo>
                  <a:cubicBezTo>
                    <a:pt x="4274726" y="2155433"/>
                    <a:pt x="4263834" y="2166324"/>
                    <a:pt x="4250399" y="2166324"/>
                  </a:cubicBezTo>
                  <a:lnTo>
                    <a:pt x="24327" y="2166324"/>
                  </a:lnTo>
                  <a:cubicBezTo>
                    <a:pt x="10891" y="2166324"/>
                    <a:pt x="0" y="2155433"/>
                    <a:pt x="0" y="2141998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FFFFFF">
                <a:alpha val="89804"/>
              </a:srgbClr>
            </a:solidFill>
            <a:ln w="38100" cap="rnd">
              <a:solidFill>
                <a:srgbClr val="FC8181">
                  <a:alpha val="89804"/>
                </a:srgbClr>
              </a:solidFill>
              <a:prstDash val="lgDash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022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D17AD78-DD88-BFAC-CF71-B4C3DB0D546D}"/>
              </a:ext>
            </a:extLst>
          </p:cNvPr>
          <p:cNvGrpSpPr/>
          <p:nvPr/>
        </p:nvGrpSpPr>
        <p:grpSpPr>
          <a:xfrm>
            <a:off x="5332405" y="0"/>
            <a:ext cx="7077070" cy="2019300"/>
            <a:chOff x="5332405" y="507616"/>
            <a:chExt cx="7077070" cy="2019300"/>
          </a:xfrm>
        </p:grpSpPr>
        <p:sp>
          <p:nvSpPr>
            <p:cNvPr id="10" name="Google Shape;92;p2">
              <a:extLst>
                <a:ext uri="{FF2B5EF4-FFF2-40B4-BE49-F238E27FC236}">
                  <a16:creationId xmlns:a16="http://schemas.microsoft.com/office/drawing/2014/main" id="{925F92EE-E22E-5643-4A8A-FAE8A084EACE}"/>
                </a:ext>
              </a:extLst>
            </p:cNvPr>
            <p:cNvSpPr txBox="1"/>
            <p:nvPr/>
          </p:nvSpPr>
          <p:spPr>
            <a:xfrm>
              <a:off x="5332405" y="523653"/>
              <a:ext cx="2133599" cy="8309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4800" b="1" i="0" u="none" strike="noStrike" kern="0" cap="none" spc="0" normalizeH="0" baseline="0" noProof="0" dirty="0">
                  <a:ln>
                    <a:noFill/>
                  </a:ln>
                  <a:solidFill>
                    <a:srgbClr val="4F81BD">
                      <a:lumMod val="75000"/>
                    </a:srgbClr>
                  </a:solidFill>
                  <a:effectLst/>
                  <a:uLnTx/>
                  <a:uFillTx/>
                  <a:latin typeface="Comic Sans MS"/>
                  <a:ea typeface="Comic Sans MS"/>
                  <a:cs typeface="Comic Sans MS"/>
                  <a:sym typeface="Comic Sans MS"/>
                </a:rPr>
                <a:t>Unit</a:t>
              </a:r>
              <a:endParaRPr kumimoji="0" sz="1100" b="0" i="0" u="none" strike="noStrike" kern="0" cap="none" spc="0" normalizeH="0" baseline="0" noProof="0" dirty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pic>
          <p:nvPicPr>
            <p:cNvPr id="11" name="Google Shape;93;p2">
              <a:extLst>
                <a:ext uri="{FF2B5EF4-FFF2-40B4-BE49-F238E27FC236}">
                  <a16:creationId xmlns:a16="http://schemas.microsoft.com/office/drawing/2014/main" id="{E6F64A90-CCB1-ED78-5527-97C664D02A02}"/>
                </a:ext>
              </a:extLst>
            </p:cNvPr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7038858" y="576923"/>
              <a:ext cx="854293" cy="7949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Google Shape;94;p2">
              <a:extLst>
                <a:ext uri="{FF2B5EF4-FFF2-40B4-BE49-F238E27FC236}">
                  <a16:creationId xmlns:a16="http://schemas.microsoft.com/office/drawing/2014/main" id="{46AFD901-B062-3EF1-E305-09F02BF1813C}"/>
                </a:ext>
              </a:extLst>
            </p:cNvPr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7928791" y="507616"/>
              <a:ext cx="4480684" cy="7949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Google Shape;95;p2">
              <a:extLst>
                <a:ext uri="{FF2B5EF4-FFF2-40B4-BE49-F238E27FC236}">
                  <a16:creationId xmlns:a16="http://schemas.microsoft.com/office/drawing/2014/main" id="{8D730B7C-9843-564D-41CD-3148FE0D12DA}"/>
                </a:ext>
              </a:extLst>
            </p:cNvPr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7694604" y="1041204"/>
              <a:ext cx="3125796" cy="1485712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1" name="seaside">
            <a:hlinkClick r:id="" action="ppaction://media"/>
            <a:extLst>
              <a:ext uri="{FF2B5EF4-FFF2-40B4-BE49-F238E27FC236}">
                <a16:creationId xmlns:a16="http://schemas.microsoft.com/office/drawing/2014/main" id="{6ED89A1F-E338-D3D3-872A-BA671738AE4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900" end="16006.125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060688" y="3012071"/>
            <a:ext cx="1026157" cy="1026157"/>
          </a:xfrm>
          <a:prstGeom prst="rect">
            <a:avLst/>
          </a:prstGeom>
        </p:spPr>
      </p:pic>
      <p:pic>
        <p:nvPicPr>
          <p:cNvPr id="23" name="Google Shape;153;p6">
            <a:extLst>
              <a:ext uri="{FF2B5EF4-FFF2-40B4-BE49-F238E27FC236}">
                <a16:creationId xmlns:a16="http://schemas.microsoft.com/office/drawing/2014/main" id="{C47CDDA0-6BA1-5811-51F0-4B2173C185C0}"/>
              </a:ext>
            </a:extLst>
          </p:cNvPr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388973" y="1108017"/>
            <a:ext cx="931206" cy="913049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154;p6">
            <a:extLst>
              <a:ext uri="{FF2B5EF4-FFF2-40B4-BE49-F238E27FC236}">
                <a16:creationId xmlns:a16="http://schemas.microsoft.com/office/drawing/2014/main" id="{F91B65AD-B2AD-B07A-7C37-7705083FE602}"/>
              </a:ext>
            </a:extLst>
          </p:cNvPr>
          <p:cNvSpPr txBox="1"/>
          <p:nvPr/>
        </p:nvSpPr>
        <p:spPr>
          <a:xfrm>
            <a:off x="1320179" y="1276647"/>
            <a:ext cx="3773471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Point and say.</a:t>
            </a:r>
            <a:endParaRPr kumimoji="0" sz="3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25" name="Google Shape;155;p6">
            <a:extLst>
              <a:ext uri="{FF2B5EF4-FFF2-40B4-BE49-F238E27FC236}">
                <a16:creationId xmlns:a16="http://schemas.microsoft.com/office/drawing/2014/main" id="{430E94D1-3458-BF75-211D-392F57117551}"/>
              </a:ext>
            </a:extLst>
          </p:cNvPr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4564250" y="1124346"/>
            <a:ext cx="1746049" cy="8309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BAA93925-52E6-E4C3-CE10-28BA1F1EDF3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103045" y="3844930"/>
            <a:ext cx="6852552" cy="4679733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29" name="Google Shape;117;p4">
            <a:extLst>
              <a:ext uri="{FF2B5EF4-FFF2-40B4-BE49-F238E27FC236}">
                <a16:creationId xmlns:a16="http://schemas.microsoft.com/office/drawing/2014/main" id="{B73D054C-634A-3B18-7409-3C076D7E3063}"/>
              </a:ext>
            </a:extLst>
          </p:cNvPr>
          <p:cNvSpPr txBox="1"/>
          <p:nvPr/>
        </p:nvSpPr>
        <p:spPr>
          <a:xfrm>
            <a:off x="1999997" y="4907586"/>
            <a:ext cx="3332408" cy="1862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15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kumimoji="0" lang="en-US" sz="115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ea</a:t>
            </a:r>
            <a:endParaRPr kumimoji="0" sz="115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6" name="Google Shape;146;p5">
            <a:extLst>
              <a:ext uri="{FF2B5EF4-FFF2-40B4-BE49-F238E27FC236}">
                <a16:creationId xmlns:a16="http://schemas.microsoft.com/office/drawing/2014/main" id="{C66B071B-4208-13A1-F8EA-4574A381E971}"/>
              </a:ext>
            </a:extLst>
          </p:cNvPr>
          <p:cNvSpPr txBox="1"/>
          <p:nvPr/>
        </p:nvSpPr>
        <p:spPr>
          <a:xfrm>
            <a:off x="8463643" y="1071728"/>
            <a:ext cx="1360714" cy="31700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7" name="seaside">
            <a:hlinkClick r:id="" action="ppaction://media"/>
            <a:extLst>
              <a:ext uri="{FF2B5EF4-FFF2-40B4-BE49-F238E27FC236}">
                <a16:creationId xmlns:a16="http://schemas.microsoft.com/office/drawing/2014/main" id="{7F990904-C1D0-4A12-0B96-5AE77A1E455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900" end="16006.125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060688" y="3012071"/>
            <a:ext cx="1026157" cy="1026157"/>
          </a:xfrm>
          <a:prstGeom prst="rect">
            <a:avLst/>
          </a:prstGeom>
        </p:spPr>
      </p:pic>
      <p:pic>
        <p:nvPicPr>
          <p:cNvPr id="8" name="unit 3 (p1) listen and repeat">
            <a:hlinkClick r:id="" action="ppaction://media"/>
            <a:extLst>
              <a:ext uri="{FF2B5EF4-FFF2-40B4-BE49-F238E27FC236}">
                <a16:creationId xmlns:a16="http://schemas.microsoft.com/office/drawing/2014/main" id="{126F0D57-6FEE-945B-639F-3E794CB436D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4124" end="5733.8979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111637" y="5067626"/>
            <a:ext cx="1026157" cy="1026157"/>
          </a:xfrm>
          <a:prstGeom prst="rect">
            <a:avLst/>
          </a:prstGeom>
        </p:spPr>
      </p:pic>
      <p:pic>
        <p:nvPicPr>
          <p:cNvPr id="9" name="unit 3 (p1) listen and repeat">
            <a:hlinkClick r:id="" action="ppaction://media"/>
            <a:extLst>
              <a:ext uri="{FF2B5EF4-FFF2-40B4-BE49-F238E27FC236}">
                <a16:creationId xmlns:a16="http://schemas.microsoft.com/office/drawing/2014/main" id="{B83072C6-C1A7-3BA3-196B-203E7DF32C6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6824" end="4259.8979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147772" y="6513941"/>
            <a:ext cx="1026157" cy="1026157"/>
          </a:xfrm>
          <a:prstGeom prst="rect">
            <a:avLst/>
          </a:prstGeom>
        </p:spPr>
      </p:pic>
      <p:pic>
        <p:nvPicPr>
          <p:cNvPr id="14" name="unit 3 (p1) listen and repeat">
            <a:hlinkClick r:id="" action="ppaction://media"/>
            <a:extLst>
              <a:ext uri="{FF2B5EF4-FFF2-40B4-BE49-F238E27FC236}">
                <a16:creationId xmlns:a16="http://schemas.microsoft.com/office/drawing/2014/main" id="{0DEB00C6-78B9-285C-CB6D-BDD1EDB09B1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9343" end="917.8979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004386" y="8026254"/>
            <a:ext cx="1026157" cy="1026157"/>
          </a:xfrm>
          <a:prstGeom prst="rect">
            <a:avLst/>
          </a:prstGeom>
        </p:spPr>
      </p:pic>
      <p:pic>
        <p:nvPicPr>
          <p:cNvPr id="15" name="unit 3 (p1) listen and repeat">
            <a:hlinkClick r:id="" action="ppaction://media"/>
            <a:extLst>
              <a:ext uri="{FF2B5EF4-FFF2-40B4-BE49-F238E27FC236}">
                <a16:creationId xmlns:a16="http://schemas.microsoft.com/office/drawing/2014/main" id="{DF3C1717-D1CD-9A76-EB36-D3C2511C84D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8808.8979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961925" y="9055652"/>
            <a:ext cx="1026157" cy="1026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716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2304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3756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310194" cy="10287000"/>
          </a:xfrm>
          <a:custGeom>
            <a:avLst/>
            <a:gdLst/>
            <a:ahLst/>
            <a:cxnLst/>
            <a:rect l="l" t="t" r="r" b="b"/>
            <a:pathLst>
              <a:path w="18310194" h="10287000">
                <a:moveTo>
                  <a:pt x="0" y="0"/>
                </a:moveTo>
                <a:lnTo>
                  <a:pt x="18310194" y="0"/>
                </a:lnTo>
                <a:lnTo>
                  <a:pt x="1831019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457200" y="342900"/>
            <a:ext cx="17526000" cy="9677400"/>
            <a:chOff x="0" y="0"/>
            <a:chExt cx="4274726" cy="216632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274726" cy="2166324"/>
            </a:xfrm>
            <a:custGeom>
              <a:avLst/>
              <a:gdLst/>
              <a:ahLst/>
              <a:cxnLst/>
              <a:rect l="l" t="t" r="r" b="b"/>
              <a:pathLst>
                <a:path w="4274726" h="2166324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2141998"/>
                  </a:lnTo>
                  <a:cubicBezTo>
                    <a:pt x="4274726" y="2155433"/>
                    <a:pt x="4263834" y="2166324"/>
                    <a:pt x="4250399" y="2166324"/>
                  </a:cubicBezTo>
                  <a:lnTo>
                    <a:pt x="24327" y="2166324"/>
                  </a:lnTo>
                  <a:cubicBezTo>
                    <a:pt x="10891" y="2166324"/>
                    <a:pt x="0" y="2155433"/>
                    <a:pt x="0" y="2141998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FFFFFF">
                <a:alpha val="89804"/>
              </a:srgbClr>
            </a:solidFill>
            <a:ln w="38100" cap="rnd">
              <a:solidFill>
                <a:srgbClr val="FC8181">
                  <a:alpha val="89804"/>
                </a:srgbClr>
              </a:solidFill>
              <a:prstDash val="lgDash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022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D17AD78-DD88-BFAC-CF71-B4C3DB0D546D}"/>
              </a:ext>
            </a:extLst>
          </p:cNvPr>
          <p:cNvGrpSpPr/>
          <p:nvPr/>
        </p:nvGrpSpPr>
        <p:grpSpPr>
          <a:xfrm>
            <a:off x="5332405" y="0"/>
            <a:ext cx="7077070" cy="2019300"/>
            <a:chOff x="5332405" y="507616"/>
            <a:chExt cx="7077070" cy="2019300"/>
          </a:xfrm>
        </p:grpSpPr>
        <p:sp>
          <p:nvSpPr>
            <p:cNvPr id="10" name="Google Shape;92;p2">
              <a:extLst>
                <a:ext uri="{FF2B5EF4-FFF2-40B4-BE49-F238E27FC236}">
                  <a16:creationId xmlns:a16="http://schemas.microsoft.com/office/drawing/2014/main" id="{925F92EE-E22E-5643-4A8A-FAE8A084EACE}"/>
                </a:ext>
              </a:extLst>
            </p:cNvPr>
            <p:cNvSpPr txBox="1"/>
            <p:nvPr/>
          </p:nvSpPr>
          <p:spPr>
            <a:xfrm>
              <a:off x="5332405" y="523653"/>
              <a:ext cx="2133599" cy="8309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4800" b="1" i="0" u="none" strike="noStrike" kern="0" cap="none" spc="0" normalizeH="0" baseline="0" noProof="0" dirty="0">
                  <a:ln>
                    <a:noFill/>
                  </a:ln>
                  <a:solidFill>
                    <a:srgbClr val="4F81BD">
                      <a:lumMod val="75000"/>
                    </a:srgbClr>
                  </a:solidFill>
                  <a:effectLst/>
                  <a:uLnTx/>
                  <a:uFillTx/>
                  <a:latin typeface="Comic Sans MS"/>
                  <a:ea typeface="Comic Sans MS"/>
                  <a:cs typeface="Comic Sans MS"/>
                  <a:sym typeface="Comic Sans MS"/>
                </a:rPr>
                <a:t>Unit</a:t>
              </a:r>
              <a:endParaRPr kumimoji="0" sz="1100" b="0" i="0" u="none" strike="noStrike" kern="0" cap="none" spc="0" normalizeH="0" baseline="0" noProof="0" dirty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pic>
          <p:nvPicPr>
            <p:cNvPr id="11" name="Google Shape;93;p2">
              <a:extLst>
                <a:ext uri="{FF2B5EF4-FFF2-40B4-BE49-F238E27FC236}">
                  <a16:creationId xmlns:a16="http://schemas.microsoft.com/office/drawing/2014/main" id="{E6F64A90-CCB1-ED78-5527-97C664D02A02}"/>
                </a:ext>
              </a:extLst>
            </p:cNvPr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7038858" y="576923"/>
              <a:ext cx="854293" cy="7949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Google Shape;94;p2">
              <a:extLst>
                <a:ext uri="{FF2B5EF4-FFF2-40B4-BE49-F238E27FC236}">
                  <a16:creationId xmlns:a16="http://schemas.microsoft.com/office/drawing/2014/main" id="{46AFD901-B062-3EF1-E305-09F02BF1813C}"/>
                </a:ext>
              </a:extLst>
            </p:cNvPr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7928791" y="507616"/>
              <a:ext cx="4480684" cy="7949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Google Shape;95;p2">
              <a:extLst>
                <a:ext uri="{FF2B5EF4-FFF2-40B4-BE49-F238E27FC236}">
                  <a16:creationId xmlns:a16="http://schemas.microsoft.com/office/drawing/2014/main" id="{8D730B7C-9843-564D-41CD-3148FE0D12DA}"/>
                </a:ext>
              </a:extLst>
            </p:cNvPr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7694604" y="1041204"/>
              <a:ext cx="3125796" cy="1485712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1" name="seaside">
            <a:hlinkClick r:id="" action="ppaction://media"/>
            <a:extLst>
              <a:ext uri="{FF2B5EF4-FFF2-40B4-BE49-F238E27FC236}">
                <a16:creationId xmlns:a16="http://schemas.microsoft.com/office/drawing/2014/main" id="{6ED89A1F-E338-D3D3-872A-BA671738AE4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900" end="16006.125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060688" y="3012071"/>
            <a:ext cx="1026157" cy="1026157"/>
          </a:xfrm>
          <a:prstGeom prst="rect">
            <a:avLst/>
          </a:prstGeom>
        </p:spPr>
      </p:pic>
      <p:pic>
        <p:nvPicPr>
          <p:cNvPr id="23" name="Google Shape;153;p6">
            <a:extLst>
              <a:ext uri="{FF2B5EF4-FFF2-40B4-BE49-F238E27FC236}">
                <a16:creationId xmlns:a16="http://schemas.microsoft.com/office/drawing/2014/main" id="{C47CDDA0-6BA1-5811-51F0-4B2173C185C0}"/>
              </a:ext>
            </a:extLst>
          </p:cNvPr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388973" y="1108017"/>
            <a:ext cx="931206" cy="913049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154;p6">
            <a:extLst>
              <a:ext uri="{FF2B5EF4-FFF2-40B4-BE49-F238E27FC236}">
                <a16:creationId xmlns:a16="http://schemas.microsoft.com/office/drawing/2014/main" id="{F91B65AD-B2AD-B07A-7C37-7705083FE602}"/>
              </a:ext>
            </a:extLst>
          </p:cNvPr>
          <p:cNvSpPr txBox="1"/>
          <p:nvPr/>
        </p:nvSpPr>
        <p:spPr>
          <a:xfrm>
            <a:off x="1320179" y="1276647"/>
            <a:ext cx="3773471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Point and say.</a:t>
            </a:r>
            <a:endParaRPr kumimoji="0" sz="3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25" name="Google Shape;155;p6">
            <a:extLst>
              <a:ext uri="{FF2B5EF4-FFF2-40B4-BE49-F238E27FC236}">
                <a16:creationId xmlns:a16="http://schemas.microsoft.com/office/drawing/2014/main" id="{430E94D1-3458-BF75-211D-392F57117551}"/>
              </a:ext>
            </a:extLst>
          </p:cNvPr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4564250" y="1124346"/>
            <a:ext cx="1746049" cy="8309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736BA47F-962C-211C-083C-8EB48C2EBE0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956628" y="3872626"/>
            <a:ext cx="7302172" cy="501454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30" name="Google Shape;117;p4">
            <a:extLst>
              <a:ext uri="{FF2B5EF4-FFF2-40B4-BE49-F238E27FC236}">
                <a16:creationId xmlns:a16="http://schemas.microsoft.com/office/drawing/2014/main" id="{64874387-DD7B-A9F4-463D-CFC071B6CC50}"/>
              </a:ext>
            </a:extLst>
          </p:cNvPr>
          <p:cNvSpPr txBox="1"/>
          <p:nvPr/>
        </p:nvSpPr>
        <p:spPr>
          <a:xfrm>
            <a:off x="1221191" y="5000876"/>
            <a:ext cx="3971446" cy="18620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15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kumimoji="0" lang="en-US" sz="115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and</a:t>
            </a:r>
            <a:endParaRPr kumimoji="0" sz="115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6" name="Google Shape;146;p5">
            <a:extLst>
              <a:ext uri="{FF2B5EF4-FFF2-40B4-BE49-F238E27FC236}">
                <a16:creationId xmlns:a16="http://schemas.microsoft.com/office/drawing/2014/main" id="{C66B071B-4208-13A1-F8EA-4574A381E971}"/>
              </a:ext>
            </a:extLst>
          </p:cNvPr>
          <p:cNvSpPr txBox="1"/>
          <p:nvPr/>
        </p:nvSpPr>
        <p:spPr>
          <a:xfrm>
            <a:off x="8577145" y="1064093"/>
            <a:ext cx="1360714" cy="31700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pic>
        <p:nvPicPr>
          <p:cNvPr id="7" name="seaside">
            <a:hlinkClick r:id="" action="ppaction://media"/>
            <a:extLst>
              <a:ext uri="{FF2B5EF4-FFF2-40B4-BE49-F238E27FC236}">
                <a16:creationId xmlns:a16="http://schemas.microsoft.com/office/drawing/2014/main" id="{7F990904-C1D0-4A12-0B96-5AE77A1E455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900" end="16006.125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060688" y="3012071"/>
            <a:ext cx="1026157" cy="1026157"/>
          </a:xfrm>
          <a:prstGeom prst="rect">
            <a:avLst/>
          </a:prstGeom>
        </p:spPr>
      </p:pic>
      <p:pic>
        <p:nvPicPr>
          <p:cNvPr id="8" name="unit 3 (p1) listen and repeat">
            <a:hlinkClick r:id="" action="ppaction://media"/>
            <a:extLst>
              <a:ext uri="{FF2B5EF4-FFF2-40B4-BE49-F238E27FC236}">
                <a16:creationId xmlns:a16="http://schemas.microsoft.com/office/drawing/2014/main" id="{126F0D57-6FEE-945B-639F-3E794CB436D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4124" end="5733.8979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111637" y="5067626"/>
            <a:ext cx="1026157" cy="1026157"/>
          </a:xfrm>
          <a:prstGeom prst="rect">
            <a:avLst/>
          </a:prstGeom>
        </p:spPr>
      </p:pic>
      <p:pic>
        <p:nvPicPr>
          <p:cNvPr id="9" name="unit 3 (p1) listen and repeat">
            <a:hlinkClick r:id="" action="ppaction://media"/>
            <a:extLst>
              <a:ext uri="{FF2B5EF4-FFF2-40B4-BE49-F238E27FC236}">
                <a16:creationId xmlns:a16="http://schemas.microsoft.com/office/drawing/2014/main" id="{B83072C6-C1A7-3BA3-196B-203E7DF32C6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6824" end="4259.8979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147772" y="6513941"/>
            <a:ext cx="1026157" cy="1026157"/>
          </a:xfrm>
          <a:prstGeom prst="rect">
            <a:avLst/>
          </a:prstGeom>
        </p:spPr>
      </p:pic>
      <p:pic>
        <p:nvPicPr>
          <p:cNvPr id="14" name="unit 3 (p1) listen and repeat">
            <a:hlinkClick r:id="" action="ppaction://media"/>
            <a:extLst>
              <a:ext uri="{FF2B5EF4-FFF2-40B4-BE49-F238E27FC236}">
                <a16:creationId xmlns:a16="http://schemas.microsoft.com/office/drawing/2014/main" id="{0DEB00C6-78B9-285C-CB6D-BDD1EDB09B1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9343" end="917.8979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004386" y="8026254"/>
            <a:ext cx="1026157" cy="1026157"/>
          </a:xfrm>
          <a:prstGeom prst="rect">
            <a:avLst/>
          </a:prstGeom>
        </p:spPr>
      </p:pic>
      <p:pic>
        <p:nvPicPr>
          <p:cNvPr id="15" name="unit 3 (p1) listen and repeat">
            <a:hlinkClick r:id="" action="ppaction://media"/>
            <a:extLst>
              <a:ext uri="{FF2B5EF4-FFF2-40B4-BE49-F238E27FC236}">
                <a16:creationId xmlns:a16="http://schemas.microsoft.com/office/drawing/2014/main" id="{DF3C1717-D1CD-9A76-EB36-D3C2511C84D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8808.8979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961925" y="9055652"/>
            <a:ext cx="1026157" cy="1026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641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 mute="1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48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3756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310194" cy="10287000"/>
          </a:xfrm>
          <a:custGeom>
            <a:avLst/>
            <a:gdLst/>
            <a:ahLst/>
            <a:cxnLst/>
            <a:rect l="l" t="t" r="r" b="b"/>
            <a:pathLst>
              <a:path w="18310194" h="10287000">
                <a:moveTo>
                  <a:pt x="0" y="0"/>
                </a:moveTo>
                <a:lnTo>
                  <a:pt x="18310194" y="0"/>
                </a:lnTo>
                <a:lnTo>
                  <a:pt x="1831019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304800" y="342900"/>
            <a:ext cx="17852994" cy="9677400"/>
            <a:chOff x="0" y="0"/>
            <a:chExt cx="4274726" cy="216632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274726" cy="2166324"/>
            </a:xfrm>
            <a:custGeom>
              <a:avLst/>
              <a:gdLst/>
              <a:ahLst/>
              <a:cxnLst/>
              <a:rect l="l" t="t" r="r" b="b"/>
              <a:pathLst>
                <a:path w="4274726" h="2166324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2141998"/>
                  </a:lnTo>
                  <a:cubicBezTo>
                    <a:pt x="4274726" y="2155433"/>
                    <a:pt x="4263834" y="2166324"/>
                    <a:pt x="4250399" y="2166324"/>
                  </a:cubicBezTo>
                  <a:lnTo>
                    <a:pt x="24327" y="2166324"/>
                  </a:lnTo>
                  <a:cubicBezTo>
                    <a:pt x="10891" y="2166324"/>
                    <a:pt x="0" y="2155433"/>
                    <a:pt x="0" y="2141998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FFFFFF">
                <a:alpha val="89804"/>
              </a:srgbClr>
            </a:solidFill>
            <a:ln w="38100" cap="rnd">
              <a:solidFill>
                <a:srgbClr val="FC8181">
                  <a:alpha val="89804"/>
                </a:srgbClr>
              </a:solidFill>
              <a:prstDash val="lgDash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022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D17AD78-DD88-BFAC-CF71-B4C3DB0D546D}"/>
              </a:ext>
            </a:extLst>
          </p:cNvPr>
          <p:cNvGrpSpPr/>
          <p:nvPr/>
        </p:nvGrpSpPr>
        <p:grpSpPr>
          <a:xfrm>
            <a:off x="5332404" y="0"/>
            <a:ext cx="7850195" cy="2019300"/>
            <a:chOff x="5332405" y="507616"/>
            <a:chExt cx="7077070" cy="2019300"/>
          </a:xfrm>
        </p:grpSpPr>
        <p:sp>
          <p:nvSpPr>
            <p:cNvPr id="10" name="Google Shape;92;p2">
              <a:extLst>
                <a:ext uri="{FF2B5EF4-FFF2-40B4-BE49-F238E27FC236}">
                  <a16:creationId xmlns:a16="http://schemas.microsoft.com/office/drawing/2014/main" id="{925F92EE-E22E-5643-4A8A-FAE8A084EACE}"/>
                </a:ext>
              </a:extLst>
            </p:cNvPr>
            <p:cNvSpPr txBox="1"/>
            <p:nvPr/>
          </p:nvSpPr>
          <p:spPr>
            <a:xfrm>
              <a:off x="5332405" y="523653"/>
              <a:ext cx="2133599" cy="8309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4800" b="1" i="0" u="none" strike="noStrike" kern="0" cap="none" spc="0" normalizeH="0" baseline="0" noProof="0" dirty="0">
                  <a:ln>
                    <a:noFill/>
                  </a:ln>
                  <a:solidFill>
                    <a:srgbClr val="4F81BD">
                      <a:lumMod val="75000"/>
                    </a:srgbClr>
                  </a:solidFill>
                  <a:effectLst/>
                  <a:uLnTx/>
                  <a:uFillTx/>
                  <a:latin typeface="Comic Sans MS"/>
                  <a:ea typeface="Comic Sans MS"/>
                  <a:cs typeface="Comic Sans MS"/>
                  <a:sym typeface="Comic Sans MS"/>
                </a:rPr>
                <a:t>Unit</a:t>
              </a:r>
              <a:endParaRPr kumimoji="0" sz="1100" b="0" i="0" u="none" strike="noStrike" kern="0" cap="none" spc="0" normalizeH="0" baseline="0" noProof="0" dirty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pic>
          <p:nvPicPr>
            <p:cNvPr id="11" name="Google Shape;93;p2">
              <a:extLst>
                <a:ext uri="{FF2B5EF4-FFF2-40B4-BE49-F238E27FC236}">
                  <a16:creationId xmlns:a16="http://schemas.microsoft.com/office/drawing/2014/main" id="{E6F64A90-CCB1-ED78-5527-97C664D02A02}"/>
                </a:ext>
              </a:extLst>
            </p:cNvPr>
            <p:cNvPicPr preferRelativeResize="0"/>
            <p:nvPr/>
          </p:nvPicPr>
          <p:blipFill rotWithShape="1">
            <a:blip r:embed="rId9">
              <a:alphaModFix/>
            </a:blip>
            <a:srcRect/>
            <a:stretch/>
          </p:blipFill>
          <p:spPr>
            <a:xfrm>
              <a:off x="7038858" y="576923"/>
              <a:ext cx="854293" cy="7949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Google Shape;94;p2">
              <a:extLst>
                <a:ext uri="{FF2B5EF4-FFF2-40B4-BE49-F238E27FC236}">
                  <a16:creationId xmlns:a16="http://schemas.microsoft.com/office/drawing/2014/main" id="{46AFD901-B062-3EF1-E305-09F02BF1813C}"/>
                </a:ext>
              </a:extLst>
            </p:cNvPr>
            <p:cNvPicPr preferRelativeResize="0"/>
            <p:nvPr/>
          </p:nvPicPr>
          <p:blipFill rotWithShape="1">
            <a:blip r:embed="rId10">
              <a:alphaModFix/>
            </a:blip>
            <a:srcRect/>
            <a:stretch/>
          </p:blipFill>
          <p:spPr>
            <a:xfrm>
              <a:off x="7928791" y="507616"/>
              <a:ext cx="4480684" cy="7949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Google Shape;95;p2">
              <a:extLst>
                <a:ext uri="{FF2B5EF4-FFF2-40B4-BE49-F238E27FC236}">
                  <a16:creationId xmlns:a16="http://schemas.microsoft.com/office/drawing/2014/main" id="{8D730B7C-9843-564D-41CD-3148FE0D12DA}"/>
                </a:ext>
              </a:extLst>
            </p:cNvPr>
            <p:cNvPicPr preferRelativeResize="0"/>
            <p:nvPr/>
          </p:nvPicPr>
          <p:blipFill rotWithShape="1">
            <a:blip r:embed="rId11">
              <a:alphaModFix/>
            </a:blip>
            <a:srcRect/>
            <a:stretch/>
          </p:blipFill>
          <p:spPr>
            <a:xfrm>
              <a:off x="7694604" y="1041204"/>
              <a:ext cx="3125796" cy="148571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8" name="Google Shape;96;p2">
            <a:extLst>
              <a:ext uri="{FF2B5EF4-FFF2-40B4-BE49-F238E27FC236}">
                <a16:creationId xmlns:a16="http://schemas.microsoft.com/office/drawing/2014/main" id="{639EE5A0-E4C1-C168-EB08-1616FED812B9}"/>
              </a:ext>
            </a:extLst>
          </p:cNvPr>
          <p:cNvSpPr txBox="1"/>
          <p:nvPr/>
        </p:nvSpPr>
        <p:spPr>
          <a:xfrm>
            <a:off x="989581" y="7429500"/>
            <a:ext cx="3258703" cy="1107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6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kumimoji="0" lang="en-US" sz="66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ea</a:t>
            </a:r>
            <a:r>
              <a:rPr kumimoji="0" lang="en-US" sz="6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kumimoji="0" lang="en-US" sz="6600" b="1" i="0" u="none" strike="noStrike" kern="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ide</a:t>
            </a:r>
            <a:endParaRPr kumimoji="0" sz="4000" b="1" i="0" u="none" strike="noStrike" kern="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21" name="seaside">
            <a:hlinkClick r:id="" action="ppaction://media"/>
            <a:extLst>
              <a:ext uri="{FF2B5EF4-FFF2-40B4-BE49-F238E27FC236}">
                <a16:creationId xmlns:a16="http://schemas.microsoft.com/office/drawing/2014/main" id="{6ED89A1F-E338-D3D3-872A-BA671738AE4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900" end="16006.125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060688" y="3012071"/>
            <a:ext cx="1026157" cy="1026157"/>
          </a:xfrm>
          <a:prstGeom prst="rect">
            <a:avLst/>
          </a:prstGeom>
        </p:spPr>
      </p:pic>
      <p:pic>
        <p:nvPicPr>
          <p:cNvPr id="22" name="Google Shape;111;p4">
            <a:extLst>
              <a:ext uri="{FF2B5EF4-FFF2-40B4-BE49-F238E27FC236}">
                <a16:creationId xmlns:a16="http://schemas.microsoft.com/office/drawing/2014/main" id="{7B5E974A-71B6-E67A-115E-6C01D4AC5ABE}"/>
              </a:ext>
            </a:extLst>
          </p:cNvPr>
          <p:cNvPicPr preferRelativeResize="0"/>
          <p:nvPr/>
        </p:nvPicPr>
        <p:blipFill rotWithShape="1">
          <a:blip r:embed="rId13">
            <a:alphaModFix/>
          </a:blip>
          <a:srcRect l="1600" t="3640" r="2566" b="3597"/>
          <a:stretch/>
        </p:blipFill>
        <p:spPr>
          <a:xfrm>
            <a:off x="457200" y="4000500"/>
            <a:ext cx="4231604" cy="325939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23" name="Google Shape;153;p6">
            <a:extLst>
              <a:ext uri="{FF2B5EF4-FFF2-40B4-BE49-F238E27FC236}">
                <a16:creationId xmlns:a16="http://schemas.microsoft.com/office/drawing/2014/main" id="{C47CDDA0-6BA1-5811-51F0-4B2173C185C0}"/>
              </a:ext>
            </a:extLst>
          </p:cNvPr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386905" y="1497822"/>
            <a:ext cx="1205351" cy="958679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154;p6">
            <a:extLst>
              <a:ext uri="{FF2B5EF4-FFF2-40B4-BE49-F238E27FC236}">
                <a16:creationId xmlns:a16="http://schemas.microsoft.com/office/drawing/2014/main" id="{F91B65AD-B2AD-B07A-7C37-7705083FE602}"/>
              </a:ext>
            </a:extLst>
          </p:cNvPr>
          <p:cNvSpPr txBox="1"/>
          <p:nvPr/>
        </p:nvSpPr>
        <p:spPr>
          <a:xfrm>
            <a:off x="1576848" y="1620151"/>
            <a:ext cx="4528681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4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Point and say.</a:t>
            </a:r>
            <a:endParaRPr kumimoji="0" sz="4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25" name="Google Shape;155;p6">
            <a:extLst>
              <a:ext uri="{FF2B5EF4-FFF2-40B4-BE49-F238E27FC236}">
                <a16:creationId xmlns:a16="http://schemas.microsoft.com/office/drawing/2014/main" id="{430E94D1-3458-BF75-211D-392F57117551}"/>
              </a:ext>
            </a:extLst>
          </p:cNvPr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5719955" y="1561684"/>
            <a:ext cx="1746049" cy="8309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180E4C09-61C2-AC0B-41EA-637EEB47D942}"/>
              </a:ext>
            </a:extLst>
          </p:cNvPr>
          <p:cNvPicPr>
            <a:picLocks noChangeAspect="1"/>
          </p:cNvPicPr>
          <p:nvPr/>
        </p:nvPicPr>
        <p:blipFill rotWithShape="1">
          <a:blip r:embed="rId16"/>
          <a:srcRect t="2399" r="1711"/>
          <a:stretch/>
        </p:blipFill>
        <p:spPr>
          <a:xfrm>
            <a:off x="4913897" y="4000500"/>
            <a:ext cx="4255630" cy="3247743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BAA93925-52E6-E4C3-CE10-28BA1F1EDF32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361172" y="4000500"/>
            <a:ext cx="4278628" cy="3247743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736BA47F-962C-211C-083C-8EB48C2EBE05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3704572" y="3924300"/>
            <a:ext cx="4278628" cy="329417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29" name="Google Shape;117;p4">
            <a:extLst>
              <a:ext uri="{FF2B5EF4-FFF2-40B4-BE49-F238E27FC236}">
                <a16:creationId xmlns:a16="http://schemas.microsoft.com/office/drawing/2014/main" id="{B73D054C-634A-3B18-7409-3C076D7E3063}"/>
              </a:ext>
            </a:extLst>
          </p:cNvPr>
          <p:cNvSpPr txBox="1"/>
          <p:nvPr/>
        </p:nvSpPr>
        <p:spPr>
          <a:xfrm>
            <a:off x="10062669" y="7424248"/>
            <a:ext cx="2325717" cy="1107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6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kumimoji="0" lang="en-US" sz="6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ea</a:t>
            </a:r>
            <a:endParaRPr kumimoji="0" sz="6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0" name="Google Shape;117;p4">
            <a:extLst>
              <a:ext uri="{FF2B5EF4-FFF2-40B4-BE49-F238E27FC236}">
                <a16:creationId xmlns:a16="http://schemas.microsoft.com/office/drawing/2014/main" id="{64874387-DD7B-A9F4-463D-CFC071B6CC50}"/>
              </a:ext>
            </a:extLst>
          </p:cNvPr>
          <p:cNvSpPr txBox="1"/>
          <p:nvPr/>
        </p:nvSpPr>
        <p:spPr>
          <a:xfrm>
            <a:off x="14379472" y="7353300"/>
            <a:ext cx="2325717" cy="1107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6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kumimoji="0" lang="en-US" sz="6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and</a:t>
            </a:r>
            <a:endParaRPr kumimoji="0" sz="6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1" name="Google Shape;117;p4">
            <a:extLst>
              <a:ext uri="{FF2B5EF4-FFF2-40B4-BE49-F238E27FC236}">
                <a16:creationId xmlns:a16="http://schemas.microsoft.com/office/drawing/2014/main" id="{76B99B54-21C9-8ABD-8939-CCA5F35AFF44}"/>
              </a:ext>
            </a:extLst>
          </p:cNvPr>
          <p:cNvSpPr txBox="1"/>
          <p:nvPr/>
        </p:nvSpPr>
        <p:spPr>
          <a:xfrm>
            <a:off x="5763820" y="7478554"/>
            <a:ext cx="2325717" cy="11079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6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r>
              <a:rPr kumimoji="0" lang="en-US" sz="6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ail</a:t>
            </a:r>
            <a:endParaRPr kumimoji="0" sz="66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6" name="Google Shape;146;p5">
            <a:extLst>
              <a:ext uri="{FF2B5EF4-FFF2-40B4-BE49-F238E27FC236}">
                <a16:creationId xmlns:a16="http://schemas.microsoft.com/office/drawing/2014/main" id="{C66B071B-4208-13A1-F8EA-4574A381E971}"/>
              </a:ext>
            </a:extLst>
          </p:cNvPr>
          <p:cNvSpPr txBox="1"/>
          <p:nvPr/>
        </p:nvSpPr>
        <p:spPr>
          <a:xfrm>
            <a:off x="8318289" y="1209470"/>
            <a:ext cx="1360714" cy="31700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rgbClr val="000000"/>
              </a:buClr>
              <a:buFont typeface="Arial"/>
              <a:buNone/>
            </a:pPr>
            <a:r>
              <a:rPr lang="en-US" sz="20000" b="1" kern="0" dirty="0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s</a:t>
            </a:r>
            <a:endParaRPr sz="14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pic>
        <p:nvPicPr>
          <p:cNvPr id="7" name="seaside">
            <a:hlinkClick r:id="" action="ppaction://media"/>
            <a:extLst>
              <a:ext uri="{FF2B5EF4-FFF2-40B4-BE49-F238E27FC236}">
                <a16:creationId xmlns:a16="http://schemas.microsoft.com/office/drawing/2014/main" id="{7F990904-C1D0-4A12-0B96-5AE77A1E455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900" end="16006.125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060688" y="3012071"/>
            <a:ext cx="1026157" cy="1026157"/>
          </a:xfrm>
          <a:prstGeom prst="rect">
            <a:avLst/>
          </a:prstGeom>
        </p:spPr>
      </p:pic>
      <p:pic>
        <p:nvPicPr>
          <p:cNvPr id="8" name="unit 3 (p1) listen and repeat">
            <a:hlinkClick r:id="" action="ppaction://media"/>
            <a:extLst>
              <a:ext uri="{FF2B5EF4-FFF2-40B4-BE49-F238E27FC236}">
                <a16:creationId xmlns:a16="http://schemas.microsoft.com/office/drawing/2014/main" id="{126F0D57-6FEE-945B-639F-3E794CB436D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4124" end="5733.8979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111637" y="5067626"/>
            <a:ext cx="1026157" cy="1026157"/>
          </a:xfrm>
          <a:prstGeom prst="rect">
            <a:avLst/>
          </a:prstGeom>
        </p:spPr>
      </p:pic>
      <p:pic>
        <p:nvPicPr>
          <p:cNvPr id="9" name="unit 3 (p1) listen and repeat">
            <a:hlinkClick r:id="" action="ppaction://media"/>
            <a:extLst>
              <a:ext uri="{FF2B5EF4-FFF2-40B4-BE49-F238E27FC236}">
                <a16:creationId xmlns:a16="http://schemas.microsoft.com/office/drawing/2014/main" id="{B83072C6-C1A7-3BA3-196B-203E7DF32C6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6824" end="4259.8979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147772" y="6513941"/>
            <a:ext cx="1026157" cy="1026157"/>
          </a:xfrm>
          <a:prstGeom prst="rect">
            <a:avLst/>
          </a:prstGeom>
        </p:spPr>
      </p:pic>
      <p:pic>
        <p:nvPicPr>
          <p:cNvPr id="14" name="unit 3 (p1) listen and repeat">
            <a:hlinkClick r:id="" action="ppaction://media"/>
            <a:extLst>
              <a:ext uri="{FF2B5EF4-FFF2-40B4-BE49-F238E27FC236}">
                <a16:creationId xmlns:a16="http://schemas.microsoft.com/office/drawing/2014/main" id="{0DEB00C6-78B9-285C-CB6D-BDD1EDB09B1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st="9343" end="917.8979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1004386" y="8026254"/>
            <a:ext cx="1026157" cy="1026157"/>
          </a:xfrm>
          <a:prstGeom prst="rect">
            <a:avLst/>
          </a:prstGeom>
        </p:spPr>
      </p:pic>
      <p:pic>
        <p:nvPicPr>
          <p:cNvPr id="15" name="unit 3 (p1) listen and repeat">
            <a:hlinkClick r:id="" action="ppaction://media"/>
            <a:extLst>
              <a:ext uri="{FF2B5EF4-FFF2-40B4-BE49-F238E27FC236}">
                <a16:creationId xmlns:a16="http://schemas.microsoft.com/office/drawing/2014/main" id="{DF3C1717-D1CD-9A76-EB36-D3C2511C84D9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3">
                  <p14:trim end="8808.8979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961925" y="9055652"/>
            <a:ext cx="1026157" cy="1026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580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 showWhenStopped="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 showWhenStopped="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 showWhenStopped="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 showWhenStopped="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16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270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148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4" dur="2304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3756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8" grpId="0"/>
      <p:bldP spid="29" grpId="0"/>
      <p:bldP spid="30" grpId="0"/>
      <p:bldP spid="3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310194" cy="10287000"/>
          </a:xfrm>
          <a:custGeom>
            <a:avLst/>
            <a:gdLst/>
            <a:ahLst/>
            <a:cxnLst/>
            <a:rect l="l" t="t" r="r" b="b"/>
            <a:pathLst>
              <a:path w="18310194" h="10287000">
                <a:moveTo>
                  <a:pt x="0" y="0"/>
                </a:moveTo>
                <a:lnTo>
                  <a:pt x="18310194" y="0"/>
                </a:lnTo>
                <a:lnTo>
                  <a:pt x="1831019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494502" y="190500"/>
            <a:ext cx="17526000" cy="9677400"/>
            <a:chOff x="0" y="0"/>
            <a:chExt cx="4274726" cy="216632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274726" cy="2166324"/>
            </a:xfrm>
            <a:prstGeom prst="rect">
              <a:avLst/>
            </a:prstGeom>
            <a:solidFill>
              <a:srgbClr val="FFFFFF">
                <a:alpha val="89804"/>
              </a:srgbClr>
            </a:solidFill>
            <a:ln w="38100" cap="rnd">
              <a:solidFill>
                <a:srgbClr val="FC8181">
                  <a:alpha val="89804"/>
                </a:srgbClr>
              </a:solidFill>
              <a:prstDash val="lgDash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022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D17AD78-DD88-BFAC-CF71-B4C3DB0D546D}"/>
              </a:ext>
            </a:extLst>
          </p:cNvPr>
          <p:cNvGrpSpPr/>
          <p:nvPr/>
        </p:nvGrpSpPr>
        <p:grpSpPr>
          <a:xfrm>
            <a:off x="5332405" y="0"/>
            <a:ext cx="7077070" cy="2019300"/>
            <a:chOff x="5332405" y="507616"/>
            <a:chExt cx="7077070" cy="2019300"/>
          </a:xfrm>
        </p:grpSpPr>
        <p:sp>
          <p:nvSpPr>
            <p:cNvPr id="10" name="Google Shape;92;p2">
              <a:extLst>
                <a:ext uri="{FF2B5EF4-FFF2-40B4-BE49-F238E27FC236}">
                  <a16:creationId xmlns:a16="http://schemas.microsoft.com/office/drawing/2014/main" id="{925F92EE-E22E-5643-4A8A-FAE8A084EACE}"/>
                </a:ext>
              </a:extLst>
            </p:cNvPr>
            <p:cNvSpPr txBox="1"/>
            <p:nvPr/>
          </p:nvSpPr>
          <p:spPr>
            <a:xfrm>
              <a:off x="5332405" y="523653"/>
              <a:ext cx="2133599" cy="8309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4800" b="1" i="0" u="none" strike="noStrike" kern="0" cap="none" spc="0" normalizeH="0" baseline="0" noProof="0" dirty="0">
                  <a:ln>
                    <a:noFill/>
                  </a:ln>
                  <a:solidFill>
                    <a:srgbClr val="4F81BD">
                      <a:lumMod val="75000"/>
                    </a:srgbClr>
                  </a:solidFill>
                  <a:effectLst/>
                  <a:uLnTx/>
                  <a:uFillTx/>
                  <a:latin typeface="Comic Sans MS"/>
                  <a:ea typeface="Comic Sans MS"/>
                  <a:cs typeface="Comic Sans MS"/>
                  <a:sym typeface="Comic Sans MS"/>
                </a:rPr>
                <a:t>Unit</a:t>
              </a:r>
              <a:endParaRPr kumimoji="0" sz="1100" b="0" i="0" u="none" strike="noStrike" kern="0" cap="none" spc="0" normalizeH="0" baseline="0" noProof="0" dirty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pic>
          <p:nvPicPr>
            <p:cNvPr id="11" name="Google Shape;93;p2">
              <a:extLst>
                <a:ext uri="{FF2B5EF4-FFF2-40B4-BE49-F238E27FC236}">
                  <a16:creationId xmlns:a16="http://schemas.microsoft.com/office/drawing/2014/main" id="{E6F64A90-CCB1-ED78-5527-97C664D02A02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7038858" y="576923"/>
              <a:ext cx="854293" cy="7949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Google Shape;94;p2">
              <a:extLst>
                <a:ext uri="{FF2B5EF4-FFF2-40B4-BE49-F238E27FC236}">
                  <a16:creationId xmlns:a16="http://schemas.microsoft.com/office/drawing/2014/main" id="{46AFD901-B062-3EF1-E305-09F02BF1813C}"/>
                </a:ext>
              </a:extLst>
            </p:cNvPr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7928791" y="507616"/>
              <a:ext cx="4480684" cy="7949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3" name="Google Shape;95;p2">
              <a:extLst>
                <a:ext uri="{FF2B5EF4-FFF2-40B4-BE49-F238E27FC236}">
                  <a16:creationId xmlns:a16="http://schemas.microsoft.com/office/drawing/2014/main" id="{8D730B7C-9843-564D-41CD-3148FE0D12DA}"/>
                </a:ext>
              </a:extLst>
            </p:cNvPr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7694604" y="1041204"/>
              <a:ext cx="3125796" cy="1485712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3" name="Google Shape;153;p6">
            <a:extLst>
              <a:ext uri="{FF2B5EF4-FFF2-40B4-BE49-F238E27FC236}">
                <a16:creationId xmlns:a16="http://schemas.microsoft.com/office/drawing/2014/main" id="{C47CDDA0-6BA1-5811-51F0-4B2173C185C0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88972" y="1108017"/>
            <a:ext cx="1058827" cy="1063683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154;p6">
            <a:extLst>
              <a:ext uri="{FF2B5EF4-FFF2-40B4-BE49-F238E27FC236}">
                <a16:creationId xmlns:a16="http://schemas.microsoft.com/office/drawing/2014/main" id="{F91B65AD-B2AD-B07A-7C37-7705083FE602}"/>
              </a:ext>
            </a:extLst>
          </p:cNvPr>
          <p:cNvSpPr txBox="1"/>
          <p:nvPr/>
        </p:nvSpPr>
        <p:spPr>
          <a:xfrm>
            <a:off x="1408129" y="1276647"/>
            <a:ext cx="3773471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Comic Sans MS"/>
                <a:cs typeface="Comic Sans MS"/>
                <a:sym typeface="Comic Sans MS"/>
              </a:rPr>
              <a:t>Point and say.</a:t>
            </a:r>
            <a:endParaRPr kumimoji="0" sz="4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25" name="Google Shape;155;p6">
            <a:extLst>
              <a:ext uri="{FF2B5EF4-FFF2-40B4-BE49-F238E27FC236}">
                <a16:creationId xmlns:a16="http://schemas.microsoft.com/office/drawing/2014/main" id="{430E94D1-3458-BF75-211D-392F57117551}"/>
              </a:ext>
            </a:extLst>
          </p:cNvPr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5114986" y="1136708"/>
            <a:ext cx="1746049" cy="83095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E2BBAEA9-96B9-4E22-3A7C-A74C3E77882F}"/>
              </a:ext>
            </a:extLst>
          </p:cNvPr>
          <p:cNvGrpSpPr/>
          <p:nvPr/>
        </p:nvGrpSpPr>
        <p:grpSpPr>
          <a:xfrm>
            <a:off x="2590800" y="1820341"/>
            <a:ext cx="13792200" cy="6646317"/>
            <a:chOff x="3429000" y="1955302"/>
            <a:chExt cx="12192000" cy="6646317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53881F7C-7719-DE6D-0F78-6DE4B2832EE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11040" b="7778"/>
            <a:stretch/>
          </p:blipFill>
          <p:spPr>
            <a:xfrm>
              <a:off x="3429000" y="1955302"/>
              <a:ext cx="12192000" cy="6646317"/>
            </a:xfrm>
            <a:prstGeom prst="rect">
              <a:avLst/>
            </a:prstGeom>
          </p:spPr>
        </p:pic>
        <p:sp>
          <p:nvSpPr>
            <p:cNvPr id="17" name="Google Shape;154;p6">
              <a:extLst>
                <a:ext uri="{FF2B5EF4-FFF2-40B4-BE49-F238E27FC236}">
                  <a16:creationId xmlns:a16="http://schemas.microsoft.com/office/drawing/2014/main" id="{0EC3FCE2-4B79-66BB-032E-399187F962C9}"/>
                </a:ext>
              </a:extLst>
            </p:cNvPr>
            <p:cNvSpPr txBox="1"/>
            <p:nvPr/>
          </p:nvSpPr>
          <p:spPr>
            <a:xfrm>
              <a:off x="6225089" y="5494758"/>
              <a:ext cx="7652746" cy="13233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8000" b="1" i="0" u="none" strike="noStrike" kern="0" cap="none" spc="0" normalizeH="0" baseline="0" noProof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Comic Sans MS"/>
                  <a:ea typeface="Comic Sans MS"/>
                  <a:cs typeface="Comic Sans MS"/>
                  <a:sym typeface="Comic Sans MS"/>
                </a:rPr>
                <a:t>GROUP WORK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15626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70" name="Picture 26" descr="Amazon.com : 18in Sky Blue and White Choose-Your-Own-Color Dry Erase  Spinning Prize Wheel : Casino Prize Wheels : Toys &amp; Games">
            <a:extLst>
              <a:ext uri="{FF2B5EF4-FFF2-40B4-BE49-F238E27FC236}">
                <a16:creationId xmlns:a16="http://schemas.microsoft.com/office/drawing/2014/main" id="{7B793339-934E-F396-9D33-8B68E5B2AD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9438" y="1743532"/>
            <a:ext cx="5990124" cy="732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268DB28-0CF5-7EFE-C94E-67141E9832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25200" y="2520229"/>
            <a:ext cx="2904539" cy="7050722"/>
          </a:xfrm>
          <a:prstGeom prst="rect">
            <a:avLst/>
          </a:prstGeom>
        </p:spPr>
      </p:pic>
      <p:pic>
        <p:nvPicPr>
          <p:cNvPr id="29" name="Google Shape;153;p6">
            <a:extLst>
              <a:ext uri="{FF2B5EF4-FFF2-40B4-BE49-F238E27FC236}">
                <a16:creationId xmlns:a16="http://schemas.microsoft.com/office/drawing/2014/main" id="{E4B39C76-C38A-F1F6-C9FD-A4E16468B528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32489" y="1108017"/>
            <a:ext cx="1020111" cy="1067098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154;p6">
            <a:extLst>
              <a:ext uri="{FF2B5EF4-FFF2-40B4-BE49-F238E27FC236}">
                <a16:creationId xmlns:a16="http://schemas.microsoft.com/office/drawing/2014/main" id="{F0A0E81D-CF7D-BD9B-7D24-DDC04515BABF}"/>
              </a:ext>
            </a:extLst>
          </p:cNvPr>
          <p:cNvSpPr txBox="1"/>
          <p:nvPr/>
        </p:nvSpPr>
        <p:spPr>
          <a:xfrm>
            <a:off x="1733663" y="1276646"/>
            <a:ext cx="4133737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rgbClr val="000000"/>
              </a:buClr>
              <a:buFont typeface="Arial"/>
              <a:buNone/>
            </a:pPr>
            <a:r>
              <a:rPr lang="en-US" sz="3600" b="1" kern="0" dirty="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Point and say.</a:t>
            </a:r>
            <a:endParaRPr sz="3600" b="1" kern="0" dirty="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31" name="Google Shape;155;p6">
            <a:extLst>
              <a:ext uri="{FF2B5EF4-FFF2-40B4-BE49-F238E27FC236}">
                <a16:creationId xmlns:a16="http://schemas.microsoft.com/office/drawing/2014/main" id="{B68768D8-83E9-570F-DCE8-284639436CFB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021450" y="1124346"/>
            <a:ext cx="1912750" cy="971154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EF5D03AF-91BE-22DC-9D63-6D90EAC4F2FE}"/>
              </a:ext>
            </a:extLst>
          </p:cNvPr>
          <p:cNvSpPr/>
          <p:nvPr/>
        </p:nvSpPr>
        <p:spPr>
          <a:xfrm>
            <a:off x="8173753" y="3832835"/>
            <a:ext cx="3077765" cy="3077765"/>
          </a:xfrm>
          <a:custGeom>
            <a:avLst/>
            <a:gdLst>
              <a:gd name="connsiteX0" fmla="*/ 0 w 3077765"/>
              <a:gd name="connsiteY0" fmla="*/ 1538883 h 3077765"/>
              <a:gd name="connsiteX1" fmla="*/ 1538883 w 3077765"/>
              <a:gd name="connsiteY1" fmla="*/ 0 h 3077765"/>
              <a:gd name="connsiteX2" fmla="*/ 3077766 w 3077765"/>
              <a:gd name="connsiteY2" fmla="*/ 1538883 h 3077765"/>
              <a:gd name="connsiteX3" fmla="*/ 1538883 w 3077765"/>
              <a:gd name="connsiteY3" fmla="*/ 3077766 h 3077765"/>
              <a:gd name="connsiteX4" fmla="*/ 0 w 3077765"/>
              <a:gd name="connsiteY4" fmla="*/ 1538883 h 3077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77765" h="3077765">
                <a:moveTo>
                  <a:pt x="0" y="1538883"/>
                </a:moveTo>
                <a:cubicBezTo>
                  <a:pt x="0" y="688981"/>
                  <a:pt x="688981" y="0"/>
                  <a:pt x="1538883" y="0"/>
                </a:cubicBezTo>
                <a:cubicBezTo>
                  <a:pt x="2388785" y="0"/>
                  <a:pt x="3077766" y="688981"/>
                  <a:pt x="3077766" y="1538883"/>
                </a:cubicBezTo>
                <a:cubicBezTo>
                  <a:pt x="3077766" y="2388785"/>
                  <a:pt x="2388785" y="3077766"/>
                  <a:pt x="1538883" y="3077766"/>
                </a:cubicBezTo>
                <a:cubicBezTo>
                  <a:pt x="688981" y="3077766"/>
                  <a:pt x="0" y="2388785"/>
                  <a:pt x="0" y="1538883"/>
                </a:cubicBezTo>
                <a:close/>
              </a:path>
            </a:pathLst>
          </a:custGeom>
          <a:blipFill rotWithShape="0"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33278" tIns="533278" rIns="533278" bIns="533278" numCol="1" spcCol="1270" anchor="ctr" anchorCtr="0">
            <a:noAutofit/>
          </a:bodyPr>
          <a:lstStyle/>
          <a:p>
            <a:pPr marL="0" lvl="0" indent="0"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en-US" sz="6500" kern="1200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00B2D061-9BA3-DC1E-530D-62ABDA5F62F8}"/>
              </a:ext>
            </a:extLst>
          </p:cNvPr>
          <p:cNvGrpSpPr/>
          <p:nvPr/>
        </p:nvGrpSpPr>
        <p:grpSpPr>
          <a:xfrm>
            <a:off x="5566806" y="1631924"/>
            <a:ext cx="7853075" cy="6984995"/>
            <a:chOff x="5504204" y="1352614"/>
            <a:chExt cx="7367498" cy="6688927"/>
          </a:xfrm>
        </p:grpSpPr>
        <p:sp>
          <p:nvSpPr>
            <p:cNvPr id="41" name="Flowchart: Connector 40">
              <a:extLst>
                <a:ext uri="{FF2B5EF4-FFF2-40B4-BE49-F238E27FC236}">
                  <a16:creationId xmlns:a16="http://schemas.microsoft.com/office/drawing/2014/main" id="{75E75B8C-6093-2E0D-FADC-5B1CCEB480EB}"/>
                </a:ext>
              </a:extLst>
            </p:cNvPr>
            <p:cNvSpPr/>
            <p:nvPr/>
          </p:nvSpPr>
          <p:spPr>
            <a:xfrm>
              <a:off x="8066781" y="1352614"/>
              <a:ext cx="2154435" cy="2126910"/>
            </a:xfrm>
            <a:prstGeom prst="flowChartConnector">
              <a:avLst/>
            </a:prstGeom>
            <a:blipFill rotWithShape="0">
              <a:blip r:embed="rId9"/>
              <a:stretch>
                <a:fillRect t="-7928"/>
              </a:stretch>
            </a:blip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76470" tIns="376470" rIns="376470" bIns="376470" numCol="1" spcCol="1270" anchor="ctr" anchorCtr="0">
              <a:noAutofit/>
            </a:bodyPr>
            <a:lstStyle/>
            <a:p>
              <a:pPr marL="0" lvl="0" indent="0" algn="ctr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4800" kern="1200" dirty="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8DB72C69-DEDB-979C-BBC6-0A120865B739}"/>
                </a:ext>
              </a:extLst>
            </p:cNvPr>
            <p:cNvSpPr/>
            <p:nvPr/>
          </p:nvSpPr>
          <p:spPr>
            <a:xfrm>
              <a:off x="10717267" y="3210521"/>
              <a:ext cx="2154435" cy="2154435"/>
            </a:xfrm>
            <a:custGeom>
              <a:avLst/>
              <a:gdLst>
                <a:gd name="connsiteX0" fmla="*/ 0 w 2154435"/>
                <a:gd name="connsiteY0" fmla="*/ 1077218 h 2154435"/>
                <a:gd name="connsiteX1" fmla="*/ 1077218 w 2154435"/>
                <a:gd name="connsiteY1" fmla="*/ 0 h 2154435"/>
                <a:gd name="connsiteX2" fmla="*/ 2154436 w 2154435"/>
                <a:gd name="connsiteY2" fmla="*/ 1077218 h 2154435"/>
                <a:gd name="connsiteX3" fmla="*/ 1077218 w 2154435"/>
                <a:gd name="connsiteY3" fmla="*/ 2154436 h 2154435"/>
                <a:gd name="connsiteX4" fmla="*/ 0 w 2154435"/>
                <a:gd name="connsiteY4" fmla="*/ 1077218 h 2154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4435" h="2154435">
                  <a:moveTo>
                    <a:pt x="0" y="1077218"/>
                  </a:moveTo>
                  <a:cubicBezTo>
                    <a:pt x="0" y="482287"/>
                    <a:pt x="482287" y="0"/>
                    <a:pt x="1077218" y="0"/>
                  </a:cubicBezTo>
                  <a:cubicBezTo>
                    <a:pt x="1672149" y="0"/>
                    <a:pt x="2154436" y="482287"/>
                    <a:pt x="2154436" y="1077218"/>
                  </a:cubicBezTo>
                  <a:cubicBezTo>
                    <a:pt x="2154436" y="1672149"/>
                    <a:pt x="1672149" y="2154436"/>
                    <a:pt x="1077218" y="2154436"/>
                  </a:cubicBezTo>
                  <a:cubicBezTo>
                    <a:pt x="482287" y="2154436"/>
                    <a:pt x="0" y="1672149"/>
                    <a:pt x="0" y="1077218"/>
                  </a:cubicBezTo>
                  <a:close/>
                </a:path>
              </a:pathLst>
            </a:custGeom>
            <a:blipFill rotWithShape="0">
              <a:blip r:embed="rId10"/>
              <a:stretch>
                <a:fillRect/>
              </a:stretch>
            </a:blipFill>
            <a:ln>
              <a:solidFill>
                <a:srgbClr val="00B0F0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80280" tIns="380280" rIns="380280" bIns="380280" numCol="1" spcCol="1270" anchor="ctr" anchorCtr="0">
              <a:noAutofit/>
            </a:bodyPr>
            <a:lstStyle/>
            <a:p>
              <a:pPr marL="0" lvl="0" indent="0" algn="ctr" defTabSz="2266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5100" kern="120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A2458949-CE3A-91ED-65DA-852DC5E0F402}"/>
                </a:ext>
              </a:extLst>
            </p:cNvPr>
            <p:cNvSpPr/>
            <p:nvPr/>
          </p:nvSpPr>
          <p:spPr>
            <a:xfrm>
              <a:off x="9660403" y="5765450"/>
              <a:ext cx="2154435" cy="2154435"/>
            </a:xfrm>
            <a:custGeom>
              <a:avLst/>
              <a:gdLst>
                <a:gd name="connsiteX0" fmla="*/ 0 w 2154435"/>
                <a:gd name="connsiteY0" fmla="*/ 1077218 h 2154435"/>
                <a:gd name="connsiteX1" fmla="*/ 1077218 w 2154435"/>
                <a:gd name="connsiteY1" fmla="*/ 0 h 2154435"/>
                <a:gd name="connsiteX2" fmla="*/ 2154436 w 2154435"/>
                <a:gd name="connsiteY2" fmla="*/ 1077218 h 2154435"/>
                <a:gd name="connsiteX3" fmla="*/ 1077218 w 2154435"/>
                <a:gd name="connsiteY3" fmla="*/ 2154436 h 2154435"/>
                <a:gd name="connsiteX4" fmla="*/ 0 w 2154435"/>
                <a:gd name="connsiteY4" fmla="*/ 1077218 h 2154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4435" h="2154435">
                  <a:moveTo>
                    <a:pt x="0" y="1077218"/>
                  </a:moveTo>
                  <a:cubicBezTo>
                    <a:pt x="0" y="482287"/>
                    <a:pt x="482287" y="0"/>
                    <a:pt x="1077218" y="0"/>
                  </a:cubicBezTo>
                  <a:cubicBezTo>
                    <a:pt x="1672149" y="0"/>
                    <a:pt x="2154436" y="482287"/>
                    <a:pt x="2154436" y="1077218"/>
                  </a:cubicBezTo>
                  <a:cubicBezTo>
                    <a:pt x="2154436" y="1672149"/>
                    <a:pt x="1672149" y="2154436"/>
                    <a:pt x="1077218" y="2154436"/>
                  </a:cubicBezTo>
                  <a:cubicBezTo>
                    <a:pt x="482287" y="2154436"/>
                    <a:pt x="0" y="1672149"/>
                    <a:pt x="0" y="1077218"/>
                  </a:cubicBezTo>
                  <a:close/>
                </a:path>
              </a:pathLst>
            </a:custGeom>
            <a:blipFill rotWithShape="0">
              <a:blip r:embed="rId11"/>
              <a:stretch>
                <a:fillRect/>
              </a:stretch>
            </a:blipFill>
            <a:ln>
              <a:solidFill>
                <a:srgbClr val="00B0F0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76470" tIns="376470" rIns="376470" bIns="376470" numCol="1" spcCol="1270" anchor="ctr" anchorCtr="0">
              <a:noAutofit/>
            </a:bodyPr>
            <a:lstStyle/>
            <a:p>
              <a:pPr marL="0" lvl="0" indent="0" algn="ctr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4800" kern="1200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DA8CBCE3-60DE-1EE5-BCAB-E9CB215EF189}"/>
                </a:ext>
              </a:extLst>
            </p:cNvPr>
            <p:cNvSpPr/>
            <p:nvPr/>
          </p:nvSpPr>
          <p:spPr>
            <a:xfrm>
              <a:off x="6411294" y="5887106"/>
              <a:ext cx="2154435" cy="2154435"/>
            </a:xfrm>
            <a:custGeom>
              <a:avLst/>
              <a:gdLst>
                <a:gd name="connsiteX0" fmla="*/ 0 w 2154435"/>
                <a:gd name="connsiteY0" fmla="*/ 1077218 h 2154435"/>
                <a:gd name="connsiteX1" fmla="*/ 1077218 w 2154435"/>
                <a:gd name="connsiteY1" fmla="*/ 0 h 2154435"/>
                <a:gd name="connsiteX2" fmla="*/ 2154436 w 2154435"/>
                <a:gd name="connsiteY2" fmla="*/ 1077218 h 2154435"/>
                <a:gd name="connsiteX3" fmla="*/ 1077218 w 2154435"/>
                <a:gd name="connsiteY3" fmla="*/ 2154436 h 2154435"/>
                <a:gd name="connsiteX4" fmla="*/ 0 w 2154435"/>
                <a:gd name="connsiteY4" fmla="*/ 1077218 h 2154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4435" h="2154435">
                  <a:moveTo>
                    <a:pt x="0" y="1077218"/>
                  </a:moveTo>
                  <a:cubicBezTo>
                    <a:pt x="0" y="482287"/>
                    <a:pt x="482287" y="0"/>
                    <a:pt x="1077218" y="0"/>
                  </a:cubicBezTo>
                  <a:cubicBezTo>
                    <a:pt x="1672149" y="0"/>
                    <a:pt x="2154436" y="482287"/>
                    <a:pt x="2154436" y="1077218"/>
                  </a:cubicBezTo>
                  <a:cubicBezTo>
                    <a:pt x="2154436" y="1672149"/>
                    <a:pt x="1672149" y="2154436"/>
                    <a:pt x="1077218" y="2154436"/>
                  </a:cubicBezTo>
                  <a:cubicBezTo>
                    <a:pt x="482287" y="2154436"/>
                    <a:pt x="0" y="1672149"/>
                    <a:pt x="0" y="1077218"/>
                  </a:cubicBezTo>
                  <a:close/>
                </a:path>
              </a:pathLst>
            </a:custGeom>
            <a:blipFill rotWithShape="0">
              <a:blip r:embed="rId12"/>
              <a:stretch>
                <a:fillRect/>
              </a:stretch>
            </a:blipFill>
            <a:ln>
              <a:solidFill>
                <a:srgbClr val="00B0F0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76470" tIns="376470" rIns="376470" bIns="376470" numCol="1" spcCol="1270" anchor="ctr" anchorCtr="0">
              <a:noAutofit/>
            </a:bodyPr>
            <a:lstStyle/>
            <a:p>
              <a:pPr marL="0" lvl="0" indent="0" algn="ctr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4800" kern="120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723333D7-A945-CF02-57E8-5836256CDCC1}"/>
                </a:ext>
              </a:extLst>
            </p:cNvPr>
            <p:cNvSpPr/>
            <p:nvPr/>
          </p:nvSpPr>
          <p:spPr>
            <a:xfrm>
              <a:off x="5504204" y="3045010"/>
              <a:ext cx="2154435" cy="2154435"/>
            </a:xfrm>
            <a:custGeom>
              <a:avLst/>
              <a:gdLst>
                <a:gd name="connsiteX0" fmla="*/ 0 w 2154435"/>
                <a:gd name="connsiteY0" fmla="*/ 1077218 h 2154435"/>
                <a:gd name="connsiteX1" fmla="*/ 1077218 w 2154435"/>
                <a:gd name="connsiteY1" fmla="*/ 0 h 2154435"/>
                <a:gd name="connsiteX2" fmla="*/ 2154436 w 2154435"/>
                <a:gd name="connsiteY2" fmla="*/ 1077218 h 2154435"/>
                <a:gd name="connsiteX3" fmla="*/ 1077218 w 2154435"/>
                <a:gd name="connsiteY3" fmla="*/ 2154436 h 2154435"/>
                <a:gd name="connsiteX4" fmla="*/ 0 w 2154435"/>
                <a:gd name="connsiteY4" fmla="*/ 1077218 h 2154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4435" h="2154435">
                  <a:moveTo>
                    <a:pt x="0" y="1077218"/>
                  </a:moveTo>
                  <a:cubicBezTo>
                    <a:pt x="0" y="482287"/>
                    <a:pt x="482287" y="0"/>
                    <a:pt x="1077218" y="0"/>
                  </a:cubicBezTo>
                  <a:cubicBezTo>
                    <a:pt x="1672149" y="0"/>
                    <a:pt x="2154436" y="482287"/>
                    <a:pt x="2154436" y="1077218"/>
                  </a:cubicBezTo>
                  <a:cubicBezTo>
                    <a:pt x="2154436" y="1672149"/>
                    <a:pt x="1672149" y="2154436"/>
                    <a:pt x="1077218" y="2154436"/>
                  </a:cubicBezTo>
                  <a:cubicBezTo>
                    <a:pt x="482287" y="2154436"/>
                    <a:pt x="0" y="1672149"/>
                    <a:pt x="0" y="1077218"/>
                  </a:cubicBezTo>
                  <a:close/>
                </a:path>
              </a:pathLst>
            </a:custGeom>
            <a:blipFill rotWithShape="0">
              <a:blip r:embed="rId13"/>
              <a:stretch>
                <a:fillRect/>
              </a:stretch>
            </a:blipFill>
            <a:ln>
              <a:solidFill>
                <a:srgbClr val="00B0F0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76470" tIns="376470" rIns="376470" bIns="376470" numCol="1" spcCol="1270" anchor="ctr" anchorCtr="0">
              <a:noAutofit/>
            </a:bodyPr>
            <a:lstStyle/>
            <a:p>
              <a:pPr marL="0" lvl="0" indent="0" algn="ctr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4800" kern="1200"/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DB6610D1-CAA4-6C33-5149-CE6C15250632}"/>
              </a:ext>
            </a:extLst>
          </p:cNvPr>
          <p:cNvGrpSpPr/>
          <p:nvPr/>
        </p:nvGrpSpPr>
        <p:grpSpPr>
          <a:xfrm>
            <a:off x="5924052" y="0"/>
            <a:ext cx="6439896" cy="1697908"/>
            <a:chOff x="5332405" y="507616"/>
            <a:chExt cx="7077070" cy="2019300"/>
          </a:xfrm>
        </p:grpSpPr>
        <p:sp>
          <p:nvSpPr>
            <p:cNvPr id="48" name="Google Shape;92;p2">
              <a:extLst>
                <a:ext uri="{FF2B5EF4-FFF2-40B4-BE49-F238E27FC236}">
                  <a16:creationId xmlns:a16="http://schemas.microsoft.com/office/drawing/2014/main" id="{083965F2-C0AE-299F-E1BE-1D80CE423CBA}"/>
                </a:ext>
              </a:extLst>
            </p:cNvPr>
            <p:cNvSpPr txBox="1"/>
            <p:nvPr/>
          </p:nvSpPr>
          <p:spPr>
            <a:xfrm>
              <a:off x="5332405" y="523653"/>
              <a:ext cx="2133599" cy="8309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algn="ctr">
                <a:buClr>
                  <a:srgbClr val="000000"/>
                </a:buClr>
                <a:buFont typeface="Arial"/>
                <a:buNone/>
                <a:defRPr/>
              </a:pPr>
              <a:r>
                <a:rPr lang="en-US" sz="4800" b="1" kern="0" dirty="0">
                  <a:solidFill>
                    <a:srgbClr val="4F81BD">
                      <a:lumMod val="75000"/>
                    </a:srgbClr>
                  </a:solidFill>
                  <a:latin typeface="Comic Sans MS"/>
                  <a:ea typeface="Comic Sans MS"/>
                  <a:cs typeface="Comic Sans MS"/>
                  <a:sym typeface="Comic Sans MS"/>
                </a:rPr>
                <a:t>Unit</a:t>
              </a:r>
              <a:endParaRPr sz="1100" kern="0" dirty="0">
                <a:solidFill>
                  <a:srgbClr val="4F81BD">
                    <a:lumMod val="75000"/>
                  </a:srgbClr>
                </a:solidFill>
                <a:latin typeface="Arial"/>
                <a:cs typeface="Arial"/>
                <a:sym typeface="Arial"/>
              </a:endParaRPr>
            </a:p>
          </p:txBody>
        </p:sp>
        <p:pic>
          <p:nvPicPr>
            <p:cNvPr id="49" name="Google Shape;93;p2">
              <a:extLst>
                <a:ext uri="{FF2B5EF4-FFF2-40B4-BE49-F238E27FC236}">
                  <a16:creationId xmlns:a16="http://schemas.microsoft.com/office/drawing/2014/main" id="{DE46499F-3D27-A04E-2DCD-F8E366E17A76}"/>
                </a:ext>
              </a:extLst>
            </p:cNvPr>
            <p:cNvPicPr preferRelativeResize="0"/>
            <p:nvPr/>
          </p:nvPicPr>
          <p:blipFill rotWithShape="1">
            <a:blip r:embed="rId14">
              <a:alphaModFix/>
            </a:blip>
            <a:srcRect/>
            <a:stretch/>
          </p:blipFill>
          <p:spPr>
            <a:xfrm>
              <a:off x="7038858" y="576923"/>
              <a:ext cx="854293" cy="7949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0" name="Google Shape;94;p2">
              <a:extLst>
                <a:ext uri="{FF2B5EF4-FFF2-40B4-BE49-F238E27FC236}">
                  <a16:creationId xmlns:a16="http://schemas.microsoft.com/office/drawing/2014/main" id="{51147A0A-EC02-2170-DE07-9F411158AAD2}"/>
                </a:ext>
              </a:extLst>
            </p:cNvPr>
            <p:cNvPicPr preferRelativeResize="0"/>
            <p:nvPr/>
          </p:nvPicPr>
          <p:blipFill rotWithShape="1">
            <a:blip r:embed="rId15">
              <a:alphaModFix/>
            </a:blip>
            <a:srcRect/>
            <a:stretch/>
          </p:blipFill>
          <p:spPr>
            <a:xfrm>
              <a:off x="7928791" y="507616"/>
              <a:ext cx="4480684" cy="7949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1" name="Google Shape;95;p2">
              <a:extLst>
                <a:ext uri="{FF2B5EF4-FFF2-40B4-BE49-F238E27FC236}">
                  <a16:creationId xmlns:a16="http://schemas.microsoft.com/office/drawing/2014/main" id="{C4A8FE3B-47DB-7D92-646A-B830FFB96C3E}"/>
                </a:ext>
              </a:extLst>
            </p:cNvPr>
            <p:cNvPicPr preferRelativeResize="0"/>
            <p:nvPr/>
          </p:nvPicPr>
          <p:blipFill rotWithShape="1">
            <a:blip r:embed="rId16">
              <a:alphaModFix/>
            </a:blip>
            <a:srcRect/>
            <a:stretch/>
          </p:blipFill>
          <p:spPr>
            <a:xfrm>
              <a:off x="7694604" y="1041204"/>
              <a:ext cx="3125796" cy="1485712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381128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mixkit-bike-wheel-spinning-161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310194" cy="10287000"/>
          </a:xfrm>
          <a:custGeom>
            <a:avLst/>
            <a:gdLst/>
            <a:ahLst/>
            <a:cxnLst/>
            <a:rect l="l" t="t" r="r" b="b"/>
            <a:pathLst>
              <a:path w="18310194" h="10287000">
                <a:moveTo>
                  <a:pt x="0" y="0"/>
                </a:moveTo>
                <a:lnTo>
                  <a:pt x="18310194" y="0"/>
                </a:lnTo>
                <a:lnTo>
                  <a:pt x="1831019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304800" y="342900"/>
            <a:ext cx="17526000" cy="9677400"/>
            <a:chOff x="0" y="0"/>
            <a:chExt cx="4274726" cy="216632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274726" cy="2166324"/>
            </a:xfrm>
            <a:custGeom>
              <a:avLst/>
              <a:gdLst/>
              <a:ahLst/>
              <a:cxnLst/>
              <a:rect l="l" t="t" r="r" b="b"/>
              <a:pathLst>
                <a:path w="4274726" h="2166324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2141998"/>
                  </a:lnTo>
                  <a:cubicBezTo>
                    <a:pt x="4274726" y="2155433"/>
                    <a:pt x="4263834" y="2166324"/>
                    <a:pt x="4250399" y="2166324"/>
                  </a:cubicBezTo>
                  <a:lnTo>
                    <a:pt x="24327" y="2166324"/>
                  </a:lnTo>
                  <a:cubicBezTo>
                    <a:pt x="10891" y="2166324"/>
                    <a:pt x="0" y="2155433"/>
                    <a:pt x="0" y="2141998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FFFFFF">
                <a:alpha val="89804"/>
              </a:srgbClr>
            </a:solidFill>
            <a:ln w="38100" cap="rnd">
              <a:solidFill>
                <a:srgbClr val="FC8181">
                  <a:alpha val="89804"/>
                </a:srgbClr>
              </a:solidFill>
              <a:prstDash val="lgDash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022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Freeform 6"/>
          <p:cNvSpPr/>
          <p:nvPr/>
        </p:nvSpPr>
        <p:spPr>
          <a:xfrm>
            <a:off x="-572813" y="5581411"/>
            <a:ext cx="3362357" cy="4705589"/>
          </a:xfrm>
          <a:custGeom>
            <a:avLst/>
            <a:gdLst/>
            <a:ahLst/>
            <a:cxnLst/>
            <a:rect l="l" t="t" r="r" b="b"/>
            <a:pathLst>
              <a:path w="3362357" h="4705589">
                <a:moveTo>
                  <a:pt x="0" y="0"/>
                </a:moveTo>
                <a:lnTo>
                  <a:pt x="3362357" y="0"/>
                </a:lnTo>
                <a:lnTo>
                  <a:pt x="3362357" y="4705589"/>
                </a:lnTo>
                <a:lnTo>
                  <a:pt x="0" y="470558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Freeform 9"/>
          <p:cNvSpPr/>
          <p:nvPr/>
        </p:nvSpPr>
        <p:spPr>
          <a:xfrm flipH="1">
            <a:off x="15501345" y="5581411"/>
            <a:ext cx="3362357" cy="4705589"/>
          </a:xfrm>
          <a:custGeom>
            <a:avLst/>
            <a:gdLst/>
            <a:ahLst/>
            <a:cxnLst/>
            <a:rect l="l" t="t" r="r" b="b"/>
            <a:pathLst>
              <a:path w="3362357" h="4705589">
                <a:moveTo>
                  <a:pt x="3362357" y="0"/>
                </a:moveTo>
                <a:lnTo>
                  <a:pt x="0" y="0"/>
                </a:lnTo>
                <a:lnTo>
                  <a:pt x="0" y="4705589"/>
                </a:lnTo>
                <a:lnTo>
                  <a:pt x="3362357" y="4705589"/>
                </a:lnTo>
                <a:lnTo>
                  <a:pt x="3362357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82A661C-56FA-9017-24C4-4D9C4D973F34}"/>
              </a:ext>
            </a:extLst>
          </p:cNvPr>
          <p:cNvSpPr txBox="1"/>
          <p:nvPr/>
        </p:nvSpPr>
        <p:spPr>
          <a:xfrm>
            <a:off x="152400" y="885775"/>
            <a:ext cx="17526000" cy="54014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" marR="0" indent="359410" algn="ctr">
              <a:spcBef>
                <a:spcPts val="0"/>
              </a:spcBef>
              <a:spcAft>
                <a:spcPts val="0"/>
              </a:spcAft>
            </a:pPr>
            <a:r>
              <a:rPr lang="en-US" sz="115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04</a:t>
            </a:r>
          </a:p>
          <a:p>
            <a:pPr marL="1270" marR="0" indent="359410" algn="ctr">
              <a:spcBef>
                <a:spcPts val="0"/>
              </a:spcBef>
              <a:spcAft>
                <a:spcPts val="0"/>
              </a:spcAft>
            </a:pPr>
            <a:r>
              <a:rPr lang="en-US" sz="11500" b="1" dirty="0">
                <a:solidFill>
                  <a:srgbClr val="0070C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Fun corner &amp; wrap-up</a:t>
            </a:r>
            <a:endParaRPr lang="en-US" sz="11500" dirty="0">
              <a:solidFill>
                <a:srgbClr val="0070C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marL="1270" marR="0" indent="359410" algn="ctr">
              <a:spcBef>
                <a:spcPts val="0"/>
              </a:spcBef>
              <a:spcAft>
                <a:spcPts val="0"/>
              </a:spcAft>
            </a:pPr>
            <a:r>
              <a:rPr lang="en-US" sz="11500" b="1" dirty="0">
                <a:solidFill>
                  <a:srgbClr val="00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 Game: </a:t>
            </a:r>
            <a:r>
              <a:rPr lang="en-US" sz="11500" b="1" i="1" dirty="0">
                <a:solidFill>
                  <a:srgbClr val="C0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“Pelmanism”</a:t>
            </a:r>
            <a:endParaRPr lang="en-US" sz="11500" dirty="0">
              <a:solidFill>
                <a:srgbClr val="C0000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36452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310194" cy="10287000"/>
          </a:xfrm>
          <a:custGeom>
            <a:avLst/>
            <a:gdLst/>
            <a:ahLst/>
            <a:cxnLst/>
            <a:rect l="l" t="t" r="r" b="b"/>
            <a:pathLst>
              <a:path w="18310194" h="10287000">
                <a:moveTo>
                  <a:pt x="0" y="0"/>
                </a:moveTo>
                <a:lnTo>
                  <a:pt x="18310194" y="0"/>
                </a:lnTo>
                <a:lnTo>
                  <a:pt x="1831019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304800" y="261257"/>
            <a:ext cx="17526000" cy="9677400"/>
            <a:chOff x="0" y="0"/>
            <a:chExt cx="4274726" cy="216632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274726" cy="2166324"/>
            </a:xfrm>
            <a:custGeom>
              <a:avLst/>
              <a:gdLst/>
              <a:ahLst/>
              <a:cxnLst/>
              <a:rect l="l" t="t" r="r" b="b"/>
              <a:pathLst>
                <a:path w="4274726" h="2166324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2141998"/>
                  </a:lnTo>
                  <a:cubicBezTo>
                    <a:pt x="4274726" y="2155433"/>
                    <a:pt x="4263834" y="2166324"/>
                    <a:pt x="4250399" y="2166324"/>
                  </a:cubicBezTo>
                  <a:lnTo>
                    <a:pt x="24327" y="2166324"/>
                  </a:lnTo>
                  <a:cubicBezTo>
                    <a:pt x="10891" y="2166324"/>
                    <a:pt x="0" y="2155433"/>
                    <a:pt x="0" y="2141998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FFFFFF">
                <a:alpha val="89804"/>
              </a:srgbClr>
            </a:solidFill>
            <a:ln w="38100" cap="rnd">
              <a:solidFill>
                <a:srgbClr val="FC8181">
                  <a:alpha val="89804"/>
                </a:srgbClr>
              </a:solidFill>
              <a:prstDash val="lgDash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022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95610A24-5C8D-C2B5-B144-8F4960EC6F36}"/>
              </a:ext>
            </a:extLst>
          </p:cNvPr>
          <p:cNvSpPr txBox="1"/>
          <p:nvPr/>
        </p:nvSpPr>
        <p:spPr>
          <a:xfrm>
            <a:off x="4567918" y="183059"/>
            <a:ext cx="915216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</a:rPr>
              <a:t>Game: </a:t>
            </a:r>
            <a:r>
              <a:rPr kumimoji="0" lang="en-US" sz="7200" b="1" i="1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</a:rPr>
              <a:t>“Pelmanism”</a:t>
            </a:r>
            <a:endParaRPr lang="en-US" sz="1600" dirty="0">
              <a:latin typeface="Comic Sans MS" panose="030F0702030302020204" pitchFamily="66" charset="0"/>
            </a:endParaRPr>
          </a:p>
        </p:txBody>
      </p:sp>
      <p:pic>
        <p:nvPicPr>
          <p:cNvPr id="15" name="Google Shape;111;p4">
            <a:extLst>
              <a:ext uri="{FF2B5EF4-FFF2-40B4-BE49-F238E27FC236}">
                <a16:creationId xmlns:a16="http://schemas.microsoft.com/office/drawing/2014/main" id="{D872BF0B-C919-2DE7-4BC6-E436D2F20607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 l="1600" t="3640" r="2566" b="3597"/>
          <a:stretch/>
        </p:blipFill>
        <p:spPr>
          <a:xfrm>
            <a:off x="858711" y="2172053"/>
            <a:ext cx="3559029" cy="2672321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1C41954-18AD-A0C3-92D4-9151E7E93B7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2399" r="1711"/>
          <a:stretch/>
        </p:blipFill>
        <p:spPr>
          <a:xfrm>
            <a:off x="5199591" y="5866038"/>
            <a:ext cx="3607497" cy="2672321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A898257-A99E-9596-6627-A94A935C7CE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010852" y="2066837"/>
            <a:ext cx="3607498" cy="2672321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9ED622D-9A53-6B53-5466-F2B8DF0E4CD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636768" y="5827269"/>
            <a:ext cx="3607498" cy="2672321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6315B87D-624F-10A3-3F6C-EAAF18289D3E}"/>
              </a:ext>
            </a:extLst>
          </p:cNvPr>
          <p:cNvSpPr/>
          <p:nvPr/>
        </p:nvSpPr>
        <p:spPr>
          <a:xfrm>
            <a:off x="9700735" y="2123245"/>
            <a:ext cx="3666802" cy="2726829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latin typeface="Comic Sans MS" panose="030F0702030302020204" pitchFamily="66" charset="0"/>
              </a:rPr>
              <a:t>seaside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68222013-D94B-0701-25CE-C0A761F1DA7E}"/>
              </a:ext>
            </a:extLst>
          </p:cNvPr>
          <p:cNvSpPr/>
          <p:nvPr/>
        </p:nvSpPr>
        <p:spPr>
          <a:xfrm>
            <a:off x="5203488" y="2109176"/>
            <a:ext cx="3666802" cy="2726829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latin typeface="Comic Sans MS" panose="030F0702030302020204" pitchFamily="66" charset="0"/>
              </a:rPr>
              <a:t>sand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B2AF17C0-3FD5-5145-913E-E08F032A21EE}"/>
              </a:ext>
            </a:extLst>
          </p:cNvPr>
          <p:cNvSpPr/>
          <p:nvPr/>
        </p:nvSpPr>
        <p:spPr>
          <a:xfrm>
            <a:off x="13827774" y="5853109"/>
            <a:ext cx="3666802" cy="2726829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latin typeface="Comic Sans MS" panose="030F0702030302020204" pitchFamily="66" charset="0"/>
              </a:rPr>
              <a:t>sail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B43426BD-3F77-167B-B599-14C8C9732DF4}"/>
              </a:ext>
            </a:extLst>
          </p:cNvPr>
          <p:cNvSpPr/>
          <p:nvPr/>
        </p:nvSpPr>
        <p:spPr>
          <a:xfrm>
            <a:off x="793424" y="5800016"/>
            <a:ext cx="3666802" cy="2726829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latin typeface="Comic Sans MS" panose="030F0702030302020204" pitchFamily="66" charset="0"/>
              </a:rPr>
              <a:t>sea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A7B736CA-E7BD-AD7B-5A5B-6368EDF2E6F4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36132" t="17778" r="35849" b="21006"/>
          <a:stretch/>
        </p:blipFill>
        <p:spPr>
          <a:xfrm>
            <a:off x="765217" y="2132639"/>
            <a:ext cx="3802701" cy="275114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C3FF3CF5-D24C-2720-755F-EC56DE473170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3531" b="6094"/>
          <a:stretch/>
        </p:blipFill>
        <p:spPr>
          <a:xfrm>
            <a:off x="765338" y="5706435"/>
            <a:ext cx="3732886" cy="2849133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7156D7C3-65D7-CFBA-3D89-5E0B167212CC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41604" t="31101" r="41038" b="32411"/>
          <a:stretch/>
        </p:blipFill>
        <p:spPr>
          <a:xfrm>
            <a:off x="5157576" y="2125308"/>
            <a:ext cx="3853932" cy="269456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92D3BC2A-5AD8-A71C-6F71-E47F397F646F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34057" t="16604" r="33962" b="15807"/>
          <a:stretch/>
        </p:blipFill>
        <p:spPr>
          <a:xfrm>
            <a:off x="5106973" y="5817921"/>
            <a:ext cx="3792731" cy="273764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A94C801F-F437-BAA1-FA92-6770381BAAAE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41619" t="32138" r="36415" b="20838"/>
          <a:stretch/>
        </p:blipFill>
        <p:spPr>
          <a:xfrm>
            <a:off x="9706178" y="2084858"/>
            <a:ext cx="3732885" cy="2751147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9231544E-F7D8-CCA9-838D-BB6359666107}"/>
              </a:ext>
            </a:extLst>
          </p:cNvPr>
          <p:cNvPicPr>
            <a:picLocks noChangeAspect="1"/>
          </p:cNvPicPr>
          <p:nvPr/>
        </p:nvPicPr>
        <p:blipFill rotWithShape="1">
          <a:blip r:embed="rId15"/>
          <a:srcRect l="39067" t="23480" r="36887" b="24360"/>
          <a:stretch/>
        </p:blipFill>
        <p:spPr>
          <a:xfrm>
            <a:off x="9615494" y="5705729"/>
            <a:ext cx="3732886" cy="282772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A906EF89-75FF-2F1E-F75A-68CAF96729CF}"/>
              </a:ext>
            </a:extLst>
          </p:cNvPr>
          <p:cNvPicPr>
            <a:picLocks noChangeAspect="1"/>
          </p:cNvPicPr>
          <p:nvPr/>
        </p:nvPicPr>
        <p:blipFill rotWithShape="1">
          <a:blip r:embed="rId16"/>
          <a:srcRect l="40694" t="23313" r="35471" b="24714"/>
          <a:stretch/>
        </p:blipFill>
        <p:spPr>
          <a:xfrm>
            <a:off x="13949367" y="2003282"/>
            <a:ext cx="3674425" cy="2780989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07149C39-C15C-ECE7-020B-9A50F6063A9A}"/>
              </a:ext>
            </a:extLst>
          </p:cNvPr>
          <p:cNvPicPr>
            <a:picLocks noChangeAspect="1"/>
          </p:cNvPicPr>
          <p:nvPr/>
        </p:nvPicPr>
        <p:blipFill rotWithShape="1">
          <a:blip r:embed="rId17"/>
          <a:srcRect l="42264" t="32368" r="41688" b="32411"/>
          <a:stretch/>
        </p:blipFill>
        <p:spPr>
          <a:xfrm>
            <a:off x="13827774" y="5800016"/>
            <a:ext cx="3749058" cy="275484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1872446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130223"/>
            <a:ext cx="18541982" cy="10417223"/>
          </a:xfrm>
          <a:custGeom>
            <a:avLst/>
            <a:gdLst/>
            <a:ahLst/>
            <a:cxnLst/>
            <a:rect l="l" t="t" r="r" b="b"/>
            <a:pathLst>
              <a:path w="18541982" h="10417223">
                <a:moveTo>
                  <a:pt x="0" y="0"/>
                </a:moveTo>
                <a:lnTo>
                  <a:pt x="18541982" y="0"/>
                </a:lnTo>
                <a:lnTo>
                  <a:pt x="18541982" y="10417223"/>
                </a:lnTo>
                <a:lnTo>
                  <a:pt x="0" y="1041722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1028700" y="1028700"/>
            <a:ext cx="16230600" cy="8229600"/>
            <a:chOff x="0" y="0"/>
            <a:chExt cx="4274726" cy="216746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274726" cy="2167467"/>
            </a:xfrm>
            <a:custGeom>
              <a:avLst/>
              <a:gdLst/>
              <a:ahLst/>
              <a:cxnLst/>
              <a:rect l="l" t="t" r="r" b="b"/>
              <a:pathLst>
                <a:path w="4274726" h="2167467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2143140"/>
                  </a:lnTo>
                  <a:cubicBezTo>
                    <a:pt x="4274726" y="2156575"/>
                    <a:pt x="4263834" y="2167467"/>
                    <a:pt x="4250399" y="2167467"/>
                  </a:cubicBezTo>
                  <a:lnTo>
                    <a:pt x="24327" y="2167467"/>
                  </a:lnTo>
                  <a:cubicBezTo>
                    <a:pt x="10891" y="2167467"/>
                    <a:pt x="0" y="2156575"/>
                    <a:pt x="0" y="2143140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FFFFFF">
                <a:alpha val="89804"/>
              </a:srgbClr>
            </a:solidFill>
            <a:ln w="38100" cap="rnd">
              <a:solidFill>
                <a:srgbClr val="FC8181">
                  <a:alpha val="89804"/>
                </a:srgbClr>
              </a:solidFill>
              <a:prstDash val="lgDash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022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8" name="Freeform 8"/>
          <p:cNvSpPr/>
          <p:nvPr/>
        </p:nvSpPr>
        <p:spPr>
          <a:xfrm>
            <a:off x="-575066" y="5981700"/>
            <a:ext cx="3851666" cy="4305300"/>
          </a:xfrm>
          <a:custGeom>
            <a:avLst/>
            <a:gdLst/>
            <a:ahLst/>
            <a:cxnLst/>
            <a:rect l="l" t="t" r="r" b="b"/>
            <a:pathLst>
              <a:path w="2596105" h="3633226">
                <a:moveTo>
                  <a:pt x="0" y="0"/>
                </a:moveTo>
                <a:lnTo>
                  <a:pt x="2596105" y="0"/>
                </a:lnTo>
                <a:lnTo>
                  <a:pt x="2596105" y="3633226"/>
                </a:lnTo>
                <a:lnTo>
                  <a:pt x="0" y="363322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Freeform 12"/>
          <p:cNvSpPr/>
          <p:nvPr/>
        </p:nvSpPr>
        <p:spPr>
          <a:xfrm flipH="1">
            <a:off x="15240000" y="5981700"/>
            <a:ext cx="3377722" cy="4305300"/>
          </a:xfrm>
          <a:custGeom>
            <a:avLst/>
            <a:gdLst/>
            <a:ahLst/>
            <a:cxnLst/>
            <a:rect l="l" t="t" r="r" b="b"/>
            <a:pathLst>
              <a:path w="2596105" h="3633226">
                <a:moveTo>
                  <a:pt x="2596105" y="0"/>
                </a:moveTo>
                <a:lnTo>
                  <a:pt x="0" y="0"/>
                </a:lnTo>
                <a:lnTo>
                  <a:pt x="0" y="3633226"/>
                </a:lnTo>
                <a:lnTo>
                  <a:pt x="2596105" y="3633226"/>
                </a:lnTo>
                <a:lnTo>
                  <a:pt x="2596105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79DDDEA-2DBD-B74D-3997-816E68EB4ACE}"/>
              </a:ext>
            </a:extLst>
          </p:cNvPr>
          <p:cNvSpPr txBox="1"/>
          <p:nvPr/>
        </p:nvSpPr>
        <p:spPr>
          <a:xfrm>
            <a:off x="2152650" y="2811744"/>
            <a:ext cx="14211300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b="1" u="sng" dirty="0">
                <a:solidFill>
                  <a:srgbClr val="FF0000"/>
                </a:solidFill>
                <a:latin typeface="Comic Sans Bold"/>
              </a:rPr>
              <a:t>Unit 3</a:t>
            </a:r>
            <a:r>
              <a:rPr lang="en-US" sz="11500" b="1" dirty="0">
                <a:solidFill>
                  <a:srgbClr val="FF0000"/>
                </a:solidFill>
                <a:latin typeface="Comic Sans Bold"/>
              </a:rPr>
              <a:t>: At the seaside</a:t>
            </a:r>
          </a:p>
          <a:p>
            <a:pPr algn="ctr"/>
            <a:r>
              <a:rPr lang="en-US" sz="11500" b="1" dirty="0">
                <a:solidFill>
                  <a:schemeClr val="tx2">
                    <a:lumMod val="75000"/>
                  </a:schemeClr>
                </a:solidFill>
                <a:latin typeface="Comic Sans Bold"/>
              </a:rPr>
              <a:t>Lesson 1 –Period 1</a:t>
            </a:r>
          </a:p>
        </p:txBody>
      </p:sp>
    </p:spTree>
    <p:extLst>
      <p:ext uri="{BB962C8B-B14F-4D97-AF65-F5344CB8AC3E}">
        <p14:creationId xmlns:p14="http://schemas.microsoft.com/office/powerpoint/2010/main" val="210318084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67355" y="-99517"/>
            <a:ext cx="18487328" cy="10386517"/>
          </a:xfrm>
          <a:custGeom>
            <a:avLst/>
            <a:gdLst/>
            <a:ahLst/>
            <a:cxnLst/>
            <a:rect l="l" t="t" r="r" b="b"/>
            <a:pathLst>
              <a:path w="18487328" h="10386517">
                <a:moveTo>
                  <a:pt x="0" y="0"/>
                </a:moveTo>
                <a:lnTo>
                  <a:pt x="18487328" y="0"/>
                </a:lnTo>
                <a:lnTo>
                  <a:pt x="18487328" y="10386517"/>
                </a:lnTo>
                <a:lnTo>
                  <a:pt x="0" y="1038651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1075158" y="1033574"/>
            <a:ext cx="16184142" cy="8229600"/>
            <a:chOff x="0" y="0"/>
            <a:chExt cx="4262490" cy="216746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262490" cy="2167467"/>
            </a:xfrm>
            <a:custGeom>
              <a:avLst/>
              <a:gdLst/>
              <a:ahLst/>
              <a:cxnLst/>
              <a:rect l="l" t="t" r="r" b="b"/>
              <a:pathLst>
                <a:path w="4262490" h="2167467">
                  <a:moveTo>
                    <a:pt x="24397" y="0"/>
                  </a:moveTo>
                  <a:lnTo>
                    <a:pt x="4238093" y="0"/>
                  </a:lnTo>
                  <a:cubicBezTo>
                    <a:pt x="4244564" y="0"/>
                    <a:pt x="4250769" y="2570"/>
                    <a:pt x="4255344" y="7146"/>
                  </a:cubicBezTo>
                  <a:cubicBezTo>
                    <a:pt x="4259919" y="11721"/>
                    <a:pt x="4262490" y="17926"/>
                    <a:pt x="4262490" y="24397"/>
                  </a:cubicBezTo>
                  <a:lnTo>
                    <a:pt x="4262490" y="2143070"/>
                  </a:lnTo>
                  <a:cubicBezTo>
                    <a:pt x="4262490" y="2149540"/>
                    <a:pt x="4259919" y="2155746"/>
                    <a:pt x="4255344" y="2160321"/>
                  </a:cubicBezTo>
                  <a:cubicBezTo>
                    <a:pt x="4250769" y="2164896"/>
                    <a:pt x="4244564" y="2167467"/>
                    <a:pt x="4238093" y="2167467"/>
                  </a:cubicBezTo>
                  <a:lnTo>
                    <a:pt x="24397" y="2167467"/>
                  </a:lnTo>
                  <a:cubicBezTo>
                    <a:pt x="17926" y="2167467"/>
                    <a:pt x="11721" y="2164896"/>
                    <a:pt x="7146" y="2160321"/>
                  </a:cubicBezTo>
                  <a:cubicBezTo>
                    <a:pt x="2570" y="2155746"/>
                    <a:pt x="0" y="2149540"/>
                    <a:pt x="0" y="2143070"/>
                  </a:cubicBezTo>
                  <a:lnTo>
                    <a:pt x="0" y="24397"/>
                  </a:lnTo>
                  <a:cubicBezTo>
                    <a:pt x="0" y="17926"/>
                    <a:pt x="2570" y="11721"/>
                    <a:pt x="7146" y="7146"/>
                  </a:cubicBezTo>
                  <a:cubicBezTo>
                    <a:pt x="11721" y="2570"/>
                    <a:pt x="17926" y="0"/>
                    <a:pt x="24397" y="0"/>
                  </a:cubicBezTo>
                  <a:close/>
                </a:path>
              </a:pathLst>
            </a:custGeom>
            <a:solidFill>
              <a:srgbClr val="FFFFFF">
                <a:alpha val="89804"/>
              </a:srgbClr>
            </a:solidFill>
            <a:ln w="38100" cap="rnd">
              <a:solidFill>
                <a:srgbClr val="FC8181">
                  <a:alpha val="89804"/>
                </a:srgbClr>
              </a:solidFill>
              <a:prstDash val="lgDash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022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Freeform 6"/>
          <p:cNvSpPr/>
          <p:nvPr/>
        </p:nvSpPr>
        <p:spPr>
          <a:xfrm>
            <a:off x="-882388" y="6494558"/>
            <a:ext cx="3353423" cy="4693086"/>
          </a:xfrm>
          <a:custGeom>
            <a:avLst/>
            <a:gdLst/>
            <a:ahLst/>
            <a:cxnLst/>
            <a:rect l="l" t="t" r="r" b="b"/>
            <a:pathLst>
              <a:path w="3353423" h="4693086">
                <a:moveTo>
                  <a:pt x="0" y="0"/>
                </a:moveTo>
                <a:lnTo>
                  <a:pt x="3353423" y="0"/>
                </a:lnTo>
                <a:lnTo>
                  <a:pt x="3353423" y="4693086"/>
                </a:lnTo>
                <a:lnTo>
                  <a:pt x="0" y="469308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Freeform 7"/>
          <p:cNvSpPr/>
          <p:nvPr/>
        </p:nvSpPr>
        <p:spPr>
          <a:xfrm flipH="1">
            <a:off x="15582588" y="6494558"/>
            <a:ext cx="3353423" cy="4693086"/>
          </a:xfrm>
          <a:custGeom>
            <a:avLst/>
            <a:gdLst/>
            <a:ahLst/>
            <a:cxnLst/>
            <a:rect l="l" t="t" r="r" b="b"/>
            <a:pathLst>
              <a:path w="3353423" h="4693086">
                <a:moveTo>
                  <a:pt x="3353424" y="0"/>
                </a:moveTo>
                <a:lnTo>
                  <a:pt x="0" y="0"/>
                </a:lnTo>
                <a:lnTo>
                  <a:pt x="0" y="4693086"/>
                </a:lnTo>
                <a:lnTo>
                  <a:pt x="3353424" y="4693086"/>
                </a:lnTo>
                <a:lnTo>
                  <a:pt x="3353424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26" name="Picture 2" descr="Mickey Mouse Good Job GIF - Mickey Mouse Good Job Nice Work - Discover &amp;  Share GIFs | Mickey, Mickey mouse, Mickey mouse and friends">
            <a:extLst>
              <a:ext uri="{FF2B5EF4-FFF2-40B4-BE49-F238E27FC236}">
                <a16:creationId xmlns:a16="http://schemas.microsoft.com/office/drawing/2014/main" id="{A50FB112-D4FA-9F24-6766-306D4D072A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1447341"/>
            <a:ext cx="9829799" cy="7816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47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67355" y="-99517"/>
            <a:ext cx="18487328" cy="10386517"/>
          </a:xfrm>
          <a:custGeom>
            <a:avLst/>
            <a:gdLst/>
            <a:ahLst/>
            <a:cxnLst/>
            <a:rect l="l" t="t" r="r" b="b"/>
            <a:pathLst>
              <a:path w="18487328" h="10386517">
                <a:moveTo>
                  <a:pt x="0" y="0"/>
                </a:moveTo>
                <a:lnTo>
                  <a:pt x="18487328" y="0"/>
                </a:lnTo>
                <a:lnTo>
                  <a:pt x="18487328" y="10386517"/>
                </a:lnTo>
                <a:lnTo>
                  <a:pt x="0" y="1038651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3" name="Group 3"/>
          <p:cNvGrpSpPr/>
          <p:nvPr/>
        </p:nvGrpSpPr>
        <p:grpSpPr>
          <a:xfrm>
            <a:off x="1075158" y="1033574"/>
            <a:ext cx="16184142" cy="8229600"/>
            <a:chOff x="0" y="0"/>
            <a:chExt cx="4262490" cy="216746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262490" cy="2167467"/>
            </a:xfrm>
            <a:custGeom>
              <a:avLst/>
              <a:gdLst/>
              <a:ahLst/>
              <a:cxnLst/>
              <a:rect l="l" t="t" r="r" b="b"/>
              <a:pathLst>
                <a:path w="4262490" h="2167467">
                  <a:moveTo>
                    <a:pt x="24397" y="0"/>
                  </a:moveTo>
                  <a:lnTo>
                    <a:pt x="4238093" y="0"/>
                  </a:lnTo>
                  <a:cubicBezTo>
                    <a:pt x="4244564" y="0"/>
                    <a:pt x="4250769" y="2570"/>
                    <a:pt x="4255344" y="7146"/>
                  </a:cubicBezTo>
                  <a:cubicBezTo>
                    <a:pt x="4259919" y="11721"/>
                    <a:pt x="4262490" y="17926"/>
                    <a:pt x="4262490" y="24397"/>
                  </a:cubicBezTo>
                  <a:lnTo>
                    <a:pt x="4262490" y="2143070"/>
                  </a:lnTo>
                  <a:cubicBezTo>
                    <a:pt x="4262490" y="2149540"/>
                    <a:pt x="4259919" y="2155746"/>
                    <a:pt x="4255344" y="2160321"/>
                  </a:cubicBezTo>
                  <a:cubicBezTo>
                    <a:pt x="4250769" y="2164896"/>
                    <a:pt x="4244564" y="2167467"/>
                    <a:pt x="4238093" y="2167467"/>
                  </a:cubicBezTo>
                  <a:lnTo>
                    <a:pt x="24397" y="2167467"/>
                  </a:lnTo>
                  <a:cubicBezTo>
                    <a:pt x="17926" y="2167467"/>
                    <a:pt x="11721" y="2164896"/>
                    <a:pt x="7146" y="2160321"/>
                  </a:cubicBezTo>
                  <a:cubicBezTo>
                    <a:pt x="2570" y="2155746"/>
                    <a:pt x="0" y="2149540"/>
                    <a:pt x="0" y="2143070"/>
                  </a:cubicBezTo>
                  <a:lnTo>
                    <a:pt x="0" y="24397"/>
                  </a:lnTo>
                  <a:cubicBezTo>
                    <a:pt x="0" y="17926"/>
                    <a:pt x="2570" y="11721"/>
                    <a:pt x="7146" y="7146"/>
                  </a:cubicBezTo>
                  <a:cubicBezTo>
                    <a:pt x="11721" y="2570"/>
                    <a:pt x="17926" y="0"/>
                    <a:pt x="24397" y="0"/>
                  </a:cubicBezTo>
                  <a:close/>
                </a:path>
              </a:pathLst>
            </a:custGeom>
            <a:solidFill>
              <a:srgbClr val="FFFFFF">
                <a:alpha val="89804"/>
              </a:srgbClr>
            </a:solidFill>
            <a:ln w="38100" cap="rnd">
              <a:solidFill>
                <a:srgbClr val="FC8181">
                  <a:alpha val="89804"/>
                </a:srgbClr>
              </a:solidFill>
              <a:prstDash val="lgDash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22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-882388" y="6494558"/>
            <a:ext cx="3353423" cy="4693086"/>
          </a:xfrm>
          <a:custGeom>
            <a:avLst/>
            <a:gdLst/>
            <a:ahLst/>
            <a:cxnLst/>
            <a:rect l="l" t="t" r="r" b="b"/>
            <a:pathLst>
              <a:path w="3353423" h="4693086">
                <a:moveTo>
                  <a:pt x="0" y="0"/>
                </a:moveTo>
                <a:lnTo>
                  <a:pt x="3353423" y="0"/>
                </a:lnTo>
                <a:lnTo>
                  <a:pt x="3353423" y="4693086"/>
                </a:lnTo>
                <a:lnTo>
                  <a:pt x="0" y="469308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 flipH="1">
            <a:off x="15582588" y="6494558"/>
            <a:ext cx="3353423" cy="4693086"/>
          </a:xfrm>
          <a:custGeom>
            <a:avLst/>
            <a:gdLst/>
            <a:ahLst/>
            <a:cxnLst/>
            <a:rect l="l" t="t" r="r" b="b"/>
            <a:pathLst>
              <a:path w="3353423" h="4693086">
                <a:moveTo>
                  <a:pt x="3353424" y="0"/>
                </a:moveTo>
                <a:lnTo>
                  <a:pt x="0" y="0"/>
                </a:lnTo>
                <a:lnTo>
                  <a:pt x="0" y="4693086"/>
                </a:lnTo>
                <a:lnTo>
                  <a:pt x="3353424" y="4693086"/>
                </a:lnTo>
                <a:lnTo>
                  <a:pt x="3353424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TextBox 11"/>
          <p:cNvSpPr txBox="1"/>
          <p:nvPr/>
        </p:nvSpPr>
        <p:spPr>
          <a:xfrm>
            <a:off x="1075158" y="3351795"/>
            <a:ext cx="16230600" cy="3794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9480"/>
              </a:lnSpc>
              <a:spcBef>
                <a:spcPct val="0"/>
              </a:spcBef>
            </a:pPr>
            <a:r>
              <a:rPr lang="en-US" sz="13800" b="1" dirty="0">
                <a:solidFill>
                  <a:srgbClr val="804B3B"/>
                </a:solidFill>
                <a:latin typeface="Comic Sans MS" panose="030F0702030302020204" pitchFamily="66" charset="0"/>
              </a:rPr>
              <a:t>GOODBYE!</a:t>
            </a:r>
          </a:p>
          <a:p>
            <a:pPr marL="0" lvl="0" indent="0" algn="ctr">
              <a:lnSpc>
                <a:spcPts val="9480"/>
              </a:lnSpc>
              <a:spcBef>
                <a:spcPct val="0"/>
              </a:spcBef>
            </a:pPr>
            <a:endParaRPr lang="en-US" sz="13800" b="1" dirty="0">
              <a:solidFill>
                <a:srgbClr val="804B3B"/>
              </a:solidFill>
              <a:latin typeface="Comic Sans MS" panose="030F0702030302020204" pitchFamily="66" charset="0"/>
            </a:endParaRPr>
          </a:p>
          <a:p>
            <a:pPr marL="0" lvl="0" indent="0" algn="ctr">
              <a:lnSpc>
                <a:spcPts val="9480"/>
              </a:lnSpc>
              <a:spcBef>
                <a:spcPct val="0"/>
              </a:spcBef>
            </a:pPr>
            <a:r>
              <a:rPr lang="en-US" sz="13800" b="1" dirty="0">
                <a:solidFill>
                  <a:srgbClr val="00B050"/>
                </a:solidFill>
                <a:latin typeface="Comic Sans MS" panose="030F0702030302020204" pitchFamily="66" charset="0"/>
              </a:rPr>
              <a:t>See you next time!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566607" y="8954351"/>
            <a:ext cx="13756451" cy="954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828710">
              <a:buClr>
                <a:srgbClr val="000000"/>
              </a:buClr>
              <a:defRPr/>
            </a:pPr>
            <a:r>
              <a:rPr lang="en-US" sz="2801" b="1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Website</a:t>
            </a:r>
            <a:r>
              <a:rPr lang="en-US" sz="2801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: </a:t>
            </a:r>
            <a:r>
              <a:rPr lang="en-US" sz="2801" i="1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hoclieu.vn</a:t>
            </a:r>
          </a:p>
          <a:p>
            <a:pPr algn="ctr" defTabSz="1828710">
              <a:buClr>
                <a:srgbClr val="000000"/>
              </a:buClr>
              <a:defRPr/>
            </a:pPr>
            <a:r>
              <a:rPr lang="en-US" sz="2801" b="1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Fanpage</a:t>
            </a:r>
            <a:r>
              <a:rPr lang="en-US" sz="2801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:</a:t>
            </a:r>
            <a:r>
              <a:rPr lang="vi-VN" sz="2801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 </a:t>
            </a:r>
            <a:r>
              <a:rPr lang="en-US" sz="2801" i="1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facebook.com/</a:t>
            </a:r>
            <a:r>
              <a:rPr lang="vi-VN" sz="2801" i="1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www.tienganhglobalsuccess.vn</a:t>
            </a:r>
            <a:endParaRPr lang="en-GB" sz="2801" i="1" kern="0" dirty="0">
              <a:solidFill>
                <a:srgbClr val="FFFFFF"/>
              </a:solidFill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035837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7D7F28A1-5D79-ED2D-6D9C-14D58A46D0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" y="-297"/>
            <a:ext cx="18288000" cy="10280393"/>
          </a:xfrm>
          <a:prstGeom prst="rect">
            <a:avLst/>
          </a:prstGeom>
        </p:spPr>
      </p:pic>
      <p:sp>
        <p:nvSpPr>
          <p:cNvPr id="2" name="Freeform 2"/>
          <p:cNvSpPr/>
          <p:nvPr/>
        </p:nvSpPr>
        <p:spPr>
          <a:xfrm>
            <a:off x="0" y="6608"/>
            <a:ext cx="18288000" cy="10280393"/>
          </a:xfrm>
          <a:custGeom>
            <a:avLst/>
            <a:gdLst/>
            <a:ahLst/>
            <a:cxnLst/>
            <a:rect l="l" t="t" r="r" b="b"/>
            <a:pathLst>
              <a:path w="18288000" h="10280393">
                <a:moveTo>
                  <a:pt x="0" y="0"/>
                </a:moveTo>
                <a:lnTo>
                  <a:pt x="18288000" y="0"/>
                </a:lnTo>
                <a:lnTo>
                  <a:pt x="18288000" y="10280393"/>
                </a:lnTo>
                <a:lnTo>
                  <a:pt x="0" y="1028039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9999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b="-77892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/>
          <p:cNvSpPr/>
          <p:nvPr/>
        </p:nvSpPr>
        <p:spPr>
          <a:xfrm rot="-68121">
            <a:off x="1543555" y="1194346"/>
            <a:ext cx="11968628" cy="7855772"/>
          </a:xfrm>
          <a:custGeom>
            <a:avLst/>
            <a:gdLst/>
            <a:ahLst/>
            <a:cxnLst/>
            <a:rect l="l" t="t" r="r" b="b"/>
            <a:pathLst>
              <a:path w="11968627" h="7855771">
                <a:moveTo>
                  <a:pt x="0" y="0"/>
                </a:moveTo>
                <a:lnTo>
                  <a:pt x="11968626" y="0"/>
                </a:lnTo>
                <a:lnTo>
                  <a:pt x="11968626" y="7855771"/>
                </a:lnTo>
                <a:lnTo>
                  <a:pt x="0" y="785577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reeform 4"/>
          <p:cNvSpPr/>
          <p:nvPr/>
        </p:nvSpPr>
        <p:spPr>
          <a:xfrm rot="431112">
            <a:off x="18516537" y="1631404"/>
            <a:ext cx="4144838" cy="3914570"/>
          </a:xfrm>
          <a:custGeom>
            <a:avLst/>
            <a:gdLst/>
            <a:ahLst/>
            <a:cxnLst/>
            <a:rect l="l" t="t" r="r" b="b"/>
            <a:pathLst>
              <a:path w="4144837" h="3914569">
                <a:moveTo>
                  <a:pt x="0" y="0"/>
                </a:moveTo>
                <a:lnTo>
                  <a:pt x="4144837" y="0"/>
                </a:lnTo>
                <a:lnTo>
                  <a:pt x="4144837" y="3914569"/>
                </a:lnTo>
                <a:lnTo>
                  <a:pt x="0" y="391456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reeform 5"/>
          <p:cNvSpPr/>
          <p:nvPr/>
        </p:nvSpPr>
        <p:spPr>
          <a:xfrm rot="785742">
            <a:off x="11559391" y="2664630"/>
            <a:ext cx="6102923" cy="5332428"/>
          </a:xfrm>
          <a:custGeom>
            <a:avLst/>
            <a:gdLst/>
            <a:ahLst/>
            <a:cxnLst/>
            <a:rect l="l" t="t" r="r" b="b"/>
            <a:pathLst>
              <a:path w="6102922" h="5332428">
                <a:moveTo>
                  <a:pt x="0" y="0"/>
                </a:moveTo>
                <a:lnTo>
                  <a:pt x="6102922" y="0"/>
                </a:lnTo>
                <a:lnTo>
                  <a:pt x="6102922" y="5332428"/>
                </a:lnTo>
                <a:lnTo>
                  <a:pt x="0" y="5332428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reeform 8"/>
          <p:cNvSpPr/>
          <p:nvPr/>
        </p:nvSpPr>
        <p:spPr>
          <a:xfrm rot="-772345">
            <a:off x="928461" y="6581779"/>
            <a:ext cx="1499829" cy="3158684"/>
          </a:xfrm>
          <a:custGeom>
            <a:avLst/>
            <a:gdLst/>
            <a:ahLst/>
            <a:cxnLst/>
            <a:rect l="l" t="t" r="r" b="b"/>
            <a:pathLst>
              <a:path w="1499829" h="3158683">
                <a:moveTo>
                  <a:pt x="0" y="0"/>
                </a:moveTo>
                <a:lnTo>
                  <a:pt x="1499829" y="0"/>
                </a:lnTo>
                <a:lnTo>
                  <a:pt x="1499829" y="3158683"/>
                </a:lnTo>
                <a:lnTo>
                  <a:pt x="0" y="315868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Freeform 9"/>
          <p:cNvSpPr/>
          <p:nvPr/>
        </p:nvSpPr>
        <p:spPr>
          <a:xfrm rot="7840615">
            <a:off x="13859570" y="1515623"/>
            <a:ext cx="2348424" cy="768575"/>
          </a:xfrm>
          <a:custGeom>
            <a:avLst/>
            <a:gdLst/>
            <a:ahLst/>
            <a:cxnLst/>
            <a:rect l="l" t="t" r="r" b="b"/>
            <a:pathLst>
              <a:path w="2348424" h="768575">
                <a:moveTo>
                  <a:pt x="0" y="0"/>
                </a:moveTo>
                <a:lnTo>
                  <a:pt x="2348424" y="0"/>
                </a:lnTo>
                <a:lnTo>
                  <a:pt x="2348424" y="768575"/>
                </a:lnTo>
                <a:lnTo>
                  <a:pt x="0" y="768575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14503183" y="8221862"/>
            <a:ext cx="1061204" cy="1061204"/>
          </a:xfrm>
          <a:custGeom>
            <a:avLst/>
            <a:gdLst/>
            <a:ahLst/>
            <a:cxnLst/>
            <a:rect l="l" t="t" r="r" b="b"/>
            <a:pathLst>
              <a:path w="1061203" h="1061203">
                <a:moveTo>
                  <a:pt x="0" y="0"/>
                </a:moveTo>
                <a:lnTo>
                  <a:pt x="1061202" y="0"/>
                </a:lnTo>
                <a:lnTo>
                  <a:pt x="1061202" y="1061203"/>
                </a:lnTo>
                <a:lnTo>
                  <a:pt x="0" y="1061203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Freeform 11"/>
          <p:cNvSpPr/>
          <p:nvPr/>
        </p:nvSpPr>
        <p:spPr>
          <a:xfrm rot="-611161">
            <a:off x="1289757" y="758917"/>
            <a:ext cx="862233" cy="1931762"/>
          </a:xfrm>
          <a:custGeom>
            <a:avLst/>
            <a:gdLst/>
            <a:ahLst/>
            <a:cxnLst/>
            <a:rect l="l" t="t" r="r" b="b"/>
            <a:pathLst>
              <a:path w="862233" h="1931762">
                <a:moveTo>
                  <a:pt x="0" y="0"/>
                </a:moveTo>
                <a:lnTo>
                  <a:pt x="862233" y="0"/>
                </a:lnTo>
                <a:lnTo>
                  <a:pt x="862233" y="1931762"/>
                </a:lnTo>
                <a:lnTo>
                  <a:pt x="0" y="1931762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Box 13"/>
          <p:cNvSpPr txBox="1"/>
          <p:nvPr/>
        </p:nvSpPr>
        <p:spPr>
          <a:xfrm rot="21517737">
            <a:off x="2613010" y="2310628"/>
            <a:ext cx="8933054" cy="58477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9000" b="0" i="0" u="none" strike="noStrike" kern="1200" cap="none" spc="0" normalizeH="0" baseline="0" noProof="0" dirty="0">
                <a:ln>
                  <a:noFill/>
                </a:ln>
                <a:solidFill>
                  <a:srgbClr val="272626"/>
                </a:solidFill>
                <a:effectLst/>
                <a:uLnTx/>
                <a:uFillTx/>
                <a:latin typeface="Congenial Black" panose="02000503040000020004" pitchFamily="2" charset="0"/>
                <a:ea typeface="+mn-ea"/>
                <a:cs typeface="+mn-cs"/>
              </a:rPr>
              <a:t>Class Rules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A6B7F3A-49FA-2BB0-FCBA-F50D431F2D88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rot="277431">
            <a:off x="12896051" y="3694406"/>
            <a:ext cx="3430293" cy="327739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6FE7660C-6E05-DB63-6AF6-1C7DCBC830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01" y="17888"/>
            <a:ext cx="18274899" cy="10301549"/>
          </a:xfrm>
          <a:prstGeom prst="rect">
            <a:avLst/>
          </a:prstGeom>
        </p:spPr>
      </p:pic>
      <p:sp>
        <p:nvSpPr>
          <p:cNvPr id="2" name="Freeform 2"/>
          <p:cNvSpPr/>
          <p:nvPr/>
        </p:nvSpPr>
        <p:spPr>
          <a:xfrm>
            <a:off x="0" y="6608"/>
            <a:ext cx="18288000" cy="10280393"/>
          </a:xfrm>
          <a:custGeom>
            <a:avLst/>
            <a:gdLst/>
            <a:ahLst/>
            <a:cxnLst/>
            <a:rect l="l" t="t" r="r" b="b"/>
            <a:pathLst>
              <a:path w="18288000" h="10280393">
                <a:moveTo>
                  <a:pt x="0" y="0"/>
                </a:moveTo>
                <a:lnTo>
                  <a:pt x="18288000" y="0"/>
                </a:lnTo>
                <a:lnTo>
                  <a:pt x="18288000" y="10280393"/>
                </a:lnTo>
                <a:lnTo>
                  <a:pt x="0" y="1028039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9999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b="-77892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8930396" y="1778636"/>
            <a:ext cx="7668065" cy="7427880"/>
            <a:chOff x="0" y="0"/>
            <a:chExt cx="1744237" cy="1689603"/>
          </a:xfrm>
        </p:grpSpPr>
        <p:sp>
          <p:nvSpPr>
            <p:cNvPr id="4" name="Freeform 4"/>
            <p:cNvSpPr/>
            <p:nvPr/>
          </p:nvSpPr>
          <p:spPr>
            <a:xfrm>
              <a:off x="0" y="-1270"/>
              <a:ext cx="1745507" cy="1688333"/>
            </a:xfrm>
            <a:custGeom>
              <a:avLst/>
              <a:gdLst/>
              <a:ahLst/>
              <a:cxnLst/>
              <a:rect l="l" t="t" r="r" b="b"/>
              <a:pathLst>
                <a:path w="1745507" h="1688333">
                  <a:moveTo>
                    <a:pt x="1734077" y="27940"/>
                  </a:moveTo>
                  <a:cubicBezTo>
                    <a:pt x="1725187" y="24130"/>
                    <a:pt x="1716297" y="21590"/>
                    <a:pt x="1707407" y="21590"/>
                  </a:cubicBezTo>
                  <a:cubicBezTo>
                    <a:pt x="1680737" y="20320"/>
                    <a:pt x="1654733" y="20320"/>
                    <a:pt x="1627368" y="17780"/>
                  </a:cubicBezTo>
                  <a:cubicBezTo>
                    <a:pt x="1564818" y="12700"/>
                    <a:pt x="1503572" y="6350"/>
                    <a:pt x="1441023" y="3810"/>
                  </a:cubicBezTo>
                  <a:cubicBezTo>
                    <a:pt x="1390201" y="1270"/>
                    <a:pt x="1340683" y="3810"/>
                    <a:pt x="1289862" y="2540"/>
                  </a:cubicBezTo>
                  <a:cubicBezTo>
                    <a:pt x="1267709" y="2540"/>
                    <a:pt x="1245556" y="0"/>
                    <a:pt x="1223403" y="2540"/>
                  </a:cubicBezTo>
                  <a:cubicBezTo>
                    <a:pt x="1169975" y="10160"/>
                    <a:pt x="1116548" y="11430"/>
                    <a:pt x="1061817" y="8890"/>
                  </a:cubicBezTo>
                  <a:cubicBezTo>
                    <a:pt x="1034452" y="7620"/>
                    <a:pt x="1007086" y="7620"/>
                    <a:pt x="979721" y="7620"/>
                  </a:cubicBezTo>
                  <a:cubicBezTo>
                    <a:pt x="930203" y="7620"/>
                    <a:pt x="880685" y="7620"/>
                    <a:pt x="831166" y="6350"/>
                  </a:cubicBezTo>
                  <a:cubicBezTo>
                    <a:pt x="779042" y="5080"/>
                    <a:pt x="265616" y="2540"/>
                    <a:pt x="214794" y="1270"/>
                  </a:cubicBezTo>
                  <a:cubicBezTo>
                    <a:pt x="173095" y="0"/>
                    <a:pt x="132698" y="1270"/>
                    <a:pt x="90999" y="1270"/>
                  </a:cubicBezTo>
                  <a:cubicBezTo>
                    <a:pt x="62330" y="1270"/>
                    <a:pt x="33020" y="3810"/>
                    <a:pt x="5080" y="5080"/>
                  </a:cubicBezTo>
                  <a:cubicBezTo>
                    <a:pt x="3810" y="5080"/>
                    <a:pt x="2540" y="7620"/>
                    <a:pt x="0" y="8890"/>
                  </a:cubicBezTo>
                  <a:cubicBezTo>
                    <a:pt x="1270" y="21590"/>
                    <a:pt x="3810" y="34290"/>
                    <a:pt x="5080" y="46990"/>
                  </a:cubicBezTo>
                  <a:cubicBezTo>
                    <a:pt x="15240" y="117455"/>
                    <a:pt x="16510" y="188936"/>
                    <a:pt x="17780" y="259164"/>
                  </a:cubicBezTo>
                  <a:cubicBezTo>
                    <a:pt x="19050" y="330645"/>
                    <a:pt x="17780" y="402126"/>
                    <a:pt x="16510" y="474862"/>
                  </a:cubicBezTo>
                  <a:cubicBezTo>
                    <a:pt x="15240" y="548851"/>
                    <a:pt x="2540" y="1325115"/>
                    <a:pt x="2540" y="1399104"/>
                  </a:cubicBezTo>
                  <a:cubicBezTo>
                    <a:pt x="2540" y="1471840"/>
                    <a:pt x="1270" y="1544575"/>
                    <a:pt x="0" y="1617311"/>
                  </a:cubicBezTo>
                  <a:cubicBezTo>
                    <a:pt x="0" y="1633723"/>
                    <a:pt x="3810" y="1643883"/>
                    <a:pt x="15240" y="1648963"/>
                  </a:cubicBezTo>
                  <a:cubicBezTo>
                    <a:pt x="22860" y="1652773"/>
                    <a:pt x="31750" y="1655313"/>
                    <a:pt x="40640" y="1656583"/>
                  </a:cubicBezTo>
                  <a:cubicBezTo>
                    <a:pt x="89696" y="1661663"/>
                    <a:pt x="139214" y="1665473"/>
                    <a:pt x="188732" y="1670553"/>
                  </a:cubicBezTo>
                  <a:cubicBezTo>
                    <a:pt x="216097" y="1673093"/>
                    <a:pt x="243463" y="1678173"/>
                    <a:pt x="270828" y="1679443"/>
                  </a:cubicBezTo>
                  <a:cubicBezTo>
                    <a:pt x="316437" y="1681983"/>
                    <a:pt x="824651" y="1683253"/>
                    <a:pt x="870260" y="1684523"/>
                  </a:cubicBezTo>
                  <a:cubicBezTo>
                    <a:pt x="876775" y="1684523"/>
                    <a:pt x="883291" y="1684523"/>
                    <a:pt x="889806" y="1684523"/>
                  </a:cubicBezTo>
                  <a:cubicBezTo>
                    <a:pt x="921081" y="1684523"/>
                    <a:pt x="953659" y="1683253"/>
                    <a:pt x="984933" y="1683253"/>
                  </a:cubicBezTo>
                  <a:cubicBezTo>
                    <a:pt x="1021421" y="1683253"/>
                    <a:pt x="1056604" y="1684523"/>
                    <a:pt x="1093092" y="1684523"/>
                  </a:cubicBezTo>
                  <a:cubicBezTo>
                    <a:pt x="1146519" y="1684523"/>
                    <a:pt x="1201250" y="1684523"/>
                    <a:pt x="1254678" y="1684523"/>
                  </a:cubicBezTo>
                  <a:cubicBezTo>
                    <a:pt x="1304196" y="1684523"/>
                    <a:pt x="1353714" y="1685793"/>
                    <a:pt x="1403232" y="1687063"/>
                  </a:cubicBezTo>
                  <a:cubicBezTo>
                    <a:pt x="1425385" y="1687063"/>
                    <a:pt x="1448841" y="1688333"/>
                    <a:pt x="1470994" y="1688333"/>
                  </a:cubicBezTo>
                  <a:cubicBezTo>
                    <a:pt x="1542665" y="1687063"/>
                    <a:pt x="1613033" y="1680713"/>
                    <a:pt x="1684547" y="1680713"/>
                  </a:cubicBezTo>
                  <a:cubicBezTo>
                    <a:pt x="1688357" y="1680713"/>
                    <a:pt x="1693437" y="1678173"/>
                    <a:pt x="1697247" y="1675633"/>
                  </a:cubicBezTo>
                  <a:cubicBezTo>
                    <a:pt x="1702327" y="1671823"/>
                    <a:pt x="1704867" y="1665473"/>
                    <a:pt x="1707407" y="1662933"/>
                  </a:cubicBezTo>
                  <a:cubicBezTo>
                    <a:pt x="1708677" y="1608532"/>
                    <a:pt x="1709947" y="1555862"/>
                    <a:pt x="1711217" y="1503191"/>
                  </a:cubicBezTo>
                  <a:cubicBezTo>
                    <a:pt x="1712487" y="1421677"/>
                    <a:pt x="1722647" y="639144"/>
                    <a:pt x="1723917" y="557630"/>
                  </a:cubicBezTo>
                  <a:cubicBezTo>
                    <a:pt x="1723917" y="508721"/>
                    <a:pt x="1725187" y="459813"/>
                    <a:pt x="1726457" y="410905"/>
                  </a:cubicBezTo>
                  <a:cubicBezTo>
                    <a:pt x="1727727" y="358234"/>
                    <a:pt x="1728997" y="305564"/>
                    <a:pt x="1731537" y="252893"/>
                  </a:cubicBezTo>
                  <a:cubicBezTo>
                    <a:pt x="1732807" y="221542"/>
                    <a:pt x="1732807" y="188936"/>
                    <a:pt x="1737887" y="157585"/>
                  </a:cubicBezTo>
                  <a:cubicBezTo>
                    <a:pt x="1742967" y="119963"/>
                    <a:pt x="1745507" y="83595"/>
                    <a:pt x="1744237" y="44450"/>
                  </a:cubicBezTo>
                  <a:cubicBezTo>
                    <a:pt x="1744237" y="38100"/>
                    <a:pt x="1740427" y="30480"/>
                    <a:pt x="1734077" y="27940"/>
                  </a:cubicBezTo>
                  <a:close/>
                </a:path>
              </a:pathLst>
            </a:custGeom>
            <a:solidFill>
              <a:srgbClr val="FFF3E4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5" name="Freeform 5"/>
          <p:cNvSpPr/>
          <p:nvPr/>
        </p:nvSpPr>
        <p:spPr>
          <a:xfrm rot="-7680534">
            <a:off x="15214806" y="1806232"/>
            <a:ext cx="2348424" cy="768575"/>
          </a:xfrm>
          <a:custGeom>
            <a:avLst/>
            <a:gdLst/>
            <a:ahLst/>
            <a:cxnLst/>
            <a:rect l="l" t="t" r="r" b="b"/>
            <a:pathLst>
              <a:path w="2348424" h="768575">
                <a:moveTo>
                  <a:pt x="0" y="0"/>
                </a:moveTo>
                <a:lnTo>
                  <a:pt x="2348424" y="0"/>
                </a:lnTo>
                <a:lnTo>
                  <a:pt x="2348424" y="768575"/>
                </a:lnTo>
                <a:lnTo>
                  <a:pt x="0" y="76857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6" name="Group 6"/>
          <p:cNvGrpSpPr/>
          <p:nvPr/>
        </p:nvGrpSpPr>
        <p:grpSpPr>
          <a:xfrm rot="-248097">
            <a:off x="1746533" y="2468489"/>
            <a:ext cx="6153527" cy="6011099"/>
            <a:chOff x="0" y="0"/>
            <a:chExt cx="4828540" cy="4716780"/>
          </a:xfrm>
        </p:grpSpPr>
        <p:sp>
          <p:nvSpPr>
            <p:cNvPr id="7" name="Freeform 7"/>
            <p:cNvSpPr/>
            <p:nvPr/>
          </p:nvSpPr>
          <p:spPr>
            <a:xfrm>
              <a:off x="0" y="-7620"/>
              <a:ext cx="4833620" cy="4726940"/>
            </a:xfrm>
            <a:custGeom>
              <a:avLst/>
              <a:gdLst/>
              <a:ahLst/>
              <a:cxnLst/>
              <a:rect l="l" t="t" r="r" b="b"/>
              <a:pathLst>
                <a:path w="4833620" h="4726940">
                  <a:moveTo>
                    <a:pt x="3416300" y="4662170"/>
                  </a:moveTo>
                  <a:cubicBezTo>
                    <a:pt x="3388360" y="4669790"/>
                    <a:pt x="3366770" y="4679950"/>
                    <a:pt x="3345180" y="4682490"/>
                  </a:cubicBezTo>
                  <a:cubicBezTo>
                    <a:pt x="3223260" y="4692650"/>
                    <a:pt x="3102610" y="4702810"/>
                    <a:pt x="2980690" y="4711700"/>
                  </a:cubicBezTo>
                  <a:cubicBezTo>
                    <a:pt x="2918460" y="4715510"/>
                    <a:pt x="2856230" y="4719320"/>
                    <a:pt x="2794000" y="4720590"/>
                  </a:cubicBezTo>
                  <a:cubicBezTo>
                    <a:pt x="2726690" y="4723130"/>
                    <a:pt x="2659380" y="4726940"/>
                    <a:pt x="2593340" y="4724400"/>
                  </a:cubicBezTo>
                  <a:cubicBezTo>
                    <a:pt x="2529840" y="4723130"/>
                    <a:pt x="2466340" y="4719320"/>
                    <a:pt x="2405380" y="4707890"/>
                  </a:cubicBezTo>
                  <a:cubicBezTo>
                    <a:pt x="2326640" y="4693920"/>
                    <a:pt x="2246630" y="4693920"/>
                    <a:pt x="2169160" y="4681220"/>
                  </a:cubicBezTo>
                  <a:cubicBezTo>
                    <a:pt x="1967230" y="4648200"/>
                    <a:pt x="1761490" y="4657090"/>
                    <a:pt x="1558290" y="4643120"/>
                  </a:cubicBezTo>
                  <a:cubicBezTo>
                    <a:pt x="1443990" y="4635500"/>
                    <a:pt x="1329690" y="4617720"/>
                    <a:pt x="1215390" y="4602480"/>
                  </a:cubicBezTo>
                  <a:cubicBezTo>
                    <a:pt x="1085850" y="4585970"/>
                    <a:pt x="956310" y="4566920"/>
                    <a:pt x="825500" y="4549140"/>
                  </a:cubicBezTo>
                  <a:cubicBezTo>
                    <a:pt x="730250" y="4536440"/>
                    <a:pt x="633730" y="4523740"/>
                    <a:pt x="538480" y="4511040"/>
                  </a:cubicBezTo>
                  <a:cubicBezTo>
                    <a:pt x="535940" y="4511040"/>
                    <a:pt x="533400" y="4509770"/>
                    <a:pt x="530860" y="4509770"/>
                  </a:cubicBezTo>
                  <a:cubicBezTo>
                    <a:pt x="450850" y="4475480"/>
                    <a:pt x="365760" y="4448810"/>
                    <a:pt x="292100" y="4404360"/>
                  </a:cubicBezTo>
                  <a:cubicBezTo>
                    <a:pt x="167640" y="4328160"/>
                    <a:pt x="114300" y="4206240"/>
                    <a:pt x="109220" y="4062730"/>
                  </a:cubicBezTo>
                  <a:cubicBezTo>
                    <a:pt x="107950" y="4013200"/>
                    <a:pt x="101600" y="3964940"/>
                    <a:pt x="101600" y="3915410"/>
                  </a:cubicBezTo>
                  <a:cubicBezTo>
                    <a:pt x="102870" y="3846830"/>
                    <a:pt x="107950" y="3779520"/>
                    <a:pt x="111760" y="3712210"/>
                  </a:cubicBezTo>
                  <a:cubicBezTo>
                    <a:pt x="121920" y="3511550"/>
                    <a:pt x="127000" y="3310890"/>
                    <a:pt x="111760" y="3110230"/>
                  </a:cubicBezTo>
                  <a:cubicBezTo>
                    <a:pt x="97790" y="2929890"/>
                    <a:pt x="85090" y="2750820"/>
                    <a:pt x="71120" y="2570480"/>
                  </a:cubicBezTo>
                  <a:cubicBezTo>
                    <a:pt x="62230" y="2454910"/>
                    <a:pt x="50800" y="2340610"/>
                    <a:pt x="43180" y="2225040"/>
                  </a:cubicBezTo>
                  <a:cubicBezTo>
                    <a:pt x="38100" y="2148840"/>
                    <a:pt x="39370" y="2071370"/>
                    <a:pt x="34290" y="1995170"/>
                  </a:cubicBezTo>
                  <a:cubicBezTo>
                    <a:pt x="31750" y="1951990"/>
                    <a:pt x="17780" y="1910080"/>
                    <a:pt x="16510" y="1866900"/>
                  </a:cubicBezTo>
                  <a:cubicBezTo>
                    <a:pt x="11430" y="1762760"/>
                    <a:pt x="10160" y="1657350"/>
                    <a:pt x="7620" y="1551940"/>
                  </a:cubicBezTo>
                  <a:cubicBezTo>
                    <a:pt x="6350" y="1511300"/>
                    <a:pt x="0" y="1470660"/>
                    <a:pt x="1270" y="1430020"/>
                  </a:cubicBezTo>
                  <a:cubicBezTo>
                    <a:pt x="2540" y="1366520"/>
                    <a:pt x="10160" y="1303020"/>
                    <a:pt x="11430" y="1239520"/>
                  </a:cubicBezTo>
                  <a:cubicBezTo>
                    <a:pt x="12700" y="1165860"/>
                    <a:pt x="5080" y="1092200"/>
                    <a:pt x="7620" y="1019810"/>
                  </a:cubicBezTo>
                  <a:cubicBezTo>
                    <a:pt x="7620" y="949960"/>
                    <a:pt x="16510" y="881380"/>
                    <a:pt x="25400" y="811530"/>
                  </a:cubicBezTo>
                  <a:cubicBezTo>
                    <a:pt x="27940" y="787400"/>
                    <a:pt x="45720" y="765810"/>
                    <a:pt x="50800" y="741680"/>
                  </a:cubicBezTo>
                  <a:cubicBezTo>
                    <a:pt x="72390" y="622300"/>
                    <a:pt x="95250" y="502920"/>
                    <a:pt x="151130" y="392430"/>
                  </a:cubicBezTo>
                  <a:cubicBezTo>
                    <a:pt x="163830" y="368300"/>
                    <a:pt x="184150" y="346710"/>
                    <a:pt x="203200" y="327660"/>
                  </a:cubicBezTo>
                  <a:cubicBezTo>
                    <a:pt x="209550" y="321310"/>
                    <a:pt x="224790" y="325120"/>
                    <a:pt x="228600" y="325120"/>
                  </a:cubicBezTo>
                  <a:cubicBezTo>
                    <a:pt x="237490" y="308610"/>
                    <a:pt x="242570" y="292100"/>
                    <a:pt x="252730" y="284480"/>
                  </a:cubicBezTo>
                  <a:cubicBezTo>
                    <a:pt x="307340" y="242570"/>
                    <a:pt x="364490" y="212090"/>
                    <a:pt x="435610" y="204470"/>
                  </a:cubicBezTo>
                  <a:cubicBezTo>
                    <a:pt x="488950" y="198120"/>
                    <a:pt x="541020" y="175260"/>
                    <a:pt x="594360" y="162560"/>
                  </a:cubicBezTo>
                  <a:cubicBezTo>
                    <a:pt x="659130" y="147320"/>
                    <a:pt x="723900" y="129540"/>
                    <a:pt x="791210" y="120650"/>
                  </a:cubicBezTo>
                  <a:cubicBezTo>
                    <a:pt x="852170" y="113030"/>
                    <a:pt x="910590" y="96520"/>
                    <a:pt x="972820" y="91440"/>
                  </a:cubicBezTo>
                  <a:cubicBezTo>
                    <a:pt x="1036320" y="86360"/>
                    <a:pt x="1099820" y="71120"/>
                    <a:pt x="1164590" y="66040"/>
                  </a:cubicBezTo>
                  <a:cubicBezTo>
                    <a:pt x="1339850" y="53340"/>
                    <a:pt x="1516380" y="44450"/>
                    <a:pt x="1691640" y="34290"/>
                  </a:cubicBezTo>
                  <a:cubicBezTo>
                    <a:pt x="1734820" y="31750"/>
                    <a:pt x="1778000" y="34290"/>
                    <a:pt x="1821180" y="35560"/>
                  </a:cubicBezTo>
                  <a:cubicBezTo>
                    <a:pt x="1842770" y="36830"/>
                    <a:pt x="1864360" y="41910"/>
                    <a:pt x="1887220" y="44450"/>
                  </a:cubicBezTo>
                  <a:cubicBezTo>
                    <a:pt x="1897380" y="45720"/>
                    <a:pt x="1907540" y="41910"/>
                    <a:pt x="1917700" y="41910"/>
                  </a:cubicBezTo>
                  <a:cubicBezTo>
                    <a:pt x="1948180" y="41910"/>
                    <a:pt x="1979930" y="41910"/>
                    <a:pt x="2010410" y="40640"/>
                  </a:cubicBezTo>
                  <a:cubicBezTo>
                    <a:pt x="2068830" y="38100"/>
                    <a:pt x="2128520" y="31750"/>
                    <a:pt x="2186940" y="31750"/>
                  </a:cubicBezTo>
                  <a:cubicBezTo>
                    <a:pt x="2244090" y="31750"/>
                    <a:pt x="2301240" y="35560"/>
                    <a:pt x="2358390" y="38100"/>
                  </a:cubicBezTo>
                  <a:lnTo>
                    <a:pt x="2404110" y="38100"/>
                  </a:lnTo>
                  <a:cubicBezTo>
                    <a:pt x="2473960" y="35560"/>
                    <a:pt x="2542540" y="35560"/>
                    <a:pt x="2612390" y="31750"/>
                  </a:cubicBezTo>
                  <a:cubicBezTo>
                    <a:pt x="2679700" y="27940"/>
                    <a:pt x="2745740" y="19050"/>
                    <a:pt x="2813050" y="15240"/>
                  </a:cubicBezTo>
                  <a:cubicBezTo>
                    <a:pt x="2844800" y="12700"/>
                    <a:pt x="2877820" y="12700"/>
                    <a:pt x="2909570" y="19050"/>
                  </a:cubicBezTo>
                  <a:cubicBezTo>
                    <a:pt x="2957830" y="27940"/>
                    <a:pt x="3003550" y="33020"/>
                    <a:pt x="3051810" y="19050"/>
                  </a:cubicBezTo>
                  <a:cubicBezTo>
                    <a:pt x="3069590" y="13970"/>
                    <a:pt x="3092450" y="22860"/>
                    <a:pt x="3112770" y="25400"/>
                  </a:cubicBezTo>
                  <a:cubicBezTo>
                    <a:pt x="3121660" y="26670"/>
                    <a:pt x="3131820" y="29210"/>
                    <a:pt x="3136900" y="25400"/>
                  </a:cubicBezTo>
                  <a:cubicBezTo>
                    <a:pt x="3171190" y="0"/>
                    <a:pt x="3202940" y="6350"/>
                    <a:pt x="3235960" y="27940"/>
                  </a:cubicBezTo>
                  <a:cubicBezTo>
                    <a:pt x="3239770" y="30480"/>
                    <a:pt x="3249930" y="24130"/>
                    <a:pt x="3257550" y="24130"/>
                  </a:cubicBezTo>
                  <a:cubicBezTo>
                    <a:pt x="3288030" y="24130"/>
                    <a:pt x="3318510" y="24130"/>
                    <a:pt x="3350260" y="25400"/>
                  </a:cubicBezTo>
                  <a:cubicBezTo>
                    <a:pt x="3373120" y="26670"/>
                    <a:pt x="3394710" y="34290"/>
                    <a:pt x="3417570" y="36830"/>
                  </a:cubicBezTo>
                  <a:cubicBezTo>
                    <a:pt x="3467100" y="43180"/>
                    <a:pt x="3517900" y="53340"/>
                    <a:pt x="3568700" y="53340"/>
                  </a:cubicBezTo>
                  <a:cubicBezTo>
                    <a:pt x="3663950" y="54610"/>
                    <a:pt x="3759200" y="58420"/>
                    <a:pt x="3853180" y="78740"/>
                  </a:cubicBezTo>
                  <a:cubicBezTo>
                    <a:pt x="3940810" y="97790"/>
                    <a:pt x="4030980" y="97790"/>
                    <a:pt x="4119880" y="113030"/>
                  </a:cubicBezTo>
                  <a:cubicBezTo>
                    <a:pt x="4173220" y="121920"/>
                    <a:pt x="4227830" y="138430"/>
                    <a:pt x="4273550" y="165100"/>
                  </a:cubicBezTo>
                  <a:cubicBezTo>
                    <a:pt x="4323080" y="193040"/>
                    <a:pt x="4361180" y="238760"/>
                    <a:pt x="4405630" y="276860"/>
                  </a:cubicBezTo>
                  <a:cubicBezTo>
                    <a:pt x="4422140" y="290830"/>
                    <a:pt x="4446270" y="300990"/>
                    <a:pt x="4457700" y="318770"/>
                  </a:cubicBezTo>
                  <a:cubicBezTo>
                    <a:pt x="4490720" y="367030"/>
                    <a:pt x="4519930" y="417830"/>
                    <a:pt x="4549140" y="468630"/>
                  </a:cubicBezTo>
                  <a:cubicBezTo>
                    <a:pt x="4570730" y="505460"/>
                    <a:pt x="4592320" y="543560"/>
                    <a:pt x="4608830" y="581660"/>
                  </a:cubicBezTo>
                  <a:cubicBezTo>
                    <a:pt x="4626610" y="626110"/>
                    <a:pt x="4640580" y="671830"/>
                    <a:pt x="4654550" y="718820"/>
                  </a:cubicBezTo>
                  <a:cubicBezTo>
                    <a:pt x="4676140" y="792480"/>
                    <a:pt x="4701540" y="866140"/>
                    <a:pt x="4715510" y="942340"/>
                  </a:cubicBezTo>
                  <a:cubicBezTo>
                    <a:pt x="4735830" y="1049020"/>
                    <a:pt x="4745990" y="1158240"/>
                    <a:pt x="4761230" y="1266190"/>
                  </a:cubicBezTo>
                  <a:cubicBezTo>
                    <a:pt x="4766310" y="1301750"/>
                    <a:pt x="4772660" y="1337310"/>
                    <a:pt x="4775200" y="1372870"/>
                  </a:cubicBezTo>
                  <a:cubicBezTo>
                    <a:pt x="4782820" y="1474470"/>
                    <a:pt x="4787900" y="1574800"/>
                    <a:pt x="4794250" y="1676400"/>
                  </a:cubicBezTo>
                  <a:cubicBezTo>
                    <a:pt x="4803140" y="1802130"/>
                    <a:pt x="4815840" y="1926590"/>
                    <a:pt x="4822190" y="2052320"/>
                  </a:cubicBezTo>
                  <a:cubicBezTo>
                    <a:pt x="4828540" y="2172970"/>
                    <a:pt x="4833620" y="2294890"/>
                    <a:pt x="4831080" y="2416810"/>
                  </a:cubicBezTo>
                  <a:cubicBezTo>
                    <a:pt x="4827270" y="2620010"/>
                    <a:pt x="4817110" y="2821940"/>
                    <a:pt x="4806950" y="3025140"/>
                  </a:cubicBezTo>
                  <a:cubicBezTo>
                    <a:pt x="4800600" y="3150870"/>
                    <a:pt x="4791710" y="3275330"/>
                    <a:pt x="4779010" y="3399790"/>
                  </a:cubicBezTo>
                  <a:cubicBezTo>
                    <a:pt x="4766310" y="3524250"/>
                    <a:pt x="4747260" y="3647440"/>
                    <a:pt x="4733290" y="3771900"/>
                  </a:cubicBezTo>
                  <a:cubicBezTo>
                    <a:pt x="4723130" y="3858260"/>
                    <a:pt x="4720590" y="3944620"/>
                    <a:pt x="4709160" y="4029710"/>
                  </a:cubicBezTo>
                  <a:cubicBezTo>
                    <a:pt x="4699000" y="4107180"/>
                    <a:pt x="4660900" y="4175760"/>
                    <a:pt x="4610100" y="4232910"/>
                  </a:cubicBezTo>
                  <a:cubicBezTo>
                    <a:pt x="4568190" y="4281170"/>
                    <a:pt x="4535170" y="4335780"/>
                    <a:pt x="4491990" y="4382770"/>
                  </a:cubicBezTo>
                  <a:cubicBezTo>
                    <a:pt x="4453890" y="4424680"/>
                    <a:pt x="4411980" y="4466590"/>
                    <a:pt x="4345940" y="4467860"/>
                  </a:cubicBezTo>
                  <a:cubicBezTo>
                    <a:pt x="4330700" y="4467860"/>
                    <a:pt x="4316730" y="4483100"/>
                    <a:pt x="4301490" y="4490720"/>
                  </a:cubicBezTo>
                  <a:cubicBezTo>
                    <a:pt x="4236720" y="4518660"/>
                    <a:pt x="4169410" y="4542790"/>
                    <a:pt x="4105910" y="4573270"/>
                  </a:cubicBezTo>
                  <a:cubicBezTo>
                    <a:pt x="3989070" y="4629150"/>
                    <a:pt x="3863340" y="4638040"/>
                    <a:pt x="3737610" y="4643120"/>
                  </a:cubicBezTo>
                  <a:cubicBezTo>
                    <a:pt x="3689350" y="4645660"/>
                    <a:pt x="3639820" y="4641850"/>
                    <a:pt x="3591560" y="4645660"/>
                  </a:cubicBezTo>
                  <a:cubicBezTo>
                    <a:pt x="3567430" y="4646930"/>
                    <a:pt x="3544570" y="4658360"/>
                    <a:pt x="3521710" y="4663440"/>
                  </a:cubicBezTo>
                  <a:cubicBezTo>
                    <a:pt x="3511550" y="4665980"/>
                    <a:pt x="3501390" y="4664710"/>
                    <a:pt x="3489960" y="4665980"/>
                  </a:cubicBezTo>
                  <a:cubicBezTo>
                    <a:pt x="3474720" y="4667250"/>
                    <a:pt x="3459480" y="4671060"/>
                    <a:pt x="3444240" y="4669790"/>
                  </a:cubicBezTo>
                  <a:cubicBezTo>
                    <a:pt x="3429000" y="4667250"/>
                    <a:pt x="3418840" y="4662170"/>
                    <a:pt x="3416300" y="4662170"/>
                  </a:cubicBezTo>
                  <a:close/>
                </a:path>
              </a:pathLst>
            </a:custGeom>
            <a:blipFill>
              <a:blip r:embed="rId7"/>
              <a:stretch>
                <a:fillRect l="-41555" r="-4986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8" name="Freeform 8"/>
          <p:cNvSpPr/>
          <p:nvPr/>
        </p:nvSpPr>
        <p:spPr>
          <a:xfrm rot="-3380424">
            <a:off x="8347054" y="6977901"/>
            <a:ext cx="1166687" cy="3431433"/>
          </a:xfrm>
          <a:custGeom>
            <a:avLst/>
            <a:gdLst/>
            <a:ahLst/>
            <a:cxnLst/>
            <a:rect l="l" t="t" r="r" b="b"/>
            <a:pathLst>
              <a:path w="1166687" h="3431433">
                <a:moveTo>
                  <a:pt x="0" y="0"/>
                </a:moveTo>
                <a:lnTo>
                  <a:pt x="1166687" y="0"/>
                </a:lnTo>
                <a:lnTo>
                  <a:pt x="1166687" y="3431433"/>
                </a:lnTo>
                <a:lnTo>
                  <a:pt x="0" y="343143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Freeform 9"/>
          <p:cNvSpPr/>
          <p:nvPr/>
        </p:nvSpPr>
        <p:spPr>
          <a:xfrm rot="-508057">
            <a:off x="3231875" y="2157524"/>
            <a:ext cx="2625654" cy="672504"/>
          </a:xfrm>
          <a:custGeom>
            <a:avLst/>
            <a:gdLst/>
            <a:ahLst/>
            <a:cxnLst/>
            <a:rect l="l" t="t" r="r" b="b"/>
            <a:pathLst>
              <a:path w="2625654" h="672504">
                <a:moveTo>
                  <a:pt x="0" y="0"/>
                </a:moveTo>
                <a:lnTo>
                  <a:pt x="2625654" y="0"/>
                </a:lnTo>
                <a:lnTo>
                  <a:pt x="2625654" y="672504"/>
                </a:lnTo>
                <a:lnTo>
                  <a:pt x="0" y="67250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Freeform 10"/>
          <p:cNvSpPr/>
          <p:nvPr/>
        </p:nvSpPr>
        <p:spPr>
          <a:xfrm rot="-752723">
            <a:off x="1196321" y="6575291"/>
            <a:ext cx="2071506" cy="2721738"/>
          </a:xfrm>
          <a:custGeom>
            <a:avLst/>
            <a:gdLst/>
            <a:ahLst/>
            <a:cxnLst/>
            <a:rect l="l" t="t" r="r" b="b"/>
            <a:pathLst>
              <a:path w="2071506" h="2721738">
                <a:moveTo>
                  <a:pt x="0" y="0"/>
                </a:moveTo>
                <a:lnTo>
                  <a:pt x="2071505" y="0"/>
                </a:lnTo>
                <a:lnTo>
                  <a:pt x="2071505" y="2721738"/>
                </a:lnTo>
                <a:lnTo>
                  <a:pt x="0" y="2721738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Freeform 11"/>
          <p:cNvSpPr/>
          <p:nvPr/>
        </p:nvSpPr>
        <p:spPr>
          <a:xfrm rot="1925915">
            <a:off x="15571708" y="8359628"/>
            <a:ext cx="2053505" cy="1597827"/>
          </a:xfrm>
          <a:custGeom>
            <a:avLst/>
            <a:gdLst/>
            <a:ahLst/>
            <a:cxnLst/>
            <a:rect l="l" t="t" r="r" b="b"/>
            <a:pathLst>
              <a:path w="2053504" h="1597827">
                <a:moveTo>
                  <a:pt x="0" y="0"/>
                </a:moveTo>
                <a:lnTo>
                  <a:pt x="2053504" y="0"/>
                </a:lnTo>
                <a:lnTo>
                  <a:pt x="2053504" y="1597828"/>
                </a:lnTo>
                <a:lnTo>
                  <a:pt x="0" y="1597828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9414479" y="2677703"/>
            <a:ext cx="6477000" cy="47089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sng" strike="noStrike" kern="1200" cap="none" spc="0" normalizeH="0" baseline="0" noProof="0" dirty="0">
                <a:ln>
                  <a:noFill/>
                </a:ln>
                <a:solidFill>
                  <a:srgbClr val="272626"/>
                </a:solidFill>
                <a:effectLst/>
                <a:uLnTx/>
                <a:uFillTx/>
                <a:latin typeface="Congenial Black" panose="02000503040000020004" pitchFamily="2" charset="0"/>
                <a:ea typeface="+mn-ea"/>
                <a:cs typeface="+mn-cs"/>
              </a:rPr>
              <a:t>Rule 1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600" b="0" i="0" u="none" strike="noStrike" kern="1200" cap="none" spc="0" normalizeH="0" baseline="0" noProof="0" dirty="0">
                <a:ln>
                  <a:noFill/>
                </a:ln>
                <a:solidFill>
                  <a:srgbClr val="272626"/>
                </a:solidFill>
                <a:effectLst/>
                <a:uLnTx/>
                <a:uFillTx/>
                <a:latin typeface="Abadi" panose="020B0604020104020204" pitchFamily="34" charset="0"/>
                <a:ea typeface="+mn-ea"/>
                <a:cs typeface="+mn-cs"/>
              </a:rPr>
              <a:t> </a:t>
            </a: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badi" panose="020B0604020104020204" pitchFamily="34" charset="0"/>
                <a:ea typeface="+mn-ea"/>
                <a:cs typeface="+mn-cs"/>
              </a:rPr>
              <a:t>Listen to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badi" panose="020B0604020104020204" pitchFamily="34" charset="0"/>
                <a:ea typeface="+mn-ea"/>
                <a:cs typeface="+mn-cs"/>
              </a:rPr>
              <a:t>your friend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badi" panose="020B0604020104020204" pitchFamily="34" charset="0"/>
                <a:ea typeface="+mn-ea"/>
                <a:cs typeface="+mn-cs"/>
              </a:rPr>
              <a:t>talking in front.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206E6D2-649D-E5FE-F4DD-D7759A1884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0977"/>
            <a:ext cx="18288000" cy="10387977"/>
          </a:xfrm>
          <a:prstGeom prst="rect">
            <a:avLst/>
          </a:prstGeom>
        </p:spPr>
      </p:pic>
      <p:sp>
        <p:nvSpPr>
          <p:cNvPr id="2" name="Freeform 2"/>
          <p:cNvSpPr/>
          <p:nvPr/>
        </p:nvSpPr>
        <p:spPr>
          <a:xfrm>
            <a:off x="5937375" y="1028701"/>
            <a:ext cx="10194735" cy="8383829"/>
          </a:xfrm>
          <a:custGeom>
            <a:avLst/>
            <a:gdLst/>
            <a:ahLst/>
            <a:cxnLst/>
            <a:rect l="l" t="t" r="r" b="b"/>
            <a:pathLst>
              <a:path w="10194735" h="8383828">
                <a:moveTo>
                  <a:pt x="0" y="0"/>
                </a:moveTo>
                <a:lnTo>
                  <a:pt x="10194735" y="0"/>
                </a:lnTo>
                <a:lnTo>
                  <a:pt x="10194735" y="8383828"/>
                </a:lnTo>
                <a:lnTo>
                  <a:pt x="0" y="838382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6849161" y="3119845"/>
            <a:ext cx="9142289" cy="32316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genial Black" panose="02000503040000020004" pitchFamily="2" charset="0"/>
                <a:ea typeface="+mn-ea"/>
                <a:cs typeface="+mn-cs"/>
              </a:rPr>
              <a:t>Rule 2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badi" panose="020B0604020104020204" pitchFamily="34" charset="0"/>
                <a:ea typeface="+mn-ea"/>
                <a:cs typeface="+mn-cs"/>
              </a:rPr>
              <a:t>Raise your hand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badi" panose="020B0604020104020204" pitchFamily="34" charset="0"/>
                <a:ea typeface="+mn-ea"/>
                <a:cs typeface="+mn-cs"/>
              </a:rPr>
              <a:t>if you have a question.</a:t>
            </a:r>
          </a:p>
        </p:txBody>
      </p:sp>
      <p:sp>
        <p:nvSpPr>
          <p:cNvPr id="6" name="Freeform 6"/>
          <p:cNvSpPr/>
          <p:nvPr/>
        </p:nvSpPr>
        <p:spPr>
          <a:xfrm rot="-468955">
            <a:off x="742808" y="5122752"/>
            <a:ext cx="5918411" cy="3303549"/>
          </a:xfrm>
          <a:custGeom>
            <a:avLst/>
            <a:gdLst/>
            <a:ahLst/>
            <a:cxnLst/>
            <a:rect l="l" t="t" r="r" b="b"/>
            <a:pathLst>
              <a:path w="5918411" h="3303549">
                <a:moveTo>
                  <a:pt x="0" y="0"/>
                </a:moveTo>
                <a:lnTo>
                  <a:pt x="5918411" y="0"/>
                </a:lnTo>
                <a:lnTo>
                  <a:pt x="5918411" y="3303549"/>
                </a:lnTo>
                <a:lnTo>
                  <a:pt x="0" y="330354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7" name="Group 7"/>
          <p:cNvGrpSpPr/>
          <p:nvPr/>
        </p:nvGrpSpPr>
        <p:grpSpPr>
          <a:xfrm rot="-469889">
            <a:off x="1413716" y="5381548"/>
            <a:ext cx="4762826" cy="2679056"/>
            <a:chOff x="0" y="0"/>
            <a:chExt cx="11289030" cy="63500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1287760" cy="6350000"/>
            </a:xfrm>
            <a:custGeom>
              <a:avLst/>
              <a:gdLst/>
              <a:ahLst/>
              <a:cxnLst/>
              <a:rect l="l" t="t" r="r" b="b"/>
              <a:pathLst>
                <a:path w="11287760" h="6350000">
                  <a:moveTo>
                    <a:pt x="0" y="5824220"/>
                  </a:moveTo>
                  <a:lnTo>
                    <a:pt x="0" y="525780"/>
                  </a:lnTo>
                  <a:cubicBezTo>
                    <a:pt x="0" y="234950"/>
                    <a:pt x="234950" y="0"/>
                    <a:pt x="525780" y="0"/>
                  </a:cubicBezTo>
                  <a:lnTo>
                    <a:pt x="10761980" y="0"/>
                  </a:lnTo>
                  <a:cubicBezTo>
                    <a:pt x="11052810" y="0"/>
                    <a:pt x="11287760" y="234950"/>
                    <a:pt x="11287760" y="525780"/>
                  </a:cubicBezTo>
                  <a:lnTo>
                    <a:pt x="11287760" y="5822950"/>
                  </a:lnTo>
                  <a:cubicBezTo>
                    <a:pt x="11287760" y="6113780"/>
                    <a:pt x="11052810" y="6348730"/>
                    <a:pt x="10761980" y="6348730"/>
                  </a:cubicBezTo>
                  <a:lnTo>
                    <a:pt x="525780" y="6348730"/>
                  </a:lnTo>
                  <a:cubicBezTo>
                    <a:pt x="236220" y="6350000"/>
                    <a:pt x="0" y="6115050"/>
                    <a:pt x="0" y="5824220"/>
                  </a:cubicBezTo>
                  <a:close/>
                </a:path>
              </a:pathLst>
            </a:custGeom>
            <a:blipFill>
              <a:blip r:embed="rId7"/>
              <a:stretch>
                <a:fillRect t="-7808" b="-10647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9" name="Freeform 9"/>
          <p:cNvSpPr/>
          <p:nvPr/>
        </p:nvSpPr>
        <p:spPr>
          <a:xfrm rot="-1115936">
            <a:off x="1767295" y="1732899"/>
            <a:ext cx="2307515" cy="2494791"/>
          </a:xfrm>
          <a:custGeom>
            <a:avLst/>
            <a:gdLst/>
            <a:ahLst/>
            <a:cxnLst/>
            <a:rect l="l" t="t" r="r" b="b"/>
            <a:pathLst>
              <a:path w="2307514" h="2494791">
                <a:moveTo>
                  <a:pt x="0" y="0"/>
                </a:moveTo>
                <a:lnTo>
                  <a:pt x="2307515" y="0"/>
                </a:lnTo>
                <a:lnTo>
                  <a:pt x="2307515" y="2494791"/>
                </a:lnTo>
                <a:lnTo>
                  <a:pt x="0" y="249479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Freeform 10"/>
          <p:cNvSpPr/>
          <p:nvPr/>
        </p:nvSpPr>
        <p:spPr>
          <a:xfrm rot="789396">
            <a:off x="15329227" y="6530643"/>
            <a:ext cx="2225261" cy="3252648"/>
          </a:xfrm>
          <a:custGeom>
            <a:avLst/>
            <a:gdLst/>
            <a:ahLst/>
            <a:cxnLst/>
            <a:rect l="l" t="t" r="r" b="b"/>
            <a:pathLst>
              <a:path w="2225260" h="3252648">
                <a:moveTo>
                  <a:pt x="0" y="0"/>
                </a:moveTo>
                <a:lnTo>
                  <a:pt x="2225260" y="0"/>
                </a:lnTo>
                <a:lnTo>
                  <a:pt x="2225260" y="3252648"/>
                </a:lnTo>
                <a:lnTo>
                  <a:pt x="0" y="3252648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Freeform 11"/>
          <p:cNvSpPr/>
          <p:nvPr/>
        </p:nvSpPr>
        <p:spPr>
          <a:xfrm rot="1697473">
            <a:off x="5291399" y="2084875"/>
            <a:ext cx="1232340" cy="1207694"/>
          </a:xfrm>
          <a:custGeom>
            <a:avLst/>
            <a:gdLst/>
            <a:ahLst/>
            <a:cxnLst/>
            <a:rect l="l" t="t" r="r" b="b"/>
            <a:pathLst>
              <a:path w="1232340" h="1207693">
                <a:moveTo>
                  <a:pt x="0" y="0"/>
                </a:moveTo>
                <a:lnTo>
                  <a:pt x="1232340" y="0"/>
                </a:lnTo>
                <a:lnTo>
                  <a:pt x="1232340" y="1207693"/>
                </a:lnTo>
                <a:lnTo>
                  <a:pt x="0" y="1207693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757043" y="4855759"/>
            <a:ext cx="895839" cy="939281"/>
          </a:xfrm>
          <a:custGeom>
            <a:avLst/>
            <a:gdLst/>
            <a:ahLst/>
            <a:cxnLst/>
            <a:rect l="l" t="t" r="r" b="b"/>
            <a:pathLst>
              <a:path w="895839" h="939281">
                <a:moveTo>
                  <a:pt x="0" y="0"/>
                </a:moveTo>
                <a:lnTo>
                  <a:pt x="895839" y="0"/>
                </a:lnTo>
                <a:lnTo>
                  <a:pt x="895839" y="939281"/>
                </a:lnTo>
                <a:lnTo>
                  <a:pt x="0" y="939281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77D66C9-17F3-3EBC-3486-5D7853F974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8288000" cy="10286999"/>
          </a:xfrm>
          <a:prstGeom prst="rect">
            <a:avLst/>
          </a:prstGeom>
        </p:spPr>
      </p:pic>
      <p:sp>
        <p:nvSpPr>
          <p:cNvPr id="2" name="Freeform 2"/>
          <p:cNvSpPr/>
          <p:nvPr/>
        </p:nvSpPr>
        <p:spPr>
          <a:xfrm>
            <a:off x="3788651" y="1028701"/>
            <a:ext cx="8969327" cy="8561630"/>
          </a:xfrm>
          <a:custGeom>
            <a:avLst/>
            <a:gdLst/>
            <a:ahLst/>
            <a:cxnLst/>
            <a:rect l="l" t="t" r="r" b="b"/>
            <a:pathLst>
              <a:path w="8969327" h="8561630">
                <a:moveTo>
                  <a:pt x="0" y="0"/>
                </a:moveTo>
                <a:lnTo>
                  <a:pt x="8969326" y="0"/>
                </a:lnTo>
                <a:lnTo>
                  <a:pt x="8969326" y="8561630"/>
                </a:lnTo>
                <a:lnTo>
                  <a:pt x="0" y="856163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4737392" y="2887874"/>
            <a:ext cx="7071842" cy="37856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sng" strike="noStrike" kern="1200" cap="none" spc="0" normalizeH="0" baseline="0" noProof="0" dirty="0">
                <a:ln>
                  <a:noFill/>
                </a:ln>
                <a:solidFill>
                  <a:srgbClr val="272626"/>
                </a:solidFill>
                <a:effectLst/>
                <a:uLnTx/>
                <a:uFillTx/>
                <a:latin typeface="Congenial Black" panose="02000503040000020004" pitchFamily="2" charset="0"/>
                <a:ea typeface="+mn-ea"/>
                <a:cs typeface="+mn-cs"/>
              </a:rPr>
              <a:t>Rule 3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badi" panose="020B0604020104020204" pitchFamily="34" charset="0"/>
                <a:ea typeface="+mn-ea"/>
                <a:cs typeface="+mn-cs"/>
              </a:rPr>
              <a:t>Wait for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badi" panose="020B0604020104020204" pitchFamily="34" charset="0"/>
                <a:ea typeface="+mn-ea"/>
                <a:cs typeface="+mn-cs"/>
              </a:rPr>
              <a:t>your turn.</a:t>
            </a:r>
          </a:p>
        </p:txBody>
      </p:sp>
      <p:sp>
        <p:nvSpPr>
          <p:cNvPr id="7" name="Freeform 7"/>
          <p:cNvSpPr/>
          <p:nvPr/>
        </p:nvSpPr>
        <p:spPr>
          <a:xfrm rot="-4228685">
            <a:off x="11413325" y="1700528"/>
            <a:ext cx="6570047" cy="6284829"/>
          </a:xfrm>
          <a:custGeom>
            <a:avLst/>
            <a:gdLst/>
            <a:ahLst/>
            <a:cxnLst/>
            <a:rect l="l" t="t" r="r" b="b"/>
            <a:pathLst>
              <a:path w="5869803" h="5128740">
                <a:moveTo>
                  <a:pt x="0" y="0"/>
                </a:moveTo>
                <a:lnTo>
                  <a:pt x="5869803" y="0"/>
                </a:lnTo>
                <a:lnTo>
                  <a:pt x="5869803" y="5128740"/>
                </a:lnTo>
                <a:lnTo>
                  <a:pt x="0" y="512874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8" name="Group 8"/>
          <p:cNvGrpSpPr/>
          <p:nvPr/>
        </p:nvGrpSpPr>
        <p:grpSpPr>
          <a:xfrm rot="711842">
            <a:off x="12598204" y="2662169"/>
            <a:ext cx="4360697" cy="4326182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51270"/>
            </a:xfrm>
            <a:custGeom>
              <a:avLst/>
              <a:gdLst/>
              <a:ahLst/>
              <a:cxnLst/>
              <a:rect l="l" t="t" r="r" b="b"/>
              <a:pathLst>
                <a:path w="6350000" h="6351270">
                  <a:moveTo>
                    <a:pt x="0" y="5955030"/>
                  </a:moveTo>
                  <a:lnTo>
                    <a:pt x="0" y="394970"/>
                  </a:lnTo>
                  <a:cubicBezTo>
                    <a:pt x="0" y="176530"/>
                    <a:pt x="176530" y="0"/>
                    <a:pt x="394970" y="0"/>
                  </a:cubicBezTo>
                  <a:lnTo>
                    <a:pt x="5956300" y="0"/>
                  </a:lnTo>
                  <a:cubicBezTo>
                    <a:pt x="6173470" y="0"/>
                    <a:pt x="6350000" y="176530"/>
                    <a:pt x="6350000" y="394970"/>
                  </a:cubicBezTo>
                  <a:lnTo>
                    <a:pt x="6350000" y="5956300"/>
                  </a:lnTo>
                  <a:cubicBezTo>
                    <a:pt x="6350000" y="6174740"/>
                    <a:pt x="6173470" y="6351270"/>
                    <a:pt x="5955030" y="6351270"/>
                  </a:cubicBezTo>
                  <a:lnTo>
                    <a:pt x="394970" y="6351270"/>
                  </a:lnTo>
                  <a:cubicBezTo>
                    <a:pt x="176530" y="6350000"/>
                    <a:pt x="0" y="6173470"/>
                    <a:pt x="0" y="5955030"/>
                  </a:cubicBezTo>
                  <a:close/>
                </a:path>
              </a:pathLst>
            </a:custGeom>
            <a:blipFill>
              <a:blip r:embed="rId6"/>
              <a:stretch>
                <a:fillRect t="-26534" b="-23528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0" name="Freeform 10"/>
          <p:cNvSpPr/>
          <p:nvPr/>
        </p:nvSpPr>
        <p:spPr>
          <a:xfrm>
            <a:off x="14957858" y="7482683"/>
            <a:ext cx="2605379" cy="1414250"/>
          </a:xfrm>
          <a:custGeom>
            <a:avLst/>
            <a:gdLst/>
            <a:ahLst/>
            <a:cxnLst/>
            <a:rect l="l" t="t" r="r" b="b"/>
            <a:pathLst>
              <a:path w="2605378" h="1414250">
                <a:moveTo>
                  <a:pt x="0" y="0"/>
                </a:moveTo>
                <a:lnTo>
                  <a:pt x="2605378" y="0"/>
                </a:lnTo>
                <a:lnTo>
                  <a:pt x="2605378" y="1414250"/>
                </a:lnTo>
                <a:lnTo>
                  <a:pt x="0" y="141425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Freeform 11"/>
          <p:cNvSpPr/>
          <p:nvPr/>
        </p:nvSpPr>
        <p:spPr>
          <a:xfrm rot="-651484">
            <a:off x="1319861" y="7568770"/>
            <a:ext cx="2741489" cy="1444244"/>
          </a:xfrm>
          <a:custGeom>
            <a:avLst/>
            <a:gdLst/>
            <a:ahLst/>
            <a:cxnLst/>
            <a:rect l="l" t="t" r="r" b="b"/>
            <a:pathLst>
              <a:path w="2741489" h="1444243">
                <a:moveTo>
                  <a:pt x="0" y="0"/>
                </a:moveTo>
                <a:lnTo>
                  <a:pt x="2741489" y="0"/>
                </a:lnTo>
                <a:lnTo>
                  <a:pt x="2741489" y="1444243"/>
                </a:lnTo>
                <a:lnTo>
                  <a:pt x="0" y="144424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1345714" y="2526908"/>
            <a:ext cx="2986994" cy="2616593"/>
          </a:xfrm>
          <a:custGeom>
            <a:avLst/>
            <a:gdLst/>
            <a:ahLst/>
            <a:cxnLst/>
            <a:rect l="l" t="t" r="r" b="b"/>
            <a:pathLst>
              <a:path w="2986993" h="2616592">
                <a:moveTo>
                  <a:pt x="0" y="0"/>
                </a:moveTo>
                <a:lnTo>
                  <a:pt x="2986994" y="0"/>
                </a:lnTo>
                <a:lnTo>
                  <a:pt x="2986994" y="2616592"/>
                </a:lnTo>
                <a:lnTo>
                  <a:pt x="0" y="261659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498100" y="5612323"/>
            <a:ext cx="1061204" cy="1061204"/>
          </a:xfrm>
          <a:custGeom>
            <a:avLst/>
            <a:gdLst/>
            <a:ahLst/>
            <a:cxnLst/>
            <a:rect l="l" t="t" r="r" b="b"/>
            <a:pathLst>
              <a:path w="1061203" h="1061203">
                <a:moveTo>
                  <a:pt x="0" y="0"/>
                </a:moveTo>
                <a:lnTo>
                  <a:pt x="1061202" y="0"/>
                </a:lnTo>
                <a:lnTo>
                  <a:pt x="1061202" y="1061203"/>
                </a:lnTo>
                <a:lnTo>
                  <a:pt x="0" y="1061203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130223"/>
            <a:ext cx="18541982" cy="10417223"/>
          </a:xfrm>
          <a:custGeom>
            <a:avLst/>
            <a:gdLst/>
            <a:ahLst/>
            <a:cxnLst/>
            <a:rect l="l" t="t" r="r" b="b"/>
            <a:pathLst>
              <a:path w="18541982" h="10417223">
                <a:moveTo>
                  <a:pt x="0" y="0"/>
                </a:moveTo>
                <a:lnTo>
                  <a:pt x="18541982" y="0"/>
                </a:lnTo>
                <a:lnTo>
                  <a:pt x="18541982" y="10417223"/>
                </a:lnTo>
                <a:lnTo>
                  <a:pt x="0" y="1041722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3" name="Group 3"/>
          <p:cNvGrpSpPr/>
          <p:nvPr/>
        </p:nvGrpSpPr>
        <p:grpSpPr>
          <a:xfrm>
            <a:off x="803484" y="914402"/>
            <a:ext cx="16230600" cy="8229600"/>
            <a:chOff x="0" y="0"/>
            <a:chExt cx="4274726" cy="2167467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274726" cy="2167467"/>
            </a:xfrm>
            <a:custGeom>
              <a:avLst/>
              <a:gdLst/>
              <a:ahLst/>
              <a:cxnLst/>
              <a:rect l="l" t="t" r="r" b="b"/>
              <a:pathLst>
                <a:path w="4274726" h="2167467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2143140"/>
                  </a:lnTo>
                  <a:cubicBezTo>
                    <a:pt x="4274726" y="2156575"/>
                    <a:pt x="4263834" y="2167467"/>
                    <a:pt x="4250399" y="2167467"/>
                  </a:cubicBezTo>
                  <a:lnTo>
                    <a:pt x="24327" y="2167467"/>
                  </a:lnTo>
                  <a:cubicBezTo>
                    <a:pt x="10891" y="2167467"/>
                    <a:pt x="0" y="2156575"/>
                    <a:pt x="0" y="2143140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FFFFFF">
                <a:alpha val="89804"/>
              </a:srgbClr>
            </a:solidFill>
            <a:ln w="38100" cap="rnd">
              <a:solidFill>
                <a:srgbClr val="FC8181">
                  <a:alpha val="89804"/>
                </a:srgbClr>
              </a:solidFill>
              <a:prstDash val="lgDash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22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-575066" y="6653774"/>
            <a:ext cx="2596105" cy="3633226"/>
          </a:xfrm>
          <a:custGeom>
            <a:avLst/>
            <a:gdLst/>
            <a:ahLst/>
            <a:cxnLst/>
            <a:rect l="l" t="t" r="r" b="b"/>
            <a:pathLst>
              <a:path w="2596105" h="3633226">
                <a:moveTo>
                  <a:pt x="0" y="0"/>
                </a:moveTo>
                <a:lnTo>
                  <a:pt x="2596105" y="0"/>
                </a:lnTo>
                <a:lnTo>
                  <a:pt x="2596105" y="3633226"/>
                </a:lnTo>
                <a:lnTo>
                  <a:pt x="0" y="363322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TextBox 9"/>
          <p:cNvSpPr txBox="1"/>
          <p:nvPr/>
        </p:nvSpPr>
        <p:spPr>
          <a:xfrm>
            <a:off x="4510633" y="-266700"/>
            <a:ext cx="9266733" cy="13378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1747"/>
              </a:lnSpc>
              <a:spcBef>
                <a:spcPct val="0"/>
              </a:spcBef>
            </a:pPr>
            <a:r>
              <a:rPr lang="en-US" sz="6000" b="1" dirty="0">
                <a:solidFill>
                  <a:srgbClr val="804B3B"/>
                </a:solidFill>
                <a:latin typeface="Comic Sans MS" panose="030F0702030302020204" pitchFamily="66" charset="0"/>
              </a:rPr>
              <a:t>TABLE OF CONTENTS</a:t>
            </a:r>
          </a:p>
        </p:txBody>
      </p:sp>
      <p:sp>
        <p:nvSpPr>
          <p:cNvPr id="12" name="Freeform 12"/>
          <p:cNvSpPr/>
          <p:nvPr/>
        </p:nvSpPr>
        <p:spPr>
          <a:xfrm flipH="1">
            <a:off x="16021617" y="6653774"/>
            <a:ext cx="2596105" cy="3633226"/>
          </a:xfrm>
          <a:custGeom>
            <a:avLst/>
            <a:gdLst/>
            <a:ahLst/>
            <a:cxnLst/>
            <a:rect l="l" t="t" r="r" b="b"/>
            <a:pathLst>
              <a:path w="2596105" h="3633226">
                <a:moveTo>
                  <a:pt x="2596105" y="0"/>
                </a:moveTo>
                <a:lnTo>
                  <a:pt x="0" y="0"/>
                </a:lnTo>
                <a:lnTo>
                  <a:pt x="0" y="3633226"/>
                </a:lnTo>
                <a:lnTo>
                  <a:pt x="2596105" y="3633226"/>
                </a:lnTo>
                <a:lnTo>
                  <a:pt x="2596105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3" name="Group 13"/>
          <p:cNvGrpSpPr/>
          <p:nvPr/>
        </p:nvGrpSpPr>
        <p:grpSpPr>
          <a:xfrm>
            <a:off x="914400" y="1071103"/>
            <a:ext cx="15925800" cy="7794334"/>
            <a:chOff x="0" y="0"/>
            <a:chExt cx="4789982" cy="4032689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4789982" cy="4032690"/>
            </a:xfrm>
            <a:custGeom>
              <a:avLst/>
              <a:gdLst/>
              <a:ahLst/>
              <a:cxnLst/>
              <a:rect l="l" t="t" r="r" b="b"/>
              <a:pathLst>
                <a:path w="4789982" h="4032690">
                  <a:moveTo>
                    <a:pt x="4665521" y="4032689"/>
                  </a:moveTo>
                  <a:lnTo>
                    <a:pt x="124460" y="4032689"/>
                  </a:lnTo>
                  <a:cubicBezTo>
                    <a:pt x="55880" y="4032689"/>
                    <a:pt x="0" y="3976809"/>
                    <a:pt x="0" y="3908229"/>
                  </a:cubicBezTo>
                  <a:lnTo>
                    <a:pt x="0" y="124460"/>
                  </a:lnTo>
                  <a:cubicBezTo>
                    <a:pt x="0" y="55880"/>
                    <a:pt x="55880" y="0"/>
                    <a:pt x="124460" y="0"/>
                  </a:cubicBezTo>
                  <a:lnTo>
                    <a:pt x="4665522" y="0"/>
                  </a:lnTo>
                  <a:cubicBezTo>
                    <a:pt x="4734102" y="0"/>
                    <a:pt x="4789982" y="55880"/>
                    <a:pt x="4789982" y="124460"/>
                  </a:cubicBezTo>
                  <a:lnTo>
                    <a:pt x="4789982" y="3908229"/>
                  </a:lnTo>
                  <a:cubicBezTo>
                    <a:pt x="4789982" y="3976809"/>
                    <a:pt x="4734102" y="4032690"/>
                    <a:pt x="4665522" y="4032690"/>
                  </a:cubicBezTo>
                  <a:close/>
                </a:path>
              </a:pathLst>
            </a:custGeom>
            <a:solidFill>
              <a:srgbClr val="F7C1A9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914400" y="1890505"/>
            <a:ext cx="17738498" cy="61555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742950" lvl="1" indent="-742950">
              <a:spcBef>
                <a:spcPct val="0"/>
              </a:spcBef>
              <a:buAutoNum type="arabicPeriod"/>
            </a:pPr>
            <a:r>
              <a:rPr lang="en-US" sz="8000" b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 Warm-up &amp; review</a:t>
            </a:r>
          </a:p>
          <a:p>
            <a:pPr marL="742950" lvl="1" indent="-742950">
              <a:spcBef>
                <a:spcPct val="0"/>
              </a:spcBef>
              <a:buAutoNum type="arabicPeriod"/>
            </a:pPr>
            <a:r>
              <a:rPr lang="en-US" sz="8000" b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</a:rPr>
              <a:t> Activity 1: </a:t>
            </a:r>
            <a:r>
              <a:rPr lang="en-US" sz="8000" b="1" dirty="0">
                <a:solidFill>
                  <a:schemeClr val="accent6">
                    <a:lumMod val="50000"/>
                  </a:schemeClr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Listen and repeat</a:t>
            </a:r>
            <a:endParaRPr lang="en-US" sz="8000" b="1" dirty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marL="742950" lvl="1" indent="-742950">
              <a:spcBef>
                <a:spcPct val="0"/>
              </a:spcBef>
              <a:buAutoNum type="arabicPeriod"/>
            </a:pP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Activity 2: </a:t>
            </a: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  <a:cs typeface="+mn-cs"/>
              </a:rPr>
              <a:t>Point and say</a:t>
            </a:r>
          </a:p>
          <a:p>
            <a:pPr marL="742950" lvl="1" indent="-742950">
              <a:spcBef>
                <a:spcPct val="0"/>
              </a:spcBef>
              <a:buAutoNum type="arabicPeriod"/>
            </a:pPr>
            <a:r>
              <a:rPr lang="en-US" sz="8000" b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 Fun corner &amp; wrap-up</a:t>
            </a:r>
            <a:r>
              <a:rPr kumimoji="0" lang="en-US" sz="80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Times New Roman" panose="02020603050405020304" pitchFamily="18" charset="0"/>
                <a:cs typeface="+mn-cs"/>
              </a:rPr>
              <a:t> </a:t>
            </a:r>
            <a:endParaRPr kumimoji="0" lang="en-US" sz="80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742950" lvl="1" indent="-742950">
              <a:spcBef>
                <a:spcPct val="0"/>
              </a:spcBef>
              <a:buAutoNum type="arabicPeriod"/>
            </a:pPr>
            <a:endParaRPr lang="en-US" sz="8000" b="1" dirty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17" name="TextBox 15">
            <a:extLst>
              <a:ext uri="{FF2B5EF4-FFF2-40B4-BE49-F238E27FC236}">
                <a16:creationId xmlns:a16="http://schemas.microsoft.com/office/drawing/2014/main" id="{49BE909C-4DBC-6C03-88D3-C2FC2E78DF6E}"/>
              </a:ext>
            </a:extLst>
          </p:cNvPr>
          <p:cNvSpPr txBox="1"/>
          <p:nvPr/>
        </p:nvSpPr>
        <p:spPr>
          <a:xfrm>
            <a:off x="5352404" y="4583138"/>
            <a:ext cx="5650908" cy="6898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 indent="0" algn="ctr">
              <a:lnSpc>
                <a:spcPts val="5652"/>
              </a:lnSpc>
              <a:spcBef>
                <a:spcPct val="0"/>
              </a:spcBef>
            </a:pPr>
            <a:endParaRPr lang="en-US" sz="4400" dirty="0">
              <a:solidFill>
                <a:srgbClr val="804B3B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310194" cy="10287000"/>
          </a:xfrm>
          <a:custGeom>
            <a:avLst/>
            <a:gdLst/>
            <a:ahLst/>
            <a:cxnLst/>
            <a:rect l="l" t="t" r="r" b="b"/>
            <a:pathLst>
              <a:path w="18310194" h="10287000">
                <a:moveTo>
                  <a:pt x="0" y="0"/>
                </a:moveTo>
                <a:lnTo>
                  <a:pt x="18310194" y="0"/>
                </a:lnTo>
                <a:lnTo>
                  <a:pt x="1831019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3" name="Group 3"/>
          <p:cNvGrpSpPr/>
          <p:nvPr/>
        </p:nvGrpSpPr>
        <p:grpSpPr>
          <a:xfrm>
            <a:off x="304800" y="342900"/>
            <a:ext cx="17526000" cy="9677400"/>
            <a:chOff x="0" y="0"/>
            <a:chExt cx="4274726" cy="2166324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274726" cy="2166324"/>
            </a:xfrm>
            <a:custGeom>
              <a:avLst/>
              <a:gdLst/>
              <a:ahLst/>
              <a:cxnLst/>
              <a:rect l="l" t="t" r="r" b="b"/>
              <a:pathLst>
                <a:path w="4274726" h="2166324">
                  <a:moveTo>
                    <a:pt x="24327" y="0"/>
                  </a:moveTo>
                  <a:lnTo>
                    <a:pt x="4250399" y="0"/>
                  </a:lnTo>
                  <a:cubicBezTo>
                    <a:pt x="4263834" y="0"/>
                    <a:pt x="4274726" y="10891"/>
                    <a:pt x="4274726" y="24327"/>
                  </a:cubicBezTo>
                  <a:lnTo>
                    <a:pt x="4274726" y="2141998"/>
                  </a:lnTo>
                  <a:cubicBezTo>
                    <a:pt x="4274726" y="2155433"/>
                    <a:pt x="4263834" y="2166324"/>
                    <a:pt x="4250399" y="2166324"/>
                  </a:cubicBezTo>
                  <a:lnTo>
                    <a:pt x="24327" y="2166324"/>
                  </a:lnTo>
                  <a:cubicBezTo>
                    <a:pt x="10891" y="2166324"/>
                    <a:pt x="0" y="2155433"/>
                    <a:pt x="0" y="2141998"/>
                  </a:cubicBezTo>
                  <a:lnTo>
                    <a:pt x="0" y="24327"/>
                  </a:lnTo>
                  <a:cubicBezTo>
                    <a:pt x="0" y="10891"/>
                    <a:pt x="10891" y="0"/>
                    <a:pt x="24327" y="0"/>
                  </a:cubicBezTo>
                  <a:close/>
                </a:path>
              </a:pathLst>
            </a:custGeom>
            <a:solidFill>
              <a:srgbClr val="FFFFFF">
                <a:alpha val="89804"/>
              </a:srgbClr>
            </a:solidFill>
            <a:ln w="38100" cap="rnd">
              <a:solidFill>
                <a:srgbClr val="FC8181">
                  <a:alpha val="89804"/>
                </a:srgbClr>
              </a:solidFill>
              <a:prstDash val="lgDash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022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-572813" y="5581411"/>
            <a:ext cx="3362357" cy="4705589"/>
          </a:xfrm>
          <a:custGeom>
            <a:avLst/>
            <a:gdLst/>
            <a:ahLst/>
            <a:cxnLst/>
            <a:rect l="l" t="t" r="r" b="b"/>
            <a:pathLst>
              <a:path w="3362357" h="4705589">
                <a:moveTo>
                  <a:pt x="0" y="0"/>
                </a:moveTo>
                <a:lnTo>
                  <a:pt x="3362357" y="0"/>
                </a:lnTo>
                <a:lnTo>
                  <a:pt x="3362357" y="4705589"/>
                </a:lnTo>
                <a:lnTo>
                  <a:pt x="0" y="470558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 flipH="1">
            <a:off x="15501345" y="5581411"/>
            <a:ext cx="3362357" cy="4705589"/>
          </a:xfrm>
          <a:custGeom>
            <a:avLst/>
            <a:gdLst/>
            <a:ahLst/>
            <a:cxnLst/>
            <a:rect l="l" t="t" r="r" b="b"/>
            <a:pathLst>
              <a:path w="3362357" h="4705589">
                <a:moveTo>
                  <a:pt x="3362357" y="0"/>
                </a:moveTo>
                <a:lnTo>
                  <a:pt x="0" y="0"/>
                </a:lnTo>
                <a:lnTo>
                  <a:pt x="0" y="4705589"/>
                </a:lnTo>
                <a:lnTo>
                  <a:pt x="3362357" y="4705589"/>
                </a:lnTo>
                <a:lnTo>
                  <a:pt x="3362357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82A661C-56FA-9017-24C4-4D9C4D973F34}"/>
              </a:ext>
            </a:extLst>
          </p:cNvPr>
          <p:cNvSpPr txBox="1"/>
          <p:nvPr/>
        </p:nvSpPr>
        <p:spPr>
          <a:xfrm>
            <a:off x="1491899" y="571500"/>
            <a:ext cx="15326396" cy="62786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3800" b="1" dirty="0">
                <a:solidFill>
                  <a:srgbClr val="FF000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01</a:t>
            </a:r>
          </a:p>
          <a:p>
            <a:pPr algn="ctr"/>
            <a:r>
              <a:rPr lang="en-US" sz="8800" b="1" u="sng" dirty="0">
                <a:solidFill>
                  <a:srgbClr val="00B05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WARM-UP &amp; REVIEW</a:t>
            </a:r>
          </a:p>
          <a:p>
            <a:pPr algn="ctr"/>
            <a:r>
              <a:rPr lang="en-US" sz="8800" b="1" u="sng" dirty="0">
                <a:solidFill>
                  <a:srgbClr val="00B05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8800" b="1" u="sng" dirty="0">
              <a:solidFill>
                <a:srgbClr val="00B05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  <a:p>
            <a:pPr algn="ctr"/>
            <a:r>
              <a:rPr lang="en-US" sz="8800" b="1" dirty="0">
                <a:solidFill>
                  <a:srgbClr val="7030A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Game: </a:t>
            </a:r>
            <a:r>
              <a:rPr lang="en-US" sz="8800" b="1" i="1" dirty="0">
                <a:solidFill>
                  <a:srgbClr val="7030A0"/>
                </a:solidFill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“Sing and complete”</a:t>
            </a:r>
            <a:endParaRPr lang="en-US" sz="13800" dirty="0"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AB946B"/>
      </a:accent1>
      <a:accent2>
        <a:srgbClr val="C04F32"/>
      </a:accent2>
      <a:accent3>
        <a:srgbClr val="DD8C3C"/>
      </a:accent3>
      <a:accent4>
        <a:srgbClr val="8E684C"/>
      </a:accent4>
      <a:accent5>
        <a:srgbClr val="CBAF62"/>
      </a:accent5>
      <a:accent6>
        <a:srgbClr val="803348"/>
      </a:accent6>
      <a:hlink>
        <a:srgbClr val="86724D"/>
      </a:hlink>
      <a:folHlink>
        <a:srgbClr val="B99E84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A2BEDC8B-F191-493B-BA33-0F4F800A89D3}"/>
    </a:ext>
  </a:extLst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637</TotalTime>
  <Words>552</Words>
  <Application>Microsoft Office PowerPoint</Application>
  <PresentationFormat>Custom</PresentationFormat>
  <Paragraphs>165</Paragraphs>
  <Slides>32</Slides>
  <Notes>11</Notes>
  <HiddenSlides>0</HiddenSlides>
  <MMClips>49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32</vt:i4>
      </vt:variant>
    </vt:vector>
  </HeadingPairs>
  <TitlesOfParts>
    <vt:vector size="44" baseType="lpstr">
      <vt:lpstr>Congenial Black</vt:lpstr>
      <vt:lpstr>Garamond</vt:lpstr>
      <vt:lpstr>Arial</vt:lpstr>
      <vt:lpstr>Calibri Light</vt:lpstr>
      <vt:lpstr>Comic Sans MS</vt:lpstr>
      <vt:lpstr>Comic Sans Bold</vt:lpstr>
      <vt:lpstr>Calibri</vt:lpstr>
      <vt:lpstr>Abadi</vt:lpstr>
      <vt:lpstr>Times New Roman</vt:lpstr>
      <vt:lpstr>Office Theme</vt:lpstr>
      <vt:lpstr>Organic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DELL</dc:creator>
  <cp:lastModifiedBy>bao phan</cp:lastModifiedBy>
  <cp:revision>27</cp:revision>
  <dcterms:created xsi:type="dcterms:W3CDTF">2006-08-16T00:00:00Z</dcterms:created>
  <dcterms:modified xsi:type="dcterms:W3CDTF">2024-03-25T13:48:59Z</dcterms:modified>
  <dc:identifier>DAFwrUn2yAc</dc:identifier>
</cp:coreProperties>
</file>