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4" r:id="rId3"/>
    <p:sldId id="280" r:id="rId4"/>
    <p:sldId id="264" r:id="rId5"/>
    <p:sldId id="269" r:id="rId6"/>
    <p:sldId id="270" r:id="rId7"/>
    <p:sldId id="271" r:id="rId8"/>
    <p:sldId id="272" r:id="rId9"/>
    <p:sldId id="273" r:id="rId10"/>
    <p:sldId id="282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9E76B3"/>
    <a:srgbClr val="DA0000"/>
    <a:srgbClr val="F172AC"/>
    <a:srgbClr val="0F398D"/>
    <a:srgbClr val="EB9FC3"/>
    <a:srgbClr val="002D86"/>
    <a:srgbClr val="F3C3DA"/>
    <a:srgbClr val="E06AA1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5" autoAdjust="0"/>
    <p:restoredTop sz="93883" autoAdjust="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9F76B4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chemeClr val="bg1"/>
                  </a:solidFill>
                  <a:latin typeface="Comic Sans MS" panose="030F0702030302020204" pitchFamily="66" charset="0"/>
                </a:rPr>
                <a:t>r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51" y="1647742"/>
            <a:ext cx="3647670" cy="4547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58" y="1925886"/>
            <a:ext cx="5102421" cy="37015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83" y="1374014"/>
            <a:ext cx="3903607" cy="48663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51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" y="18288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42" y="2886751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598" y="2851393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94" y="2851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3DE948-6644-01F5-FFF3-755BC775FCA1}"/>
              </a:ext>
            </a:extLst>
          </p:cNvPr>
          <p:cNvSpPr txBox="1"/>
          <p:nvPr/>
        </p:nvSpPr>
        <p:spPr>
          <a:xfrm>
            <a:off x="965200" y="5872893"/>
            <a:ext cx="78909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01" y="2127993"/>
            <a:ext cx="2707337" cy="15114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254" y="629354"/>
            <a:ext cx="1053321" cy="107683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71" y="349515"/>
            <a:ext cx="3721035" cy="163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6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3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4" y="555399"/>
            <a:ext cx="726389" cy="7508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5065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1012315"/>
            <a:ext cx="950039" cy="512342"/>
          </a:xfrm>
          <a:prstGeom prst="rect">
            <a:avLst/>
          </a:prstGeom>
        </p:spPr>
      </p:pic>
      <p:pic>
        <p:nvPicPr>
          <p:cNvPr id="22" name="Picture 2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2CDAD4-E198-4235-80D7-5CC4FB26B1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0051"/>
            <a:ext cx="9144000" cy="39778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085FFE2-F0E9-4634-A66E-F3F3CFB7B2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654" y="2503360"/>
            <a:ext cx="1774003" cy="2700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2350293-B645-4415-A068-C8A27E47C9F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895" y="2724372"/>
            <a:ext cx="1334622" cy="24057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B4A29D-860B-4495-93B0-0C6080F55F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42" y="1583423"/>
            <a:ext cx="4236357" cy="1410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512722-512B-4DA8-892C-BFF79B941A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047" y="862691"/>
            <a:ext cx="4118726" cy="1656337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B4104BA8-CB8A-4038-8EA2-B9CED6F0E4B2}"/>
              </a:ext>
            </a:extLst>
          </p:cNvPr>
          <p:cNvSpPr/>
          <p:nvPr/>
        </p:nvSpPr>
        <p:spPr>
          <a:xfrm>
            <a:off x="4311796" y="6133532"/>
            <a:ext cx="548640" cy="54864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EE109C46-BC5C-43AC-A375-68FCE5CC2523}"/>
              </a:ext>
            </a:extLst>
          </p:cNvPr>
          <p:cNvSpPr/>
          <p:nvPr/>
        </p:nvSpPr>
        <p:spPr>
          <a:xfrm rot="5400000">
            <a:off x="4481467" y="6278548"/>
            <a:ext cx="320040" cy="274320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52FDA3B-3A3F-4C71-96B1-FA3430B3E649}"/>
              </a:ext>
            </a:extLst>
          </p:cNvPr>
          <p:cNvGrpSpPr/>
          <p:nvPr/>
        </p:nvGrpSpPr>
        <p:grpSpPr>
          <a:xfrm rot="5400000">
            <a:off x="4404612" y="6277022"/>
            <a:ext cx="365760" cy="27432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21" name="Minus Sign 6">
              <a:extLst>
                <a:ext uri="{FF2B5EF4-FFF2-40B4-BE49-F238E27FC236}">
                  <a16:creationId xmlns:a16="http://schemas.microsoft.com/office/drawing/2014/main" id="{6A85640B-1018-4973-B954-90E6BE0FCD23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Minus Sign 40">
              <a:extLst>
                <a:ext uri="{FF2B5EF4-FFF2-40B4-BE49-F238E27FC236}">
                  <a16:creationId xmlns:a16="http://schemas.microsoft.com/office/drawing/2014/main" id="{C1B1E07C-8999-4A82-83E0-6AF0EB113ABF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Track 020">
            <a:hlinkClick r:id="" action="ppaction://media"/>
            <a:extLst>
              <a:ext uri="{FF2B5EF4-FFF2-40B4-BE49-F238E27FC236}">
                <a16:creationId xmlns:a16="http://schemas.microsoft.com/office/drawing/2014/main" id="{52C3F69E-8907-4E55-B901-3D7F20D344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158" end="2968.46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66062" y="-34636"/>
            <a:ext cx="487363" cy="487363"/>
          </a:xfrm>
          <a:prstGeom prst="rect">
            <a:avLst/>
          </a:prstGeom>
        </p:spPr>
      </p:pic>
      <p:pic>
        <p:nvPicPr>
          <p:cNvPr id="23" name="Track 020">
            <a:hlinkClick r:id="" action="ppaction://media"/>
            <a:extLst>
              <a:ext uri="{FF2B5EF4-FFF2-40B4-BE49-F238E27FC236}">
                <a16:creationId xmlns:a16="http://schemas.microsoft.com/office/drawing/2014/main" id="{D4327E70-0B66-4FC3-A50C-F183F172E69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158" end="6898.46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66061" y="606996"/>
            <a:ext cx="487363" cy="487363"/>
          </a:xfrm>
          <a:prstGeom prst="rect">
            <a:avLst/>
          </a:prstGeom>
        </p:spPr>
      </p:pic>
      <p:pic>
        <p:nvPicPr>
          <p:cNvPr id="24" name="Track 020">
            <a:hlinkClick r:id="" action="ppaction://media"/>
            <a:extLst>
              <a:ext uri="{FF2B5EF4-FFF2-40B4-BE49-F238E27FC236}">
                <a16:creationId xmlns:a16="http://schemas.microsoft.com/office/drawing/2014/main" id="{F1F74127-DB87-4A8C-A6BC-92CF07E19E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260" end="2968.4687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66060" y="1167400"/>
            <a:ext cx="487363" cy="48736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49F266D-A5C5-43D9-9AFA-2E162DD5F586}"/>
              </a:ext>
            </a:extLst>
          </p:cNvPr>
          <p:cNvSpPr txBox="1"/>
          <p:nvPr/>
        </p:nvSpPr>
        <p:spPr>
          <a:xfrm>
            <a:off x="2863311" y="1973987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rainbow.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74A5AA-5493-43DD-A6EA-EA1413C62AE0}"/>
              </a:ext>
            </a:extLst>
          </p:cNvPr>
          <p:cNvSpPr txBox="1"/>
          <p:nvPr/>
        </p:nvSpPr>
        <p:spPr>
          <a:xfrm>
            <a:off x="2863755" y="1975123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rainbow.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887A0B-164E-4C1D-9413-DB2E05A31345}"/>
              </a:ext>
            </a:extLst>
          </p:cNvPr>
          <p:cNvSpPr txBox="1"/>
          <p:nvPr/>
        </p:nvSpPr>
        <p:spPr>
          <a:xfrm>
            <a:off x="2863311" y="197397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rainbow.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48DD96-F888-4B5D-A9F1-4142692635F2}"/>
              </a:ext>
            </a:extLst>
          </p:cNvPr>
          <p:cNvSpPr txBox="1"/>
          <p:nvPr/>
        </p:nvSpPr>
        <p:spPr>
          <a:xfrm>
            <a:off x="2863311" y="197397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rainbow.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A36C6E-F71D-4A4B-9E72-286B8863B449}"/>
              </a:ext>
            </a:extLst>
          </p:cNvPr>
          <p:cNvSpPr txBox="1"/>
          <p:nvPr/>
        </p:nvSpPr>
        <p:spPr>
          <a:xfrm>
            <a:off x="5346369" y="1196447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E93644F-2413-4203-B878-40E59FCA7DC5}"/>
              </a:ext>
            </a:extLst>
          </p:cNvPr>
          <p:cNvSpPr txBox="1"/>
          <p:nvPr/>
        </p:nvSpPr>
        <p:spPr>
          <a:xfrm>
            <a:off x="5346369" y="1200011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FD2D17-8440-435B-A3DE-7B3D46D8DAF1}"/>
              </a:ext>
            </a:extLst>
          </p:cNvPr>
          <p:cNvSpPr txBox="1"/>
          <p:nvPr/>
        </p:nvSpPr>
        <p:spPr>
          <a:xfrm>
            <a:off x="5346369" y="1197119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1126CF-67BD-4C45-BF27-FAF72D5683D5}"/>
              </a:ext>
            </a:extLst>
          </p:cNvPr>
          <p:cNvSpPr txBox="1"/>
          <p:nvPr/>
        </p:nvSpPr>
        <p:spPr>
          <a:xfrm>
            <a:off x="5346369" y="1196923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32" presetClass="emph" presetSubtype="0" repeatCount="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4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7"/>
                            </p:stCondLst>
                            <p:childTnLst>
                              <p:par>
                                <p:cTn id="5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40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05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57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77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7" grpId="0"/>
      <p:bldP spid="27" grpId="1"/>
      <p:bldP spid="28" grpId="0"/>
      <p:bldP spid="28" grpId="1"/>
      <p:bldP spid="29" grpId="0"/>
      <p:bldP spid="29" grpId="1"/>
      <p:bldP spid="29" grpId="2"/>
      <p:bldP spid="29" grpId="3"/>
      <p:bldP spid="31" grpId="0"/>
      <p:bldP spid="31" grpId="1"/>
      <p:bldP spid="32" grpId="0"/>
      <p:bldP spid="32" grpId="1"/>
      <p:bldP spid="33" grpId="0"/>
      <p:bldP spid="33" grpId="1"/>
      <p:bldP spid="33" grpId="2"/>
      <p:bldP spid="33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51979"/>
            <a:ext cx="714162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2887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90538"/>
            <a:ext cx="553899" cy="523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" y="2290472"/>
            <a:ext cx="2959960" cy="33434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202" y="2868924"/>
            <a:ext cx="2675766" cy="23503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38" y="2144648"/>
            <a:ext cx="2722980" cy="339452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1285719" y="526796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Oval 10"/>
          <p:cNvSpPr/>
          <p:nvPr/>
        </p:nvSpPr>
        <p:spPr>
          <a:xfrm>
            <a:off x="4295050" y="526796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7281079" y="5267965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164" y="1358323"/>
            <a:ext cx="4064804" cy="9321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49296" y="1576092"/>
            <a:ext cx="370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2D86"/>
                </a:solidFill>
                <a:latin typeface="Comic Sans MS" panose="030F0702030302020204" pitchFamily="66" charset="0"/>
              </a:rPr>
              <a:t>What can you see?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970" y="1647549"/>
            <a:ext cx="2912461" cy="932149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5977576" y="1883038"/>
            <a:ext cx="2421247" cy="523220"/>
            <a:chOff x="3831920" y="1537851"/>
            <a:chExt cx="2421247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3831920" y="1537851"/>
              <a:ext cx="2421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I         .       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4754626" y="1890111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49" y="476580"/>
            <a:ext cx="5381940" cy="6079269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22" name="Pictur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93" y="476580"/>
            <a:ext cx="4064804" cy="9321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141725" y="694349"/>
            <a:ext cx="370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2D86"/>
                </a:solidFill>
                <a:latin typeface="Comic Sans MS" panose="030F0702030302020204" pitchFamily="66" charset="0"/>
              </a:rPr>
              <a:t>What can you see?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99" y="765806"/>
            <a:ext cx="2912461" cy="932149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5270005" y="1001295"/>
            <a:ext cx="2421247" cy="523220"/>
            <a:chOff x="3831920" y="1537851"/>
            <a:chExt cx="2421247" cy="523220"/>
          </a:xfrm>
        </p:grpSpPr>
        <p:sp>
          <p:nvSpPr>
            <p:cNvPr id="27" name="TextBox 26"/>
            <p:cNvSpPr txBox="1"/>
            <p:nvPr/>
          </p:nvSpPr>
          <p:spPr>
            <a:xfrm>
              <a:off x="3831920" y="1537851"/>
              <a:ext cx="2421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I         .       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4754626" y="1890111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4348332" y="6129856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843" y="1589898"/>
            <a:ext cx="4962313" cy="4358788"/>
          </a:xfrm>
          <a:prstGeom prst="rect">
            <a:avLst/>
          </a:prstGeom>
        </p:spPr>
      </p:pic>
      <p:pic>
        <p:nvPicPr>
          <p:cNvPr id="34" name="Picture 3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93" y="476580"/>
            <a:ext cx="4064804" cy="93214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141725" y="694349"/>
            <a:ext cx="370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2D86"/>
                </a:solidFill>
                <a:latin typeface="Comic Sans MS" panose="030F0702030302020204" pitchFamily="66" charset="0"/>
              </a:rPr>
              <a:t>What can you see?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99" y="765806"/>
            <a:ext cx="2912461" cy="932149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5270005" y="1001295"/>
            <a:ext cx="2421247" cy="523220"/>
            <a:chOff x="3831920" y="1537851"/>
            <a:chExt cx="2421247" cy="523220"/>
          </a:xfrm>
        </p:grpSpPr>
        <p:sp>
          <p:nvSpPr>
            <p:cNvPr id="39" name="TextBox 38"/>
            <p:cNvSpPr txBox="1"/>
            <p:nvPr/>
          </p:nvSpPr>
          <p:spPr>
            <a:xfrm>
              <a:off x="3831920" y="1537851"/>
              <a:ext cx="2421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I         .       </a:t>
              </a: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754626" y="1890111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09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4348332" y="6129856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77" y="368275"/>
            <a:ext cx="4803331" cy="5987936"/>
          </a:xfrm>
          <a:prstGeom prst="rect">
            <a:avLst/>
          </a:prstGeom>
        </p:spPr>
      </p:pic>
      <p:pic>
        <p:nvPicPr>
          <p:cNvPr id="34" name="Picture 3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93" y="476580"/>
            <a:ext cx="4064804" cy="93214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141725" y="694349"/>
            <a:ext cx="3700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rgbClr val="002D86"/>
                </a:solidFill>
                <a:latin typeface="Comic Sans MS" panose="030F0702030302020204" pitchFamily="66" charset="0"/>
              </a:rPr>
              <a:t>What can you see?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99" y="765806"/>
            <a:ext cx="2912461" cy="932149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5270005" y="1001295"/>
            <a:ext cx="2421247" cy="523220"/>
            <a:chOff x="3831920" y="1537851"/>
            <a:chExt cx="2421247" cy="523220"/>
          </a:xfrm>
        </p:grpSpPr>
        <p:sp>
          <p:nvSpPr>
            <p:cNvPr id="39" name="TextBox 38"/>
            <p:cNvSpPr txBox="1"/>
            <p:nvPr/>
          </p:nvSpPr>
          <p:spPr>
            <a:xfrm>
              <a:off x="3831920" y="1537851"/>
              <a:ext cx="24212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>
                  <a:solidFill>
                    <a:srgbClr val="002D86"/>
                  </a:solidFill>
                  <a:latin typeface="Comic Sans MS" panose="030F0702030302020204" pitchFamily="66" charset="0"/>
                </a:rPr>
                <a:t>I         .       </a:t>
              </a: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754626" y="1890111"/>
              <a:ext cx="808970" cy="0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3254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45646"/>
            <a:ext cx="714162" cy="6832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0710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68764"/>
            <a:ext cx="497920" cy="523549"/>
          </a:xfrm>
          <a:prstGeom prst="rect">
            <a:avLst/>
          </a:prstGeom>
        </p:spPr>
      </p:pic>
      <p:pic>
        <p:nvPicPr>
          <p:cNvPr id="25" name="Picture 2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297" y="5620092"/>
            <a:ext cx="1062080" cy="1062080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96304" y="6111282"/>
            <a:ext cx="548640" cy="54864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65975" y="6256298"/>
            <a:ext cx="320040" cy="274320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89120" y="6254772"/>
            <a:ext cx="365760" cy="27432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29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Track 021">
            <a:hlinkClick r:id="" action="ppaction://media"/>
            <a:extLst>
              <a:ext uri="{FF2B5EF4-FFF2-40B4-BE49-F238E27FC236}">
                <a16:creationId xmlns:a16="http://schemas.microsoft.com/office/drawing/2014/main" id="{4C1BC1C6-9509-4A8C-8A1E-B3FFB2E5D0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300" end="347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6" y="-7721"/>
            <a:ext cx="487363" cy="487363"/>
          </a:xfrm>
          <a:prstGeom prst="rect">
            <a:avLst/>
          </a:prstGeom>
        </p:spPr>
      </p:pic>
      <p:pic>
        <p:nvPicPr>
          <p:cNvPr id="31" name="Track 021">
            <a:hlinkClick r:id="" action="ppaction://media"/>
            <a:extLst>
              <a:ext uri="{FF2B5EF4-FFF2-40B4-BE49-F238E27FC236}">
                <a16:creationId xmlns:a16="http://schemas.microsoft.com/office/drawing/2014/main" id="{02F02715-19F0-44D3-BE05-F648A24C8A9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800" end="317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5" y="511660"/>
            <a:ext cx="487363" cy="487363"/>
          </a:xfrm>
          <a:prstGeom prst="rect">
            <a:avLst/>
          </a:prstGeom>
        </p:spPr>
      </p:pic>
      <p:pic>
        <p:nvPicPr>
          <p:cNvPr id="32" name="Track 021">
            <a:hlinkClick r:id="" action="ppaction://media"/>
            <a:extLst>
              <a:ext uri="{FF2B5EF4-FFF2-40B4-BE49-F238E27FC236}">
                <a16:creationId xmlns:a16="http://schemas.microsoft.com/office/drawing/2014/main" id="{B4CD6BFC-77DE-4603-9307-4FDC574D801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000" end="282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85394" y="1004950"/>
            <a:ext cx="487363" cy="487363"/>
          </a:xfrm>
          <a:prstGeom prst="rect">
            <a:avLst/>
          </a:prstGeom>
        </p:spPr>
      </p:pic>
      <p:pic>
        <p:nvPicPr>
          <p:cNvPr id="33" name="Track 021">
            <a:hlinkClick r:id="" action="ppaction://media"/>
            <a:extLst>
              <a:ext uri="{FF2B5EF4-FFF2-40B4-BE49-F238E27FC236}">
                <a16:creationId xmlns:a16="http://schemas.microsoft.com/office/drawing/2014/main" id="{6511C2FC-034A-4D14-A2FC-5B5A05E27A4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000" end="252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5" y="1530258"/>
            <a:ext cx="487363" cy="487363"/>
          </a:xfrm>
          <a:prstGeom prst="rect">
            <a:avLst/>
          </a:prstGeom>
        </p:spPr>
      </p:pic>
      <p:pic>
        <p:nvPicPr>
          <p:cNvPr id="34" name="Track 021">
            <a:hlinkClick r:id="" action="ppaction://media"/>
            <a:extLst>
              <a:ext uri="{FF2B5EF4-FFF2-40B4-BE49-F238E27FC236}">
                <a16:creationId xmlns:a16="http://schemas.microsoft.com/office/drawing/2014/main" id="{657A6F18-C30C-459B-94E0-A5167B1EECC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500" end="223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5" y="2061493"/>
            <a:ext cx="487363" cy="487363"/>
          </a:xfrm>
          <a:prstGeom prst="rect">
            <a:avLst/>
          </a:prstGeom>
        </p:spPr>
      </p:pic>
      <p:pic>
        <p:nvPicPr>
          <p:cNvPr id="35" name="Track 021">
            <a:hlinkClick r:id="" action="ppaction://media"/>
            <a:extLst>
              <a:ext uri="{FF2B5EF4-FFF2-40B4-BE49-F238E27FC236}">
                <a16:creationId xmlns:a16="http://schemas.microsoft.com/office/drawing/2014/main" id="{A2A09902-361C-4900-86DF-A920C8B572B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500" end="18291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5" y="2557366"/>
            <a:ext cx="487363" cy="487363"/>
          </a:xfrm>
          <a:prstGeom prst="rect">
            <a:avLst/>
          </a:prstGeom>
        </p:spPr>
      </p:pic>
      <p:pic>
        <p:nvPicPr>
          <p:cNvPr id="36" name="Track 021">
            <a:hlinkClick r:id="" action="ppaction://media"/>
            <a:extLst>
              <a:ext uri="{FF2B5EF4-FFF2-40B4-BE49-F238E27FC236}">
                <a16:creationId xmlns:a16="http://schemas.microsoft.com/office/drawing/2014/main" id="{FF7D117F-6FD3-4921-A390-FBF8E64B81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000" end="5363.8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79814" y="3053239"/>
            <a:ext cx="487363" cy="48736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6B6DF2B6-7B7C-4AC1-95EB-A41C91B40084}"/>
              </a:ext>
            </a:extLst>
          </p:cNvPr>
          <p:cNvSpPr txBox="1"/>
          <p:nvPr/>
        </p:nvSpPr>
        <p:spPr>
          <a:xfrm>
            <a:off x="5198590" y="965540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3104128-C431-4F19-8F48-5E64D525FA2D}"/>
              </a:ext>
            </a:extLst>
          </p:cNvPr>
          <p:cNvSpPr txBox="1"/>
          <p:nvPr/>
        </p:nvSpPr>
        <p:spPr>
          <a:xfrm>
            <a:off x="5207826" y="353227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E335B0-A6CC-4850-B767-10A90AF4BBA7}"/>
              </a:ext>
            </a:extLst>
          </p:cNvPr>
          <p:cNvSpPr txBox="1"/>
          <p:nvPr/>
        </p:nvSpPr>
        <p:spPr>
          <a:xfrm>
            <a:off x="5207826" y="1522243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D56BC87-7762-4A8D-B97F-16445A990E51}"/>
              </a:ext>
            </a:extLst>
          </p:cNvPr>
          <p:cNvSpPr txBox="1"/>
          <p:nvPr/>
        </p:nvSpPr>
        <p:spPr>
          <a:xfrm>
            <a:off x="5198579" y="2079062"/>
            <a:ext cx="384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 in the sky.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BCBEE1-8D1D-46B6-B591-3469B108DC0F}"/>
              </a:ext>
            </a:extLst>
          </p:cNvPr>
          <p:cNvSpPr txBox="1"/>
          <p:nvPr/>
        </p:nvSpPr>
        <p:spPr>
          <a:xfrm>
            <a:off x="5198579" y="4093880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river near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C88693-4778-4112-967B-CD7D574D8D5B}"/>
              </a:ext>
            </a:extLst>
          </p:cNvPr>
          <p:cNvSpPr txBox="1"/>
          <p:nvPr/>
        </p:nvSpPr>
        <p:spPr>
          <a:xfrm>
            <a:off x="5198590" y="963698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A52C250-D28D-4347-91C6-F5FFAEE87695}"/>
              </a:ext>
            </a:extLst>
          </p:cNvPr>
          <p:cNvSpPr txBox="1"/>
          <p:nvPr/>
        </p:nvSpPr>
        <p:spPr>
          <a:xfrm>
            <a:off x="5207815" y="353093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1669DE4-9D9A-472B-A97A-68706F9BB503}"/>
              </a:ext>
            </a:extLst>
          </p:cNvPr>
          <p:cNvSpPr txBox="1"/>
          <p:nvPr/>
        </p:nvSpPr>
        <p:spPr>
          <a:xfrm>
            <a:off x="5208270" y="1523379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917381-5D4D-42E7-9CF3-039DF5E012FB}"/>
              </a:ext>
            </a:extLst>
          </p:cNvPr>
          <p:cNvSpPr txBox="1"/>
          <p:nvPr/>
        </p:nvSpPr>
        <p:spPr>
          <a:xfrm>
            <a:off x="5207826" y="2077220"/>
            <a:ext cx="384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 in the sky.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8C53908-723A-43AE-8691-190ADCBCF227}"/>
              </a:ext>
            </a:extLst>
          </p:cNvPr>
          <p:cNvSpPr txBox="1"/>
          <p:nvPr/>
        </p:nvSpPr>
        <p:spPr>
          <a:xfrm>
            <a:off x="5198579" y="4094572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 river near the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90EFA25-1705-4C13-AB3C-2CE9F0A7D985}"/>
              </a:ext>
            </a:extLst>
          </p:cNvPr>
          <p:cNvSpPr txBox="1"/>
          <p:nvPr/>
        </p:nvSpPr>
        <p:spPr>
          <a:xfrm>
            <a:off x="5200800" y="963698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036B776-1FF0-430D-9299-B6358D813A7E}"/>
              </a:ext>
            </a:extLst>
          </p:cNvPr>
          <p:cNvSpPr txBox="1"/>
          <p:nvPr/>
        </p:nvSpPr>
        <p:spPr>
          <a:xfrm>
            <a:off x="5207826" y="1522228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6A25732-57A4-42D4-85FE-10A67777FA7F}"/>
              </a:ext>
            </a:extLst>
          </p:cNvPr>
          <p:cNvSpPr txBox="1"/>
          <p:nvPr/>
        </p:nvSpPr>
        <p:spPr>
          <a:xfrm>
            <a:off x="5200206" y="2079062"/>
            <a:ext cx="384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 in the sky.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8479C81-F82F-4FCD-9463-AA7C95B09D87}"/>
              </a:ext>
            </a:extLst>
          </p:cNvPr>
          <p:cNvSpPr txBox="1"/>
          <p:nvPr/>
        </p:nvSpPr>
        <p:spPr>
          <a:xfrm>
            <a:off x="5207815" y="353227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028D91D-93EC-4409-99D0-582C72A52F94}"/>
              </a:ext>
            </a:extLst>
          </p:cNvPr>
          <p:cNvSpPr txBox="1"/>
          <p:nvPr/>
        </p:nvSpPr>
        <p:spPr>
          <a:xfrm>
            <a:off x="5198579" y="4095404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 river near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5B60A47-F333-4928-9212-17211160F2E8}"/>
              </a:ext>
            </a:extLst>
          </p:cNvPr>
          <p:cNvSpPr txBox="1"/>
          <p:nvPr/>
        </p:nvSpPr>
        <p:spPr>
          <a:xfrm>
            <a:off x="5207826" y="1522228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71477A7-F72F-4C06-BDDC-1BE866F615DC}"/>
              </a:ext>
            </a:extLst>
          </p:cNvPr>
          <p:cNvSpPr txBox="1"/>
          <p:nvPr/>
        </p:nvSpPr>
        <p:spPr>
          <a:xfrm>
            <a:off x="5198579" y="965540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DDEDE26-8FB5-4C65-B999-C0FD3B6733D4}"/>
              </a:ext>
            </a:extLst>
          </p:cNvPr>
          <p:cNvSpPr txBox="1"/>
          <p:nvPr/>
        </p:nvSpPr>
        <p:spPr>
          <a:xfrm>
            <a:off x="5215657" y="3526363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 can see 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15C8EC6-E385-4DA5-B22E-7D20A4174188}"/>
              </a:ext>
            </a:extLst>
          </p:cNvPr>
          <p:cNvSpPr txBox="1"/>
          <p:nvPr/>
        </p:nvSpPr>
        <p:spPr>
          <a:xfrm>
            <a:off x="5198579" y="2081376"/>
            <a:ext cx="384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 in the sky.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523EE3F-290A-41C3-A3A1-6E587955907B}"/>
              </a:ext>
            </a:extLst>
          </p:cNvPr>
          <p:cNvSpPr txBox="1"/>
          <p:nvPr/>
        </p:nvSpPr>
        <p:spPr>
          <a:xfrm>
            <a:off x="5195919" y="4095166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 river near the 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4C97D93-B04F-41C1-AEAA-9482A747FF82}"/>
              </a:ext>
            </a:extLst>
          </p:cNvPr>
          <p:cNvSpPr txBox="1"/>
          <p:nvPr/>
        </p:nvSpPr>
        <p:spPr>
          <a:xfrm>
            <a:off x="5207837" y="2962114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2D1F981-E509-4820-9716-DCF988640FFB}"/>
              </a:ext>
            </a:extLst>
          </p:cNvPr>
          <p:cNvSpPr txBox="1"/>
          <p:nvPr/>
        </p:nvSpPr>
        <p:spPr>
          <a:xfrm>
            <a:off x="5207815" y="2961888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B20DC0A-99BC-4C50-9FE8-7AC4BF4F769B}"/>
              </a:ext>
            </a:extLst>
          </p:cNvPr>
          <p:cNvSpPr txBox="1"/>
          <p:nvPr/>
        </p:nvSpPr>
        <p:spPr>
          <a:xfrm>
            <a:off x="5207826" y="2961888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can you see?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5875E83-30DF-4A7E-8302-2441C385A96A}"/>
              </a:ext>
            </a:extLst>
          </p:cNvPr>
          <p:cNvSpPr txBox="1"/>
          <p:nvPr/>
        </p:nvSpPr>
        <p:spPr>
          <a:xfrm>
            <a:off x="5213117" y="2966966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can you see?</a:t>
            </a:r>
          </a:p>
        </p:txBody>
      </p: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1428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93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175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52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92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10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350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428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32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2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35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5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90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9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400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00"/>
                            </p:stCondLst>
                            <p:childTnLst>
                              <p:par>
                                <p:cTn id="1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25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43" grpId="0"/>
      <p:bldP spid="43" grpId="1"/>
      <p:bldP spid="44" grpId="0"/>
      <p:bldP spid="44" grpId="1"/>
      <p:bldP spid="45" grpId="0"/>
      <p:bldP spid="45" grpId="1"/>
      <p:bldP spid="47" grpId="0"/>
      <p:bldP spid="47" grpId="1"/>
      <p:bldP spid="48" grpId="0"/>
      <p:bldP spid="48" grpId="1"/>
      <p:bldP spid="52" grpId="0"/>
      <p:bldP spid="52" grpId="1"/>
      <p:bldP spid="53" grpId="0"/>
      <p:bldP spid="53" grpId="1"/>
      <p:bldP spid="54" grpId="0"/>
      <p:bldP spid="54" grpId="1"/>
      <p:bldP spid="58" grpId="0"/>
      <p:bldP spid="58" grpId="1"/>
      <p:bldP spid="59" grpId="0"/>
      <p:bldP spid="59" grpId="1"/>
      <p:bldP spid="60" grpId="0"/>
      <p:bldP spid="60" grpId="1"/>
      <p:bldP spid="60" grpId="2"/>
      <p:bldP spid="60" grpId="3"/>
      <p:bldP spid="62" grpId="0"/>
      <p:bldP spid="62" grpId="1"/>
      <p:bldP spid="62" grpId="2"/>
      <p:bldP spid="62" grpId="3"/>
      <p:bldP spid="63" grpId="0"/>
      <p:bldP spid="63" grpId="1"/>
      <p:bldP spid="63" grpId="2"/>
      <p:bldP spid="63" grpId="3"/>
      <p:bldP spid="64" grpId="0"/>
      <p:bldP spid="64" grpId="1"/>
      <p:bldP spid="64" grpId="2"/>
      <p:bldP spid="64" grpId="3"/>
      <p:bldP spid="65" grpId="0"/>
      <p:bldP spid="65" grpId="1"/>
      <p:bldP spid="65" grpId="2"/>
      <p:bldP spid="65" grpId="3"/>
      <p:bldP spid="68" grpId="0"/>
      <p:bldP spid="68" grpId="1"/>
      <p:bldP spid="69" grpId="0"/>
      <p:bldP spid="69" grpId="1"/>
      <p:bldP spid="70" grpId="0"/>
      <p:bldP spid="70" grpId="1"/>
      <p:bldP spid="70" grpId="2"/>
      <p:bldP spid="70" grpId="3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1158</TotalTime>
  <Words>264</Words>
  <Application>Microsoft Office PowerPoint</Application>
  <PresentationFormat>On-screen Show (4:3)</PresentationFormat>
  <Paragraphs>58</Paragraphs>
  <Slides>11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93</cp:revision>
  <dcterms:created xsi:type="dcterms:W3CDTF">2020-12-03T01:35:36Z</dcterms:created>
  <dcterms:modified xsi:type="dcterms:W3CDTF">2023-04-12T09:05:05Z</dcterms:modified>
</cp:coreProperties>
</file>