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41E"/>
    <a:srgbClr val="0070C0"/>
    <a:srgbClr val="FFD6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76" y="102"/>
      </p:cViewPr>
      <p:guideLst>
        <p:guide orient="horz" pos="213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208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162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675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83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784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7124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6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787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332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3803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431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B1241D-3715-496F-90F6-7236C2AFB9DF}" type="datetimeFigureOut">
              <a:rPr lang="en-US" smtClean="0"/>
              <a:t>4/12/2023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836A8F-1015-4115-AD6B-D1F6FF4A7077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19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8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0.png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3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"/>
            <a:ext cx="9144000" cy="684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52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cxnSp>
        <p:nvCxnSpPr>
          <p:cNvPr id="4" name="Straight Connector 3"/>
          <p:cNvCxnSpPr/>
          <p:nvPr/>
        </p:nvCxnSpPr>
        <p:spPr>
          <a:xfrm>
            <a:off x="130626" y="1306278"/>
            <a:ext cx="2340429" cy="0"/>
          </a:xfrm>
          <a:prstGeom prst="line">
            <a:avLst/>
          </a:prstGeom>
          <a:ln w="57150">
            <a:solidFill>
              <a:srgbClr val="F794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37456" y="312388"/>
            <a:ext cx="21335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Unit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323" y="660623"/>
            <a:ext cx="1078779" cy="11028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951" y="818752"/>
            <a:ext cx="4903335" cy="786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1941"/>
            <a:ext cx="2939143" cy="13471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683070" y="3298269"/>
            <a:ext cx="470833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latin typeface="Comic Sans MS" panose="030F0702030302020204" pitchFamily="66" charset="0"/>
              </a:rPr>
              <a:t>1. Listen and repeat.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1557" y="3833652"/>
            <a:ext cx="1290657" cy="69603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683069" y="4705871"/>
            <a:ext cx="38483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>
                <a:latin typeface="Comic Sans MS" panose="030F0702030302020204" pitchFamily="66" charset="0"/>
              </a:rPr>
              <a:t>2. Point and say.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334" y="5259869"/>
            <a:ext cx="1336036" cy="658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891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xplosion 1 3"/>
          <p:cNvSpPr/>
          <p:nvPr/>
        </p:nvSpPr>
        <p:spPr>
          <a:xfrm>
            <a:off x="585832" y="489857"/>
            <a:ext cx="7972335" cy="5649686"/>
          </a:xfrm>
          <a:prstGeom prst="irregularSeal1">
            <a:avLst/>
          </a:prstGeom>
          <a:solidFill>
            <a:srgbClr val="FFD64F"/>
          </a:solidFill>
          <a:ln>
            <a:solidFill>
              <a:srgbClr val="FFD6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285997" y="2677887"/>
            <a:ext cx="4332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rgbClr val="002060"/>
                </a:solidFill>
                <a:latin typeface="Comic Sans MS" panose="030F0702030302020204" pitchFamily="66" charset="0"/>
              </a:rPr>
              <a:t>Warm-up </a:t>
            </a:r>
          </a:p>
        </p:txBody>
      </p:sp>
      <p:pic>
        <p:nvPicPr>
          <p:cNvPr id="6" name="Picture 5">
            <a:hlinkClick r:id="rId2" action="ppaction://hlinksldjump"/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56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64" y="278504"/>
            <a:ext cx="742586" cy="7603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Listen and repeat.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072" y="740169"/>
            <a:ext cx="950039" cy="51234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53" y="587159"/>
            <a:ext cx="1289668" cy="13307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944910" y="3808542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uiz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70308" y="2401485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uare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hlinkClick r:id="rId8" action="ppaction://hlinksldjump"/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183" y="509336"/>
            <a:ext cx="1762125" cy="150874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80959" y="715711"/>
            <a:ext cx="2153241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uestion</a:t>
            </a:r>
          </a:p>
        </p:txBody>
      </p:sp>
      <p:pic>
        <p:nvPicPr>
          <p:cNvPr id="4" name="Track 025">
            <a:hlinkClick r:id="" action="ppaction://media"/>
            <a:extLst>
              <a:ext uri="{FF2B5EF4-FFF2-40B4-BE49-F238E27FC236}">
                <a16:creationId xmlns:a16="http://schemas.microsoft.com/office/drawing/2014/main" id="{B436D38D-E3A7-42E2-9308-5E21B95D47E1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00" end="11507.3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6095" y="0"/>
            <a:ext cx="487363" cy="487363"/>
          </a:xfrm>
          <a:prstGeom prst="rect">
            <a:avLst/>
          </a:prstGeom>
        </p:spPr>
      </p:pic>
      <p:pic>
        <p:nvPicPr>
          <p:cNvPr id="13" name="Track 025">
            <a:hlinkClick r:id="" action="ppaction://media"/>
            <a:extLst>
              <a:ext uri="{FF2B5EF4-FFF2-40B4-BE49-F238E27FC236}">
                <a16:creationId xmlns:a16="http://schemas.microsoft.com/office/drawing/2014/main" id="{3E85586B-3662-4600-B58E-5823B51F11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0610" end="8607.3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6094" y="509336"/>
            <a:ext cx="487363" cy="487363"/>
          </a:xfrm>
          <a:prstGeom prst="rect">
            <a:avLst/>
          </a:prstGeom>
        </p:spPr>
      </p:pic>
      <p:pic>
        <p:nvPicPr>
          <p:cNvPr id="14" name="Track 025">
            <a:hlinkClick r:id="" action="ppaction://media"/>
            <a:extLst>
              <a:ext uri="{FF2B5EF4-FFF2-40B4-BE49-F238E27FC236}">
                <a16:creationId xmlns:a16="http://schemas.microsoft.com/office/drawing/2014/main" id="{5F8B8FEE-D5BB-49D5-841F-A24A319E82D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795" end="5807.3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6094" y="1038876"/>
            <a:ext cx="487363" cy="487363"/>
          </a:xfrm>
          <a:prstGeom prst="rect">
            <a:avLst/>
          </a:prstGeom>
        </p:spPr>
      </p:pic>
      <p:pic>
        <p:nvPicPr>
          <p:cNvPr id="15" name="Track 025">
            <a:hlinkClick r:id="" action="ppaction://media"/>
            <a:extLst>
              <a:ext uri="{FF2B5EF4-FFF2-40B4-BE49-F238E27FC236}">
                <a16:creationId xmlns:a16="http://schemas.microsoft.com/office/drawing/2014/main" id="{B52ACC2A-0843-4F46-8962-5D8FEB9AD07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6693" end="3107.3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6094" y="1541076"/>
            <a:ext cx="487363" cy="487363"/>
          </a:xfrm>
          <a:prstGeom prst="rect">
            <a:avLst/>
          </a:prstGeom>
        </p:spPr>
      </p:pic>
      <p:pic>
        <p:nvPicPr>
          <p:cNvPr id="16" name="Track 025">
            <a:hlinkClick r:id="" action="ppaction://media"/>
            <a:extLst>
              <a:ext uri="{FF2B5EF4-FFF2-40B4-BE49-F238E27FC236}">
                <a16:creationId xmlns:a16="http://schemas.microsoft.com/office/drawing/2014/main" id="{5211D182-07D8-41D2-B4C5-0EA92F7D5EA2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5500" end="3104.375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9446094" y="2075641"/>
            <a:ext cx="487363" cy="48736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80E5D90D-2D06-4444-B223-900006A3E04C}"/>
              </a:ext>
            </a:extLst>
          </p:cNvPr>
          <p:cNvSpPr/>
          <p:nvPr/>
        </p:nvSpPr>
        <p:spPr>
          <a:xfrm>
            <a:off x="4630649" y="6076371"/>
            <a:ext cx="640080" cy="640080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325A2C96-721A-400A-BBB0-8EFC5684344F}"/>
              </a:ext>
            </a:extLst>
          </p:cNvPr>
          <p:cNvSpPr/>
          <p:nvPr/>
        </p:nvSpPr>
        <p:spPr>
          <a:xfrm rot="5400000">
            <a:off x="4815484" y="6240067"/>
            <a:ext cx="365760" cy="338953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6CB767A-88AC-4F9E-A1B7-1671176CDA17}"/>
              </a:ext>
            </a:extLst>
          </p:cNvPr>
          <p:cNvGrpSpPr/>
          <p:nvPr/>
        </p:nvGrpSpPr>
        <p:grpSpPr>
          <a:xfrm rot="5400000">
            <a:off x="4741866" y="6221671"/>
            <a:ext cx="417647" cy="349480"/>
            <a:chOff x="4333009" y="4935682"/>
            <a:chExt cx="417647" cy="349480"/>
          </a:xfrm>
        </p:grpSpPr>
        <p:sp>
          <p:nvSpPr>
            <p:cNvPr id="20" name="Minus Sign 6">
              <a:extLst>
                <a:ext uri="{FF2B5EF4-FFF2-40B4-BE49-F238E27FC236}">
                  <a16:creationId xmlns:a16="http://schemas.microsoft.com/office/drawing/2014/main" id="{C638D806-5C9B-4446-8DED-40A875DE552C}"/>
                </a:ext>
              </a:extLst>
            </p:cNvPr>
            <p:cNvSpPr/>
            <p:nvPr/>
          </p:nvSpPr>
          <p:spPr>
            <a:xfrm>
              <a:off x="4333009" y="493568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Minus Sign 40">
              <a:extLst>
                <a:ext uri="{FF2B5EF4-FFF2-40B4-BE49-F238E27FC236}">
                  <a16:creationId xmlns:a16="http://schemas.microsoft.com/office/drawing/2014/main" id="{9D9468D9-2C76-49D2-915F-6AC45F4BAF5F}"/>
                </a:ext>
              </a:extLst>
            </p:cNvPr>
            <p:cNvSpPr/>
            <p:nvPr/>
          </p:nvSpPr>
          <p:spPr>
            <a:xfrm>
              <a:off x="4333009" y="5056562"/>
              <a:ext cx="417647" cy="228600"/>
            </a:xfrm>
            <a:prstGeom prst="mathMinus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486997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>
                <p:cTn id="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9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40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0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1240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32" presetClass="emph" presetSubtype="0" repeatCount="2000" fill="hold" grpId="1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32" presetClass="emph" presetSubtype="0" repeatCount="200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Rot by="120000">
                                      <p:cBhvr>
                                        <p:cTn id="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32" presetClass="emph" presetSubtype="0" repeatCount="2000" fill="hold" grpId="1" nodeType="withEffect">
                                  <p:stCondLst>
                                    <p:cond delay="11500"/>
                                  </p:stCondLst>
                                  <p:childTnLst>
                                    <p:animRot by="120000">
                                      <p:cBhvr>
                                        <p:cTn id="7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8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9" grpId="0"/>
      <p:bldP spid="9" grpId="1"/>
      <p:bldP spid="18" grpId="0" animBg="1"/>
      <p:bldP spid="1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5256" y="657226"/>
            <a:ext cx="2191084" cy="20806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8678" y="810986"/>
            <a:ext cx="2166642" cy="2057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076" y="576721"/>
            <a:ext cx="2676525" cy="2291665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899432" y="3108204"/>
            <a:ext cx="1768861" cy="641592"/>
            <a:chOff x="1406977" y="3691352"/>
            <a:chExt cx="1768861" cy="641592"/>
          </a:xfrm>
        </p:grpSpPr>
        <p:sp>
          <p:nvSpPr>
            <p:cNvPr id="6" name="Rounded Rectangle 5"/>
            <p:cNvSpPr/>
            <p:nvPr/>
          </p:nvSpPr>
          <p:spPr>
            <a:xfrm>
              <a:off x="1406977" y="3691352"/>
              <a:ext cx="1708478" cy="641592"/>
            </a:xfrm>
            <a:prstGeom prst="roundRect">
              <a:avLst>
                <a:gd name="adj" fmla="val 32594"/>
              </a:avLst>
            </a:prstGeom>
            <a:solidFill>
              <a:srgbClr val="FFD64F"/>
            </a:solidFill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1461582" y="3691352"/>
              <a:ext cx="171425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</a:t>
              </a:r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uestion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789587" y="3108204"/>
            <a:ext cx="1564826" cy="641592"/>
            <a:chOff x="1406977" y="3691352"/>
            <a:chExt cx="1564826" cy="641592"/>
          </a:xfrm>
          <a:solidFill>
            <a:srgbClr val="FFD64F"/>
          </a:solidFill>
        </p:grpSpPr>
        <p:sp>
          <p:nvSpPr>
            <p:cNvPr id="9" name="Rounded Rectangle 8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491645" y="3710155"/>
              <a:ext cx="1444062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s</a:t>
              </a:r>
              <a:r>
                <a:rPr lang="en-US" sz="3000" b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</a:t>
              </a:r>
              <a:r>
                <a:rPr lang="en-US" sz="3000" b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uare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797579" y="3108204"/>
            <a:ext cx="1564826" cy="641592"/>
            <a:chOff x="1406977" y="3691352"/>
            <a:chExt cx="1564826" cy="641592"/>
          </a:xfrm>
          <a:solidFill>
            <a:srgbClr val="FFD64F"/>
          </a:solidFill>
        </p:grpSpPr>
        <p:sp>
          <p:nvSpPr>
            <p:cNvPr id="12" name="Rounded Rectangle 11"/>
            <p:cNvSpPr/>
            <p:nvPr/>
          </p:nvSpPr>
          <p:spPr>
            <a:xfrm>
              <a:off x="1406977" y="3691352"/>
              <a:ext cx="1564826" cy="641592"/>
            </a:xfrm>
            <a:prstGeom prst="roundRect">
              <a:avLst>
                <a:gd name="adj" fmla="val 32594"/>
              </a:avLst>
            </a:prstGeom>
            <a:grpFill/>
            <a:ln>
              <a:solidFill>
                <a:srgbClr val="FFD6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593631" y="3724263"/>
              <a:ext cx="1267137" cy="5539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3000" b="1" dirty="0" err="1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q</a:t>
              </a:r>
              <a:r>
                <a:rPr lang="en-US" sz="3000" b="1" dirty="0" err="1">
                  <a:solidFill>
                    <a:srgbClr val="0070C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uizz</a:t>
              </a:r>
              <a:endParaRPr lang="en-US" sz="3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3915929" y="3425778"/>
            <a:ext cx="136071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0" b="1">
                <a:solidFill>
                  <a:srgbClr val="FF0000"/>
                </a:solidFill>
                <a:latin typeface="Comic Sans MS" panose="030F0702030302020204" pitchFamily="66" charset="0"/>
              </a:rPr>
              <a:t>q</a:t>
            </a:r>
          </a:p>
        </p:txBody>
      </p:sp>
      <p:pic>
        <p:nvPicPr>
          <p:cNvPr id="21" name="Picture 20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15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9144000" cy="68397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44" y="294392"/>
            <a:ext cx="750027" cy="7285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52525" y="278504"/>
            <a:ext cx="30262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Point and say.</a:t>
            </a:r>
            <a:endParaRPr lang="en-US" sz="24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2" name="Picture 11">
            <a:hlinkClick r:id="rId4" action="ppaction://hlinksldjump"/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902" y="740169"/>
            <a:ext cx="950039" cy="46846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653" y="587159"/>
            <a:ext cx="1289668" cy="133070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44910" y="3808542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 dirty="0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uiz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270308" y="2401485"/>
            <a:ext cx="1912669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s</a:t>
            </a:r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uare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183" y="509336"/>
            <a:ext cx="1762125" cy="150874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780959" y="715711"/>
            <a:ext cx="2153241" cy="646331"/>
          </a:xfrm>
          <a:prstGeom prst="rect">
            <a:avLst/>
          </a:prstGeom>
          <a:noFill/>
          <a:effectLst>
            <a:glow rad="127000">
              <a:schemeClr val="bg1"/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3600" b="1">
                <a:solidFill>
                  <a:srgbClr val="DA0000"/>
                </a:solidFill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q</a:t>
            </a:r>
            <a:r>
              <a:rPr lang="en-US" sz="3600" b="1">
                <a:effectLst>
                  <a:glow rad="127000">
                    <a:schemeClr val="bg1"/>
                  </a:glow>
                </a:effectLst>
                <a:latin typeface="Comic Sans MS" panose="030F0702030302020204" pitchFamily="66" charset="0"/>
              </a:rPr>
              <a:t>uestion</a:t>
            </a:r>
            <a:endParaRPr lang="en-US" sz="3600" b="1" dirty="0">
              <a:effectLst>
                <a:glow rad="127000">
                  <a:schemeClr val="bg1"/>
                </a:glo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391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161" y="2489439"/>
            <a:ext cx="4275415" cy="40598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002" y="2631342"/>
            <a:ext cx="4557966" cy="3902572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3361718" y="1697515"/>
            <a:ext cx="2377440" cy="4858001"/>
            <a:chOff x="6830561" y="1288575"/>
            <a:chExt cx="2377440" cy="4858001"/>
          </a:xfrm>
        </p:grpSpPr>
        <p:sp>
          <p:nvSpPr>
            <p:cNvPr id="7" name="Rounded Rectangle 6"/>
            <p:cNvSpPr/>
            <p:nvPr/>
          </p:nvSpPr>
          <p:spPr>
            <a:xfrm>
              <a:off x="6830561" y="2521218"/>
              <a:ext cx="2377440" cy="3625358"/>
            </a:xfrm>
            <a:prstGeom prst="roundRect">
              <a:avLst/>
            </a:prstGeom>
            <a:solidFill>
              <a:srgbClr val="FFD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346534" y="1288575"/>
              <a:ext cx="1360714" cy="4708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0000">
                  <a:solidFill>
                    <a:srgbClr val="0070C0"/>
                  </a:solidFill>
                  <a:latin typeface="Comic Sans MS" panose="030F0702030302020204" pitchFamily="66" charset="0"/>
                </a:rPr>
                <a:t>q</a:t>
              </a:r>
              <a:endParaRPr lang="en-US" sz="30000" b="1">
                <a:solidFill>
                  <a:srgbClr val="0070C0"/>
                </a:solidFill>
                <a:latin typeface="Comic Sans MS" panose="030F0702030302020204" pitchFamily="66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8956"/>
            <a:ext cx="9144000" cy="68397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0282" y="2674918"/>
            <a:ext cx="3835405" cy="36420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5818" y="783786"/>
            <a:ext cx="7054948" cy="95345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5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Time to say goodbye!</a:t>
            </a:r>
          </a:p>
        </p:txBody>
      </p:sp>
      <p:pic>
        <p:nvPicPr>
          <p:cNvPr id="13" name="Picture 12">
            <a:hlinkClick r:id="rId7" action="ppaction://hlinksldjump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t="18005" r="14303" b="11275"/>
          <a:stretch/>
        </p:blipFill>
        <p:spPr>
          <a:xfrm>
            <a:off x="402771" y="5529942"/>
            <a:ext cx="952106" cy="92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89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4ECC825-31F3-40A4-8DE6-C935C710B7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230" y="2922727"/>
            <a:ext cx="2092631" cy="2942399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3D45B74F-FE37-4B40-A57A-B80E7B3CFE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972" y="2893566"/>
            <a:ext cx="2092400" cy="2977757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33571F50-A601-43ED-BA26-2F7DC7480D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290" y="2912720"/>
            <a:ext cx="2107022" cy="2958603"/>
          </a:xfrm>
          <a:prstGeom prst="rect">
            <a:avLst/>
          </a:prstGeom>
          <a:noFill/>
          <a:ln>
            <a:noFill/>
          </a:ln>
          <a:effectLst>
            <a:outerShdw blurRad="342900" dir="13500000" sy="23000" kx="1200000" algn="br" rotWithShape="0">
              <a:prstClr val="black">
                <a:alpha val="15000"/>
              </a:prstClr>
            </a:outerShdw>
          </a:effectLst>
          <a:scene3d>
            <a:camera prst="perspectiveRight">
              <a:rot lat="0" lon="20099996" rev="0"/>
            </a:camera>
            <a:lightRig rig="threePt" dir="t"/>
          </a:scene3d>
          <a:sp3d extrusionH="254000"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999B94-A223-EF0F-E3C0-3A5454FBC183}"/>
              </a:ext>
            </a:extLst>
          </p:cNvPr>
          <p:cNvSpPr txBox="1"/>
          <p:nvPr/>
        </p:nvSpPr>
        <p:spPr>
          <a:xfrm>
            <a:off x="551634" y="5881004"/>
            <a:ext cx="8424333" cy="9056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Website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hoclieu.vn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Fanpage</a:t>
            </a:r>
            <a:r>
              <a:rPr kumimoji="0" lang="en-US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facebook.com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/www.tienganhglobalsucces.vn</a:t>
            </a:r>
          </a:p>
        </p:txBody>
      </p:sp>
    </p:spTree>
    <p:extLst>
      <p:ext uri="{BB962C8B-B14F-4D97-AF65-F5344CB8AC3E}">
        <p14:creationId xmlns:p14="http://schemas.microsoft.com/office/powerpoint/2010/main" val="275021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7882 -4.81481E-6 " pathEditMode="relative" rAng="0" ptsTypes="AA">
                                      <p:cBhvr>
                                        <p:cTn id="9" dur="2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2.96296E-6 L -0.07882 -2.96296E-6 " pathEditMode="relative" rAng="0" ptsTypes="AA">
                                      <p:cBhvr>
                                        <p:cTn id="14" dur="20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3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L -0.07882 -2.59259E-6 " pathEditMode="relative" rAng="0" ptsTypes="AA">
                                      <p:cBhvr>
                                        <p:cTn id="19" dur="2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54</Words>
  <Application>Microsoft Office PowerPoint</Application>
  <PresentationFormat>On-screen Show (4:3)</PresentationFormat>
  <Paragraphs>20</Paragraphs>
  <Slides>8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HEID</cp:lastModifiedBy>
  <cp:revision>16</cp:revision>
  <dcterms:created xsi:type="dcterms:W3CDTF">2021-02-22T07:35:11Z</dcterms:created>
  <dcterms:modified xsi:type="dcterms:W3CDTF">2023-04-12T09:09:25Z</dcterms:modified>
</cp:coreProperties>
</file>