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81" r:id="rId2"/>
    <p:sldId id="282" r:id="rId3"/>
    <p:sldId id="283" r:id="rId4"/>
    <p:sldId id="279" r:id="rId5"/>
    <p:sldId id="280" r:id="rId6"/>
    <p:sldId id="275" r:id="rId7"/>
    <p:sldId id="260" r:id="rId8"/>
    <p:sldId id="287" r:id="rId9"/>
    <p:sldId id="290" r:id="rId10"/>
    <p:sldId id="284" r:id="rId11"/>
    <p:sldId id="289" r:id="rId12"/>
    <p:sldId id="263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0C1"/>
    <a:srgbClr val="008DCF"/>
    <a:srgbClr val="F172AC"/>
    <a:srgbClr val="FFE48F"/>
    <a:srgbClr val="FFD64F"/>
    <a:srgbClr val="DA0000"/>
    <a:srgbClr val="0F398D"/>
    <a:srgbClr val="EB9FC3"/>
    <a:srgbClr val="002D86"/>
    <a:srgbClr val="F3C3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 showGuides="1">
      <p:cViewPr varScale="1">
        <p:scale>
          <a:sx n="113" d="100"/>
          <a:sy n="113" d="100"/>
        </p:scale>
        <p:origin x="1476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A122A3-C78B-4EAA-8F05-A000B287556E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E14DB0-2D63-46A0-966A-01014A0613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98957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Classroom management</a:t>
            </a:r>
            <a:r>
              <a:rPr lang="en-US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GV chia HS thành 4 nhóm. GV nói: </a:t>
            </a:r>
          </a:p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Now we will have 4 teams. Team ... (giáo viên đặt tên nhóm: theo số hoặc theo những từ mà các em đã được học.) </a:t>
            </a:r>
          </a:p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GV chỉ vào từng nhóm HS và hỏi: </a:t>
            </a:r>
            <a:r>
              <a:rPr lang="en-US" sz="1200" i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What’s your group’s name?</a:t>
            </a:r>
            <a:endParaRPr lang="en-US" sz="12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Giáo viên cùng HS đọc bài vè để sẵn sàng vào tiết học. (Phần đọc của GV màu đỏ, HS màu đen)</a:t>
            </a:r>
          </a:p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Ví dụ:</a:t>
            </a:r>
          </a:p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Put your arms.</a:t>
            </a:r>
            <a:r>
              <a:rPr lang="en-US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(on my desk)</a:t>
            </a:r>
          </a:p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Who’s the best? </a:t>
            </a:r>
            <a:r>
              <a:rPr lang="en-US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(it’s me!)</a:t>
            </a:r>
          </a:p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What we do? </a:t>
            </a:r>
            <a:r>
              <a:rPr lang="en-US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(sit nicely) </a:t>
            </a:r>
          </a:p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Gv ổn định lớp và ghi điểm cho đội ngoan.</a:t>
            </a:r>
          </a:p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Team 1: very good! You have 1 star.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310CEA-8FFB-43C6-89A3-B324EEF3D07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09800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Classroom management</a:t>
            </a:r>
            <a:r>
              <a:rPr lang="en-US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GV chia HS thành 4 nhóm. GV nói: </a:t>
            </a:r>
          </a:p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Now we will have 4 teams. Team ... (giáo viên đặt tên nhóm: theo số hoặc theo những từ mà các em đã được học.) </a:t>
            </a:r>
          </a:p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GV chỉ vào từng nhóm HS và hỏi: </a:t>
            </a:r>
            <a:r>
              <a:rPr lang="en-US" sz="1200" i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What’s your group’s name?</a:t>
            </a:r>
            <a:endParaRPr lang="en-US" sz="12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Giáo viên cùng HS đọc bài vè để sẵn sàng vào tiết học. (Phần đọc của GV màu đỏ, HS màu đen)</a:t>
            </a:r>
          </a:p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Ví dụ:</a:t>
            </a:r>
          </a:p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Put your arms.</a:t>
            </a:r>
            <a:r>
              <a:rPr lang="en-US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(on my desk)</a:t>
            </a:r>
          </a:p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Who’s the best? </a:t>
            </a:r>
            <a:r>
              <a:rPr lang="en-US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(it’s me!)</a:t>
            </a:r>
          </a:p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What we do? </a:t>
            </a:r>
            <a:r>
              <a:rPr lang="en-US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(sit nicely) </a:t>
            </a:r>
          </a:p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Gv ổn định lớp và ghi điểm cho đội ngoan.</a:t>
            </a:r>
          </a:p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Team 1: very good! You have 1 star.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310CEA-8FFB-43C6-89A3-B324EEF3D07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3008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21185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43469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7320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65821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57044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52924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88563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1989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63257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8842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493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3"/>
            <a:ext cx="9144000" cy="6839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665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11" Type="http://schemas.openxmlformats.org/officeDocument/2006/relationships/image" Target="../media/image17.png"/><Relationship Id="rId5" Type="http://schemas.openxmlformats.org/officeDocument/2006/relationships/image" Target="../media/image33.png"/><Relationship Id="rId10" Type="http://schemas.openxmlformats.org/officeDocument/2006/relationships/slide" Target="slide2.xml"/><Relationship Id="rId4" Type="http://schemas.openxmlformats.org/officeDocument/2006/relationships/image" Target="../media/image32.png"/><Relationship Id="rId9" Type="http://schemas.openxmlformats.org/officeDocument/2006/relationships/image" Target="../media/image3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8.png"/><Relationship Id="rId7" Type="http://schemas.openxmlformats.org/officeDocument/2006/relationships/slide" Target="slide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3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audio" Target="../media/audio2.wav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audio" Target="../media/audio3.wav"/><Relationship Id="rId9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slideLayout" Target="../slideLayouts/slideLayout7.xml"/><Relationship Id="rId7" Type="http://schemas.openxmlformats.org/officeDocument/2006/relationships/slide" Target="slide2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4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9.png"/><Relationship Id="rId12" Type="http://schemas.openxmlformats.org/officeDocument/2006/relationships/image" Target="../media/image23.png"/><Relationship Id="rId2" Type="http://schemas.microsoft.com/office/2007/relationships/media" Target="../media/media2.mp3"/><Relationship Id="rId16" Type="http://schemas.openxmlformats.org/officeDocument/2006/relationships/image" Target="../media/image18.png"/><Relationship Id="rId1" Type="http://schemas.openxmlformats.org/officeDocument/2006/relationships/audio" Target="NULL" TargetMode="External"/><Relationship Id="rId6" Type="http://schemas.openxmlformats.org/officeDocument/2006/relationships/slide" Target="slide10.xml"/><Relationship Id="rId11" Type="http://schemas.openxmlformats.org/officeDocument/2006/relationships/slide" Target="slide9.xml"/><Relationship Id="rId5" Type="http://schemas.openxmlformats.org/officeDocument/2006/relationships/image" Target="../media/image17.png"/><Relationship Id="rId15" Type="http://schemas.openxmlformats.org/officeDocument/2006/relationships/image" Target="../media/image26.png"/><Relationship Id="rId10" Type="http://schemas.openxmlformats.org/officeDocument/2006/relationships/image" Target="../media/image22.png"/><Relationship Id="rId4" Type="http://schemas.openxmlformats.org/officeDocument/2006/relationships/slide" Target="slide2.xml"/><Relationship Id="rId9" Type="http://schemas.openxmlformats.org/officeDocument/2006/relationships/image" Target="../media/image21.png"/><Relationship Id="rId1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5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1.png"/><Relationship Id="rId12" Type="http://schemas.openxmlformats.org/officeDocument/2006/relationships/image" Target="../media/image17.png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slide" Target="slide10.xml"/><Relationship Id="rId11" Type="http://schemas.openxmlformats.org/officeDocument/2006/relationships/slide" Target="slide2.xml"/><Relationship Id="rId5" Type="http://schemas.openxmlformats.org/officeDocument/2006/relationships/audio" Target="../media/audio5.wav"/><Relationship Id="rId15" Type="http://schemas.openxmlformats.org/officeDocument/2006/relationships/image" Target="../media/image18.png"/><Relationship Id="rId10" Type="http://schemas.openxmlformats.org/officeDocument/2006/relationships/image" Target="../media/image28.png"/><Relationship Id="rId4" Type="http://schemas.openxmlformats.org/officeDocument/2006/relationships/audio" Target="../media/audio4.wav"/><Relationship Id="rId9" Type="http://schemas.openxmlformats.org/officeDocument/2006/relationships/image" Target="../media/image27.png"/><Relationship Id="rId1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5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1.png"/><Relationship Id="rId12" Type="http://schemas.openxmlformats.org/officeDocument/2006/relationships/image" Target="../media/image17.png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slide" Target="slide10.xml"/><Relationship Id="rId11" Type="http://schemas.openxmlformats.org/officeDocument/2006/relationships/slide" Target="slide2.xml"/><Relationship Id="rId5" Type="http://schemas.openxmlformats.org/officeDocument/2006/relationships/audio" Target="../media/audio5.wav"/><Relationship Id="rId15" Type="http://schemas.openxmlformats.org/officeDocument/2006/relationships/image" Target="../media/image18.png"/><Relationship Id="rId10" Type="http://schemas.openxmlformats.org/officeDocument/2006/relationships/image" Target="../media/image30.png"/><Relationship Id="rId4" Type="http://schemas.openxmlformats.org/officeDocument/2006/relationships/audio" Target="../media/audio4.wav"/><Relationship Id="rId9" Type="http://schemas.openxmlformats.org/officeDocument/2006/relationships/image" Target="../media/image29.png"/><Relationship Id="rId1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063"/>
            <a:ext cx="9235440" cy="6842761"/>
          </a:xfrm>
        </p:spPr>
      </p:pic>
    </p:spTree>
    <p:extLst>
      <p:ext uri="{BB962C8B-B14F-4D97-AF65-F5344CB8AC3E}">
        <p14:creationId xmlns:p14="http://schemas.microsoft.com/office/powerpoint/2010/main" val="447751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21896" y="594192"/>
            <a:ext cx="3026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Look and write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948" y="534617"/>
            <a:ext cx="731959" cy="74888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873" y="1055857"/>
            <a:ext cx="878779" cy="44096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591" y="1745164"/>
            <a:ext cx="3641743" cy="65341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7019" y="1652361"/>
            <a:ext cx="2844944" cy="74621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449" y="3283777"/>
            <a:ext cx="1977583" cy="187787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2840" y="2828664"/>
            <a:ext cx="2423608" cy="230141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1914" y="2754066"/>
            <a:ext cx="1976051" cy="2531815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76843" y="5161651"/>
            <a:ext cx="21973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rgbClr val="002D86"/>
                </a:solidFill>
                <a:latin typeface="Comic Sans MS" panose="030F0702030302020204" pitchFamily="66" charset="0"/>
              </a:rPr>
              <a:t>  s  </a:t>
            </a:r>
            <a:r>
              <a:rPr lang="en-US" sz="3600" dirty="0" err="1">
                <a:solidFill>
                  <a:srgbClr val="002D86"/>
                </a:solidFill>
                <a:latin typeface="Comic Sans MS" panose="030F0702030302020204" pitchFamily="66" charset="0"/>
              </a:rPr>
              <a:t>uare</a:t>
            </a:r>
            <a:endParaRPr lang="en-US" sz="3600" dirty="0">
              <a:solidFill>
                <a:srgbClr val="002D86"/>
              </a:solidFill>
              <a:latin typeface="Comic Sans MS" panose="030F0702030302020204" pitchFamily="66" charset="0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390028" y="5643803"/>
            <a:ext cx="274320" cy="0"/>
          </a:xfrm>
          <a:prstGeom prst="line">
            <a:avLst/>
          </a:prstGeom>
          <a:ln w="28575">
            <a:solidFill>
              <a:srgbClr val="002D8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322164" y="5130074"/>
            <a:ext cx="8856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>
                <a:solidFill>
                  <a:srgbClr val="002D86"/>
                </a:solidFill>
                <a:latin typeface="Comic Sans MS" panose="030F0702030302020204" pitchFamily="66" charset="0"/>
              </a:rPr>
              <a:t>uiz</a:t>
            </a:r>
            <a:endParaRPr lang="en-US" sz="3600" dirty="0">
              <a:solidFill>
                <a:srgbClr val="002D86"/>
              </a:solidFill>
              <a:latin typeface="Comic Sans MS" panose="030F0702030302020204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467006" y="5130074"/>
            <a:ext cx="18823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>
                <a:solidFill>
                  <a:srgbClr val="002D86"/>
                </a:solidFill>
                <a:latin typeface="Comic Sans MS" panose="030F0702030302020204" pitchFamily="66" charset="0"/>
              </a:rPr>
              <a:t>uestion</a:t>
            </a:r>
            <a:endParaRPr lang="en-US" sz="3600" dirty="0">
              <a:solidFill>
                <a:srgbClr val="002D86"/>
              </a:solidFill>
              <a:latin typeface="Comic Sans MS" panose="030F0702030302020204" pitchFamily="66" charset="0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6180061" y="5614168"/>
            <a:ext cx="365760" cy="0"/>
          </a:xfrm>
          <a:prstGeom prst="line">
            <a:avLst/>
          </a:prstGeom>
          <a:ln w="28575">
            <a:solidFill>
              <a:srgbClr val="002D8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6">
            <a:hlinkClick r:id="rId10" action="ppaction://hlinksldjump"/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26" t="18005" r="14303" b="11275"/>
          <a:stretch/>
        </p:blipFill>
        <p:spPr>
          <a:xfrm>
            <a:off x="392454" y="5775234"/>
            <a:ext cx="803990" cy="781343"/>
          </a:xfrm>
          <a:prstGeom prst="rect">
            <a:avLst/>
          </a:prstGeom>
        </p:spPr>
      </p:pic>
      <p:cxnSp>
        <p:nvCxnSpPr>
          <p:cNvPr id="18" name="Straight Connector 17"/>
          <p:cNvCxnSpPr/>
          <p:nvPr/>
        </p:nvCxnSpPr>
        <p:spPr>
          <a:xfrm>
            <a:off x="4048940" y="5627196"/>
            <a:ext cx="365760" cy="0"/>
          </a:xfrm>
          <a:prstGeom prst="line">
            <a:avLst/>
          </a:prstGeom>
          <a:ln w="28575">
            <a:solidFill>
              <a:srgbClr val="002D8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9E6DAA26-C655-4147-AF99-74902383C283}"/>
              </a:ext>
            </a:extLst>
          </p:cNvPr>
          <p:cNvSpPr txBox="1"/>
          <p:nvPr/>
        </p:nvSpPr>
        <p:spPr>
          <a:xfrm>
            <a:off x="1281739" y="5154513"/>
            <a:ext cx="4251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rgbClr val="00B050"/>
                </a:solidFill>
                <a:latin typeface="Comic Sans MS" panose="030F0702030302020204" pitchFamily="66" charset="0"/>
              </a:rPr>
              <a:t>q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ECB697F-F013-4A2F-8C53-927936144376}"/>
              </a:ext>
            </a:extLst>
          </p:cNvPr>
          <p:cNvSpPr txBox="1"/>
          <p:nvPr/>
        </p:nvSpPr>
        <p:spPr>
          <a:xfrm>
            <a:off x="4066597" y="5122579"/>
            <a:ext cx="4251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rgbClr val="00B050"/>
                </a:solidFill>
                <a:latin typeface="Comic Sans MS" panose="030F0702030302020204" pitchFamily="66" charset="0"/>
              </a:rPr>
              <a:t>q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B21DEA0-328E-4CFD-B1EB-60EEC14A9D37}"/>
              </a:ext>
            </a:extLst>
          </p:cNvPr>
          <p:cNvSpPr txBox="1"/>
          <p:nvPr/>
        </p:nvSpPr>
        <p:spPr>
          <a:xfrm>
            <a:off x="6223091" y="5122578"/>
            <a:ext cx="4251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rgbClr val="00B050"/>
                </a:solidFill>
                <a:latin typeface="Comic Sans MS" panose="030F0702030302020204" pitchFamily="66" charset="0"/>
              </a:rPr>
              <a:t>q</a:t>
            </a:r>
          </a:p>
        </p:txBody>
      </p:sp>
    </p:spTree>
    <p:extLst>
      <p:ext uri="{BB962C8B-B14F-4D97-AF65-F5344CB8AC3E}">
        <p14:creationId xmlns:p14="http://schemas.microsoft.com/office/powerpoint/2010/main" val="3400297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2161" y="2489439"/>
            <a:ext cx="4275415" cy="405984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9002" y="2631342"/>
            <a:ext cx="4557966" cy="3902572"/>
          </a:xfrm>
          <a:prstGeom prst="rect">
            <a:avLst/>
          </a:prstGeom>
        </p:spPr>
      </p:pic>
      <p:grpSp>
        <p:nvGrpSpPr>
          <p:cNvPr id="6" name="Group 5"/>
          <p:cNvGrpSpPr/>
          <p:nvPr/>
        </p:nvGrpSpPr>
        <p:grpSpPr>
          <a:xfrm>
            <a:off x="3361718" y="1697515"/>
            <a:ext cx="2377440" cy="4858001"/>
            <a:chOff x="6830561" y="1288575"/>
            <a:chExt cx="2377440" cy="4858001"/>
          </a:xfrm>
        </p:grpSpPr>
        <p:sp>
          <p:nvSpPr>
            <p:cNvPr id="7" name="Rounded Rectangle 6"/>
            <p:cNvSpPr/>
            <p:nvPr/>
          </p:nvSpPr>
          <p:spPr>
            <a:xfrm>
              <a:off x="6830561" y="2521218"/>
              <a:ext cx="2377440" cy="3625358"/>
            </a:xfrm>
            <a:prstGeom prst="roundRect">
              <a:avLst/>
            </a:prstGeom>
            <a:solidFill>
              <a:srgbClr val="FFD6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7346534" y="1288575"/>
              <a:ext cx="1360714" cy="47089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0">
                  <a:solidFill>
                    <a:srgbClr val="0070C0"/>
                  </a:solidFill>
                  <a:latin typeface="Comic Sans MS" panose="030F0702030302020204" pitchFamily="66" charset="0"/>
                </a:rPr>
                <a:t>q</a:t>
              </a:r>
              <a:endParaRPr lang="en-US" sz="30000" b="1">
                <a:solidFill>
                  <a:srgbClr val="0070C0"/>
                </a:solidFill>
                <a:latin typeface="Comic Sans MS" panose="030F0702030302020204" pitchFamily="66" charset="0"/>
              </a:endParaRPr>
            </a:p>
          </p:txBody>
        </p:sp>
      </p:grpSp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8956"/>
            <a:ext cx="9144000" cy="683971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0282" y="2674918"/>
            <a:ext cx="3835405" cy="3642024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815818" y="783786"/>
            <a:ext cx="7054948" cy="953453"/>
          </a:xfrm>
          <a:prstGeom prst="round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Time to say goodbye!</a:t>
            </a:r>
          </a:p>
        </p:txBody>
      </p:sp>
      <p:pic>
        <p:nvPicPr>
          <p:cNvPr id="13" name="Picture 12">
            <a:hlinkClick r:id="rId7" action="ppaction://hlinksldjump"/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26" t="18005" r="14303" b="11275"/>
          <a:stretch/>
        </p:blipFill>
        <p:spPr>
          <a:xfrm>
            <a:off x="402771" y="5529942"/>
            <a:ext cx="952106" cy="925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2085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39712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44ECC825-31F3-40A4-8DE6-C935C710B7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0230" y="2922727"/>
            <a:ext cx="2092631" cy="2942399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3D45B74F-FE37-4B40-A57A-B80E7B3CFEC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972" y="2893566"/>
            <a:ext cx="2092400" cy="2977757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33571F50-A601-43ED-BA26-2F7DC7480DD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0290" y="2912720"/>
            <a:ext cx="2107022" cy="2958603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9999B94-A223-EF0F-E3C0-3A5454FBC183}"/>
              </a:ext>
            </a:extLst>
          </p:cNvPr>
          <p:cNvSpPr txBox="1"/>
          <p:nvPr/>
        </p:nvSpPr>
        <p:spPr>
          <a:xfrm>
            <a:off x="551634" y="5881004"/>
            <a:ext cx="8424333" cy="9056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Website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: 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hoclieu.vn</a:t>
            </a:r>
          </a:p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Fanpage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: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facebook.com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/www.tienganhglobalsucces.vn</a:t>
            </a:r>
          </a:p>
        </p:txBody>
      </p:sp>
    </p:spTree>
    <p:extLst>
      <p:ext uri="{BB962C8B-B14F-4D97-AF65-F5344CB8AC3E}">
        <p14:creationId xmlns:p14="http://schemas.microsoft.com/office/powerpoint/2010/main" val="2750215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81481E-6 L -0.07882 -4.81481E-6 " pathEditMode="relative" rAng="0" ptsTypes="AA">
                                      <p:cBhvr>
                                        <p:cTn id="9" dur="2000" spd="-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1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2.96296E-6 L -0.07882 -2.96296E-6 " pathEditMode="relative" rAng="0" ptsTypes="AA">
                                      <p:cBhvr>
                                        <p:cTn id="14" dur="2000" spd="-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1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2.59259E-6 L -0.07882 -2.59259E-6 " pathEditMode="relative" rAng="0" ptsTypes="AA">
                                      <p:cBhvr>
                                        <p:cTn id="19" dur="200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"/>
            <a:ext cx="9144000" cy="6839712"/>
          </a:xfrm>
          <a:prstGeom prst="rect">
            <a:avLst/>
          </a:prstGeom>
        </p:spPr>
      </p:pic>
      <p:cxnSp>
        <p:nvCxnSpPr>
          <p:cNvPr id="4" name="Straight Connector 3"/>
          <p:cNvCxnSpPr/>
          <p:nvPr/>
        </p:nvCxnSpPr>
        <p:spPr>
          <a:xfrm>
            <a:off x="130626" y="1306278"/>
            <a:ext cx="2340429" cy="0"/>
          </a:xfrm>
          <a:prstGeom prst="line">
            <a:avLst/>
          </a:prstGeom>
          <a:ln w="57150">
            <a:solidFill>
              <a:srgbClr val="F794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337456" y="312388"/>
            <a:ext cx="21335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Unit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43" y="2119280"/>
            <a:ext cx="2920453" cy="1528827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3137738" y="3162619"/>
            <a:ext cx="425893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000" b="1">
                <a:latin typeface="Comic Sans MS" panose="030F0702030302020204" pitchFamily="66" charset="0"/>
              </a:defRPr>
            </a:lvl1pPr>
          </a:lstStyle>
          <a:p>
            <a:r>
              <a:rPr lang="en-US"/>
              <a:t>3. Listen and chant.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6669" y="3658574"/>
            <a:ext cx="1156357" cy="608823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3137738" y="4278140"/>
            <a:ext cx="383404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000" b="1">
                <a:latin typeface="Comic Sans MS" panose="030F0702030302020204" pitchFamily="66" charset="0"/>
              </a:defRPr>
            </a:lvl1pPr>
          </a:lstStyle>
          <a:p>
            <a:r>
              <a:rPr lang="en-US"/>
              <a:t>4.Listen and tick.</a:t>
            </a: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5926" y="4757368"/>
            <a:ext cx="1037842" cy="497117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3176010" y="5360484"/>
            <a:ext cx="418238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000" b="1">
                <a:latin typeface="Comic Sans MS" panose="030F0702030302020204" pitchFamily="66" charset="0"/>
              </a:defRPr>
            </a:lvl1pPr>
          </a:lstStyle>
          <a:p>
            <a:r>
              <a:rPr lang="en-US"/>
              <a:t>5. Look and write.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9055" y="5918221"/>
            <a:ext cx="1111584" cy="55778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5323" y="660623"/>
            <a:ext cx="1078779" cy="1102859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1951" y="818752"/>
            <a:ext cx="4903335" cy="78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3038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xplosion 1 3"/>
          <p:cNvSpPr/>
          <p:nvPr/>
        </p:nvSpPr>
        <p:spPr>
          <a:xfrm>
            <a:off x="585832" y="489857"/>
            <a:ext cx="7972335" cy="5649686"/>
          </a:xfrm>
          <a:prstGeom prst="irregularSeal1">
            <a:avLst/>
          </a:prstGeom>
          <a:solidFill>
            <a:srgbClr val="FFD64F"/>
          </a:solidFill>
          <a:ln>
            <a:solidFill>
              <a:srgbClr val="FFD6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285997" y="2677887"/>
            <a:ext cx="43325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>
                <a:solidFill>
                  <a:srgbClr val="002060"/>
                </a:solidFill>
                <a:latin typeface="Comic Sans MS" panose="030F0702030302020204" pitchFamily="66" charset="0"/>
              </a:rPr>
              <a:t>Warm-up </a:t>
            </a:r>
          </a:p>
        </p:txBody>
      </p:sp>
      <p:pic>
        <p:nvPicPr>
          <p:cNvPr id="6" name="Picture 5">
            <a:hlinkClick r:id="rId2" action="ppaction://hlinksldjump"/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26" t="18005" r="14303" b="11275"/>
          <a:stretch/>
        </p:blipFill>
        <p:spPr>
          <a:xfrm>
            <a:off x="402771" y="5529942"/>
            <a:ext cx="952106" cy="925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6434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18064" y="500742"/>
            <a:ext cx="5307873" cy="1293971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7000" b="1">
                <a:solidFill>
                  <a:srgbClr val="002060"/>
                </a:solidFill>
                <a:latin typeface="Comic Sans MS" panose="030F0702030302020204" pitchFamily="66" charset="0"/>
              </a:rPr>
              <a:t>Game time</a:t>
            </a:r>
          </a:p>
        </p:txBody>
      </p:sp>
      <p:sp>
        <p:nvSpPr>
          <p:cNvPr id="2" name="Rectangle 1"/>
          <p:cNvSpPr/>
          <p:nvPr/>
        </p:nvSpPr>
        <p:spPr>
          <a:xfrm>
            <a:off x="762303" y="3244334"/>
            <a:ext cx="76193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i="1">
                <a:solidFill>
                  <a:srgbClr val="00B050"/>
                </a:solidFill>
                <a:latin typeface="Comic Sans MS" panose="030F0702030302020204" pitchFamily="66" charset="0"/>
              </a:rPr>
              <a:t>Pass the pictures and match! </a:t>
            </a:r>
          </a:p>
        </p:txBody>
      </p:sp>
      <p:pic>
        <p:nvPicPr>
          <p:cNvPr id="6" name="Picture 5">
            <a:hlinkClick r:id="rId4" action="ppaction://hlinksldjump"/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26" t="18005" r="14303" b="11275"/>
          <a:stretch/>
        </p:blipFill>
        <p:spPr>
          <a:xfrm>
            <a:off x="402771" y="5529942"/>
            <a:ext cx="952106" cy="925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9901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34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/>
      <p:bldP spid="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1905" y="2126020"/>
            <a:ext cx="2353224" cy="223457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18" y="2218927"/>
            <a:ext cx="2306337" cy="197470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7117" y="2342604"/>
            <a:ext cx="2125139" cy="2017990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266046" y="940543"/>
            <a:ext cx="2339751" cy="738664"/>
            <a:chOff x="1355234" y="3601844"/>
            <a:chExt cx="2339751" cy="738664"/>
          </a:xfrm>
        </p:grpSpPr>
        <p:sp>
          <p:nvSpPr>
            <p:cNvPr id="9" name="Rounded Rectangle 8"/>
            <p:cNvSpPr/>
            <p:nvPr/>
          </p:nvSpPr>
          <p:spPr>
            <a:xfrm>
              <a:off x="1406976" y="3691352"/>
              <a:ext cx="2236919" cy="641592"/>
            </a:xfrm>
            <a:prstGeom prst="roundRect">
              <a:avLst>
                <a:gd name="adj" fmla="val 32594"/>
              </a:avLst>
            </a:prstGeom>
            <a:solidFill>
              <a:srgbClr val="FFC000"/>
            </a:solidFill>
            <a:ln>
              <a:solidFill>
                <a:srgbClr val="F3C3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355234" y="3601844"/>
              <a:ext cx="2339751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4200" b="1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anose="030F0702030302020204" pitchFamily="66" charset="0"/>
                </a:rPr>
                <a:t>question</a:t>
              </a: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2692886" y="984340"/>
            <a:ext cx="1897758" cy="738664"/>
            <a:chOff x="1185993" y="3638077"/>
            <a:chExt cx="1897758" cy="738664"/>
          </a:xfrm>
        </p:grpSpPr>
        <p:sp>
          <p:nvSpPr>
            <p:cNvPr id="12" name="Rounded Rectangle 11"/>
            <p:cNvSpPr/>
            <p:nvPr/>
          </p:nvSpPr>
          <p:spPr>
            <a:xfrm>
              <a:off x="1267128" y="3691352"/>
              <a:ext cx="1704675" cy="641592"/>
            </a:xfrm>
            <a:prstGeom prst="roundRect">
              <a:avLst>
                <a:gd name="adj" fmla="val 32594"/>
              </a:avLst>
            </a:prstGeom>
            <a:solidFill>
              <a:srgbClr val="FFC000"/>
            </a:solidFill>
            <a:ln>
              <a:solidFill>
                <a:srgbClr val="F3C3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185993" y="3638077"/>
              <a:ext cx="189775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4200" b="1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anose="030F0702030302020204" pitchFamily="66" charset="0"/>
                </a:rPr>
                <a:t>square</a:t>
              </a: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4866058" y="984340"/>
            <a:ext cx="1816086" cy="738664"/>
            <a:chOff x="1406977" y="3630856"/>
            <a:chExt cx="1816086" cy="738664"/>
          </a:xfrm>
        </p:grpSpPr>
        <p:sp>
          <p:nvSpPr>
            <p:cNvPr id="15" name="Rounded Rectangle 14"/>
            <p:cNvSpPr/>
            <p:nvPr/>
          </p:nvSpPr>
          <p:spPr>
            <a:xfrm>
              <a:off x="1406977" y="3691352"/>
              <a:ext cx="1816086" cy="641592"/>
            </a:xfrm>
            <a:prstGeom prst="roundRect">
              <a:avLst>
                <a:gd name="adj" fmla="val 32594"/>
              </a:avLst>
            </a:prstGeom>
            <a:solidFill>
              <a:srgbClr val="FFC000"/>
            </a:solidFill>
            <a:ln>
              <a:solidFill>
                <a:srgbClr val="F3C3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585396" y="3630856"/>
              <a:ext cx="1508722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4200" b="1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anose="030F0702030302020204" pitchFamily="66" charset="0"/>
                </a:rPr>
                <a:t>quiz</a:t>
              </a: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7244244" y="1997838"/>
            <a:ext cx="1454191" cy="3031362"/>
            <a:chOff x="7244244" y="2221766"/>
            <a:chExt cx="1454191" cy="3031362"/>
          </a:xfrm>
        </p:grpSpPr>
        <p:sp>
          <p:nvSpPr>
            <p:cNvPr id="18" name="Rounded Rectangle 17"/>
            <p:cNvSpPr/>
            <p:nvPr/>
          </p:nvSpPr>
          <p:spPr>
            <a:xfrm>
              <a:off x="7244244" y="2877311"/>
              <a:ext cx="1454191" cy="2375817"/>
            </a:xfrm>
            <a:prstGeom prst="roundRect">
              <a:avLst/>
            </a:prstGeom>
            <a:solidFill>
              <a:srgbClr val="FFC000"/>
            </a:solidFill>
            <a:ln>
              <a:solidFill>
                <a:srgbClr val="F3C3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7290982" y="2221766"/>
              <a:ext cx="1360714" cy="28623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8000">
                  <a:solidFill>
                    <a:srgbClr val="0070C0"/>
                  </a:solidFill>
                  <a:latin typeface="Comic Sans MS" panose="030F0702030302020204" pitchFamily="66" charset="0"/>
                </a:rPr>
                <a:t>q</a:t>
              </a: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7167442" y="988272"/>
            <a:ext cx="1564826" cy="738664"/>
            <a:chOff x="1406977" y="3601037"/>
            <a:chExt cx="1564826" cy="738664"/>
          </a:xfrm>
        </p:grpSpPr>
        <p:sp>
          <p:nvSpPr>
            <p:cNvPr id="21" name="Rounded Rectangle 20"/>
            <p:cNvSpPr/>
            <p:nvPr/>
          </p:nvSpPr>
          <p:spPr>
            <a:xfrm>
              <a:off x="1406977" y="3691352"/>
              <a:ext cx="1564826" cy="641592"/>
            </a:xfrm>
            <a:prstGeom prst="roundRect">
              <a:avLst>
                <a:gd name="adj" fmla="val 32594"/>
              </a:avLst>
            </a:prstGeom>
            <a:solidFill>
              <a:srgbClr val="FFC000"/>
            </a:solidFill>
            <a:ln>
              <a:solidFill>
                <a:srgbClr val="F3C3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1626290" y="3601037"/>
              <a:ext cx="1126200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4200" b="1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anose="030F0702030302020204" pitchFamily="66" charset="0"/>
                </a:rPr>
                <a:t>q</a:t>
              </a:r>
            </a:p>
          </p:txBody>
        </p:sp>
      </p:grpSp>
      <p:pic>
        <p:nvPicPr>
          <p:cNvPr id="24" name="Picture 23">
            <a:hlinkClick r:id="rId8" action="ppaction://hlinksldjump"/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26" t="18005" r="14303" b="11275"/>
          <a:stretch/>
        </p:blipFill>
        <p:spPr>
          <a:xfrm>
            <a:off x="353135" y="5627913"/>
            <a:ext cx="952106" cy="925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54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5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250"/>
                            </p:stCondLst>
                            <p:childTnLst>
                              <p:par>
                                <p:cTn id="37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925" y="534567"/>
            <a:ext cx="766005" cy="74898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021896" y="528872"/>
            <a:ext cx="3026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Listen and chant.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8576" y="1012474"/>
            <a:ext cx="889772" cy="468467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203AF7CF-6442-4318-BC62-B1DEA8B27C58}"/>
              </a:ext>
            </a:extLst>
          </p:cNvPr>
          <p:cNvSpPr/>
          <p:nvPr/>
        </p:nvSpPr>
        <p:spPr>
          <a:xfrm>
            <a:off x="4251960" y="6057899"/>
            <a:ext cx="640080" cy="64008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Isosceles Triangle 3">
            <a:extLst>
              <a:ext uri="{FF2B5EF4-FFF2-40B4-BE49-F238E27FC236}">
                <a16:creationId xmlns:a16="http://schemas.microsoft.com/office/drawing/2014/main" id="{065BDD9E-0A9B-4FFF-8FF0-BBF3C9C1F4C6}"/>
              </a:ext>
            </a:extLst>
          </p:cNvPr>
          <p:cNvSpPr/>
          <p:nvPr/>
        </p:nvSpPr>
        <p:spPr>
          <a:xfrm rot="5400000">
            <a:off x="4436795" y="6221595"/>
            <a:ext cx="365760" cy="338953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A9DC5BF9-26B8-4D80-80B5-0253BA686CB8}"/>
              </a:ext>
            </a:extLst>
          </p:cNvPr>
          <p:cNvGrpSpPr/>
          <p:nvPr/>
        </p:nvGrpSpPr>
        <p:grpSpPr>
          <a:xfrm rot="5400000">
            <a:off x="4363177" y="6203199"/>
            <a:ext cx="417647" cy="349480"/>
            <a:chOff x="4333009" y="4935682"/>
            <a:chExt cx="417647" cy="349480"/>
          </a:xfrm>
        </p:grpSpPr>
        <p:sp>
          <p:nvSpPr>
            <p:cNvPr id="7" name="Minus Sign 6">
              <a:extLst>
                <a:ext uri="{FF2B5EF4-FFF2-40B4-BE49-F238E27FC236}">
                  <a16:creationId xmlns:a16="http://schemas.microsoft.com/office/drawing/2014/main" id="{B62ADD84-E92A-45C7-B17A-C5EE06DEA120}"/>
                </a:ext>
              </a:extLst>
            </p:cNvPr>
            <p:cNvSpPr/>
            <p:nvPr/>
          </p:nvSpPr>
          <p:spPr>
            <a:xfrm>
              <a:off x="4333009" y="4935682"/>
              <a:ext cx="417647" cy="228600"/>
            </a:xfrm>
            <a:prstGeom prst="mathMinus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Minus Sign 40">
              <a:extLst>
                <a:ext uri="{FF2B5EF4-FFF2-40B4-BE49-F238E27FC236}">
                  <a16:creationId xmlns:a16="http://schemas.microsoft.com/office/drawing/2014/main" id="{EE0B56FB-1836-4EF9-B284-A1412138447B}"/>
                </a:ext>
              </a:extLst>
            </p:cNvPr>
            <p:cNvSpPr/>
            <p:nvPr/>
          </p:nvSpPr>
          <p:spPr>
            <a:xfrm>
              <a:off x="4333009" y="5056562"/>
              <a:ext cx="417647" cy="228600"/>
            </a:xfrm>
            <a:prstGeom prst="mathMinus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9" name="Picture 48">
            <a:hlinkClick r:id="rId7" action="ppaction://hlinksldjump"/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26" t="18005" r="14303" b="11275"/>
          <a:stretch/>
        </p:blipFill>
        <p:spPr>
          <a:xfrm>
            <a:off x="392454" y="5775234"/>
            <a:ext cx="803990" cy="781343"/>
          </a:xfrm>
          <a:prstGeom prst="rect">
            <a:avLst/>
          </a:prstGeom>
        </p:spPr>
      </p:pic>
      <p:pic>
        <p:nvPicPr>
          <p:cNvPr id="2" name="Track 026">
            <a:hlinkClick r:id="" action="ppaction://media"/>
            <a:extLst>
              <a:ext uri="{FF2B5EF4-FFF2-40B4-BE49-F238E27FC236}">
                <a16:creationId xmlns:a16="http://schemas.microsoft.com/office/drawing/2014/main" id="{A1248C65-25A9-451E-842D-21686C0C6FB2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9800" end="32057.9687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435234" y="0"/>
            <a:ext cx="487363" cy="487363"/>
          </a:xfrm>
          <a:prstGeom prst="rect">
            <a:avLst/>
          </a:prstGeom>
        </p:spPr>
      </p:pic>
      <p:pic>
        <p:nvPicPr>
          <p:cNvPr id="19" name="Track 026">
            <a:hlinkClick r:id="" action="ppaction://media"/>
            <a:extLst>
              <a:ext uri="{FF2B5EF4-FFF2-40B4-BE49-F238E27FC236}">
                <a16:creationId xmlns:a16="http://schemas.microsoft.com/office/drawing/2014/main" id="{5653725B-8AB6-430A-B586-4EE0432E4737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4100" end="27857.9687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435234" y="487363"/>
            <a:ext cx="487363" cy="487363"/>
          </a:xfrm>
          <a:prstGeom prst="rect">
            <a:avLst/>
          </a:prstGeom>
        </p:spPr>
      </p:pic>
      <p:pic>
        <p:nvPicPr>
          <p:cNvPr id="21" name="Track 026">
            <a:hlinkClick r:id="" action="ppaction://media"/>
            <a:extLst>
              <a:ext uri="{FF2B5EF4-FFF2-40B4-BE49-F238E27FC236}">
                <a16:creationId xmlns:a16="http://schemas.microsoft.com/office/drawing/2014/main" id="{28E550FE-297E-4B43-A115-BABCD731D787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8400" end="23457.9687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443676" y="974726"/>
            <a:ext cx="487363" cy="487363"/>
          </a:xfrm>
          <a:prstGeom prst="rect">
            <a:avLst/>
          </a:prstGeom>
        </p:spPr>
      </p:pic>
      <p:pic>
        <p:nvPicPr>
          <p:cNvPr id="22" name="Track 026">
            <a:hlinkClick r:id="" action="ppaction://media"/>
            <a:extLst>
              <a:ext uri="{FF2B5EF4-FFF2-40B4-BE49-F238E27FC236}">
                <a16:creationId xmlns:a16="http://schemas.microsoft.com/office/drawing/2014/main" id="{E14C8C5E-1935-4A90-A66F-E130C557E256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2900" end="18957.9687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443676" y="1480941"/>
            <a:ext cx="487363" cy="487363"/>
          </a:xfrm>
          <a:prstGeom prst="rect">
            <a:avLst/>
          </a:prstGeom>
        </p:spPr>
      </p:pic>
      <p:pic>
        <p:nvPicPr>
          <p:cNvPr id="23" name="Track 026">
            <a:hlinkClick r:id="" action="ppaction://media"/>
            <a:extLst>
              <a:ext uri="{FF2B5EF4-FFF2-40B4-BE49-F238E27FC236}">
                <a16:creationId xmlns:a16="http://schemas.microsoft.com/office/drawing/2014/main" id="{5793CFAF-4735-474F-9E39-9F9E9908F21C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7200" end="14757.9687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435233" y="1968304"/>
            <a:ext cx="487363" cy="487363"/>
          </a:xfrm>
          <a:prstGeom prst="rect">
            <a:avLst/>
          </a:prstGeom>
        </p:spPr>
      </p:pic>
      <p:pic>
        <p:nvPicPr>
          <p:cNvPr id="24" name="Track 026">
            <a:hlinkClick r:id="" action="ppaction://media"/>
            <a:extLst>
              <a:ext uri="{FF2B5EF4-FFF2-40B4-BE49-F238E27FC236}">
                <a16:creationId xmlns:a16="http://schemas.microsoft.com/office/drawing/2014/main" id="{68108BEC-2017-4F12-BB27-3D37EF86D894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1400" end="10457.9687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452911" y="2455667"/>
            <a:ext cx="487363" cy="487363"/>
          </a:xfrm>
          <a:prstGeom prst="rect">
            <a:avLst/>
          </a:prstGeom>
        </p:spPr>
      </p:pic>
      <p:pic>
        <p:nvPicPr>
          <p:cNvPr id="25" name="Track 026">
            <a:hlinkClick r:id="" action="ppaction://media"/>
            <a:extLst>
              <a:ext uri="{FF2B5EF4-FFF2-40B4-BE49-F238E27FC236}">
                <a16:creationId xmlns:a16="http://schemas.microsoft.com/office/drawing/2014/main" id="{B0EA237E-0EE3-40A3-B4CC-80424AFA46E1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5300" end="7351.9687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452911" y="2961882"/>
            <a:ext cx="487363" cy="487363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A2253B78-493D-4CB7-A5DC-8607A9FFF50A}"/>
              </a:ext>
            </a:extLst>
          </p:cNvPr>
          <p:cNvSpPr txBox="1"/>
          <p:nvPr/>
        </p:nvSpPr>
        <p:spPr>
          <a:xfrm>
            <a:off x="662209" y="2082594"/>
            <a:ext cx="32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Q</a:t>
            </a:r>
            <a:r>
              <a:rPr lang="en-US" sz="2800" dirty="0">
                <a:latin typeface="Comic Sans MS" panose="030F0702030302020204" pitchFamily="66" charset="0"/>
              </a:rPr>
              <a:t>, 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q</a:t>
            </a:r>
            <a:r>
              <a:rPr lang="en-US" sz="2800" dirty="0">
                <a:latin typeface="Comic Sans MS" panose="030F0702030302020204" pitchFamily="66" charset="0"/>
              </a:rPr>
              <a:t>, a s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q</a:t>
            </a:r>
            <a:r>
              <a:rPr lang="en-US" sz="2800" dirty="0">
                <a:latin typeface="Comic Sans MS" panose="030F0702030302020204" pitchFamily="66" charset="0"/>
              </a:rPr>
              <a:t>uare.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322F81D-0E37-466D-B297-B0C75A4D9457}"/>
              </a:ext>
            </a:extLst>
          </p:cNvPr>
          <p:cNvSpPr txBox="1"/>
          <p:nvPr/>
        </p:nvSpPr>
        <p:spPr>
          <a:xfrm>
            <a:off x="662209" y="2082594"/>
            <a:ext cx="32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Q</a:t>
            </a:r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, </a:t>
            </a:r>
            <a:r>
              <a:rPr lang="en-US" sz="2800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q</a:t>
            </a:r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, a s</a:t>
            </a:r>
            <a:r>
              <a:rPr lang="en-US" sz="2800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q</a:t>
            </a:r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uare.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411CEA9-684B-40E8-912E-034D296D075D}"/>
              </a:ext>
            </a:extLst>
          </p:cNvPr>
          <p:cNvSpPr txBox="1"/>
          <p:nvPr/>
        </p:nvSpPr>
        <p:spPr>
          <a:xfrm>
            <a:off x="662209" y="2083028"/>
            <a:ext cx="32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Q</a:t>
            </a:r>
            <a:r>
              <a:rPr lang="en-US" sz="2800" dirty="0">
                <a:latin typeface="Comic Sans MS" panose="030F0702030302020204" pitchFamily="66" charset="0"/>
              </a:rPr>
              <a:t>, 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q</a:t>
            </a:r>
            <a:r>
              <a:rPr lang="en-US" sz="2800" dirty="0">
                <a:latin typeface="Comic Sans MS" panose="030F0702030302020204" pitchFamily="66" charset="0"/>
              </a:rPr>
              <a:t>, a s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q</a:t>
            </a:r>
            <a:r>
              <a:rPr lang="en-US" sz="2800" dirty="0">
                <a:latin typeface="Comic Sans MS" panose="030F0702030302020204" pitchFamily="66" charset="0"/>
              </a:rPr>
              <a:t>uare.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A83F1C91-A9C5-4454-B14C-223EE726A08A}"/>
              </a:ext>
            </a:extLst>
          </p:cNvPr>
          <p:cNvSpPr txBox="1"/>
          <p:nvPr/>
        </p:nvSpPr>
        <p:spPr>
          <a:xfrm>
            <a:off x="663301" y="2079387"/>
            <a:ext cx="32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Q</a:t>
            </a:r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, </a:t>
            </a:r>
            <a:r>
              <a:rPr lang="en-US" sz="2800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q</a:t>
            </a:r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, a s</a:t>
            </a:r>
            <a:r>
              <a:rPr lang="en-US" sz="2800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q</a:t>
            </a:r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uare.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21526A8F-2872-4F5A-864C-D0FCAFE84691}"/>
              </a:ext>
            </a:extLst>
          </p:cNvPr>
          <p:cNvSpPr txBox="1"/>
          <p:nvPr/>
        </p:nvSpPr>
        <p:spPr>
          <a:xfrm>
            <a:off x="618927" y="2584432"/>
            <a:ext cx="4389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He’s </a:t>
            </a:r>
            <a:r>
              <a:rPr lang="en-US" sz="2800" dirty="0" err="1">
                <a:latin typeface="Comic Sans MS" panose="030F0702030302020204" pitchFamily="66" charset="0"/>
              </a:rPr>
              <a:t>colouring</a:t>
            </a:r>
            <a:r>
              <a:rPr lang="en-US" sz="2800" dirty="0">
                <a:latin typeface="Comic Sans MS" panose="030F0702030302020204" pitchFamily="66" charset="0"/>
              </a:rPr>
              <a:t> a s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q</a:t>
            </a:r>
            <a:r>
              <a:rPr lang="en-US" sz="2800" dirty="0">
                <a:latin typeface="Comic Sans MS" panose="030F0702030302020204" pitchFamily="66" charset="0"/>
              </a:rPr>
              <a:t>uare.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219AEADB-29CE-4CDE-A2FE-533E85D4FB9E}"/>
              </a:ext>
            </a:extLst>
          </p:cNvPr>
          <p:cNvSpPr txBox="1"/>
          <p:nvPr/>
        </p:nvSpPr>
        <p:spPr>
          <a:xfrm>
            <a:off x="618926" y="2584432"/>
            <a:ext cx="4389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He’s </a:t>
            </a:r>
            <a:r>
              <a:rPr lang="en-US" sz="2800" dirty="0" err="1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colouring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 a s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q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uare.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99A649F2-F402-45BC-A6E5-9E8C8992D3BC}"/>
              </a:ext>
            </a:extLst>
          </p:cNvPr>
          <p:cNvSpPr txBox="1"/>
          <p:nvPr/>
        </p:nvSpPr>
        <p:spPr>
          <a:xfrm>
            <a:off x="618926" y="2584432"/>
            <a:ext cx="4389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He’s </a:t>
            </a:r>
            <a:r>
              <a:rPr lang="en-US" sz="2800" dirty="0" err="1">
                <a:latin typeface="Comic Sans MS" panose="030F0702030302020204" pitchFamily="66" charset="0"/>
              </a:rPr>
              <a:t>colouring</a:t>
            </a:r>
            <a:r>
              <a:rPr lang="en-US" sz="2800" dirty="0">
                <a:latin typeface="Comic Sans MS" panose="030F0702030302020204" pitchFamily="66" charset="0"/>
              </a:rPr>
              <a:t> a s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q</a:t>
            </a:r>
            <a:r>
              <a:rPr lang="en-US" sz="2800" dirty="0">
                <a:latin typeface="Comic Sans MS" panose="030F0702030302020204" pitchFamily="66" charset="0"/>
              </a:rPr>
              <a:t>uare.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6FFC7F1-15E9-49D4-9B87-B9B4A8183EFC}"/>
              </a:ext>
            </a:extLst>
          </p:cNvPr>
          <p:cNvSpPr txBox="1"/>
          <p:nvPr/>
        </p:nvSpPr>
        <p:spPr>
          <a:xfrm>
            <a:off x="618926" y="2582632"/>
            <a:ext cx="4389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He’s </a:t>
            </a:r>
            <a:r>
              <a:rPr lang="en-US" sz="2800" dirty="0" err="1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colouring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 a s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q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uare.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F269F28A-F883-4964-84F2-A6B3569C59B9}"/>
              </a:ext>
            </a:extLst>
          </p:cNvPr>
          <p:cNvSpPr txBox="1"/>
          <p:nvPr/>
        </p:nvSpPr>
        <p:spPr>
          <a:xfrm>
            <a:off x="671277" y="3291735"/>
            <a:ext cx="32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Q</a:t>
            </a:r>
            <a:r>
              <a:rPr lang="en-US" sz="2800" dirty="0">
                <a:latin typeface="Comic Sans MS" panose="030F0702030302020204" pitchFamily="66" charset="0"/>
              </a:rPr>
              <a:t>, 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q</a:t>
            </a:r>
            <a:r>
              <a:rPr lang="en-US" sz="2800" dirty="0">
                <a:latin typeface="Comic Sans MS" panose="030F0702030302020204" pitchFamily="66" charset="0"/>
              </a:rPr>
              <a:t>, a 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q</a:t>
            </a:r>
            <a:r>
              <a:rPr lang="en-US" sz="2800" dirty="0">
                <a:latin typeface="Comic Sans MS" panose="030F0702030302020204" pitchFamily="66" charset="0"/>
              </a:rPr>
              <a:t>uestion.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8CB83B48-8E3C-4F57-B881-2E5CA61EB5B0}"/>
              </a:ext>
            </a:extLst>
          </p:cNvPr>
          <p:cNvSpPr txBox="1"/>
          <p:nvPr/>
        </p:nvSpPr>
        <p:spPr>
          <a:xfrm>
            <a:off x="671277" y="3291735"/>
            <a:ext cx="32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Q</a:t>
            </a:r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, </a:t>
            </a:r>
            <a:r>
              <a:rPr lang="en-US" sz="2800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q</a:t>
            </a:r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, a </a:t>
            </a:r>
            <a:r>
              <a:rPr lang="en-US" sz="2800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q</a:t>
            </a:r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uestion.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73EA7AD5-164E-432E-8F1E-19EC7FFA1414}"/>
              </a:ext>
            </a:extLst>
          </p:cNvPr>
          <p:cNvSpPr txBox="1"/>
          <p:nvPr/>
        </p:nvSpPr>
        <p:spPr>
          <a:xfrm>
            <a:off x="671277" y="3292169"/>
            <a:ext cx="32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Q</a:t>
            </a:r>
            <a:r>
              <a:rPr lang="en-US" sz="2800" dirty="0">
                <a:latin typeface="Comic Sans MS" panose="030F0702030302020204" pitchFamily="66" charset="0"/>
              </a:rPr>
              <a:t>, 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q</a:t>
            </a:r>
            <a:r>
              <a:rPr lang="en-US" sz="2800" dirty="0">
                <a:latin typeface="Comic Sans MS" panose="030F0702030302020204" pitchFamily="66" charset="0"/>
              </a:rPr>
              <a:t>, a 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q</a:t>
            </a:r>
            <a:r>
              <a:rPr lang="en-US" sz="2800" dirty="0">
                <a:latin typeface="Comic Sans MS" panose="030F0702030302020204" pitchFamily="66" charset="0"/>
              </a:rPr>
              <a:t>uestion.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8954F6E4-8311-4621-BDF5-361D66971571}"/>
              </a:ext>
            </a:extLst>
          </p:cNvPr>
          <p:cNvSpPr txBox="1"/>
          <p:nvPr/>
        </p:nvSpPr>
        <p:spPr>
          <a:xfrm>
            <a:off x="672369" y="3293608"/>
            <a:ext cx="32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Q</a:t>
            </a:r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, </a:t>
            </a:r>
            <a:r>
              <a:rPr lang="en-US" sz="2800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q</a:t>
            </a:r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, a </a:t>
            </a:r>
            <a:r>
              <a:rPr lang="en-US" sz="2800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q</a:t>
            </a:r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uestion.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405098B0-13A3-4ADD-876B-060EE70CA4B4}"/>
              </a:ext>
            </a:extLst>
          </p:cNvPr>
          <p:cNvSpPr txBox="1"/>
          <p:nvPr/>
        </p:nvSpPr>
        <p:spPr>
          <a:xfrm>
            <a:off x="618926" y="3798825"/>
            <a:ext cx="457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He’s answering a 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q</a:t>
            </a:r>
            <a:r>
              <a:rPr lang="en-US" sz="2800" dirty="0">
                <a:latin typeface="Comic Sans MS" panose="030F0702030302020204" pitchFamily="66" charset="0"/>
              </a:rPr>
              <a:t>uestion.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FEEF934E-5EA1-4218-9581-B0E8CA1885E4}"/>
              </a:ext>
            </a:extLst>
          </p:cNvPr>
          <p:cNvSpPr txBox="1"/>
          <p:nvPr/>
        </p:nvSpPr>
        <p:spPr>
          <a:xfrm>
            <a:off x="618925" y="3798825"/>
            <a:ext cx="457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He’s answering a 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q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uestion.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31DB7060-22F8-4A25-860C-D00BE6DBC94D}"/>
              </a:ext>
            </a:extLst>
          </p:cNvPr>
          <p:cNvSpPr txBox="1"/>
          <p:nvPr/>
        </p:nvSpPr>
        <p:spPr>
          <a:xfrm>
            <a:off x="618925" y="3798825"/>
            <a:ext cx="457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He’s answering a 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q</a:t>
            </a:r>
            <a:r>
              <a:rPr lang="en-US" sz="2800" dirty="0">
                <a:latin typeface="Comic Sans MS" panose="030F0702030302020204" pitchFamily="66" charset="0"/>
              </a:rPr>
              <a:t>uestion.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149D9874-88B0-49BE-976C-11831D24481B}"/>
              </a:ext>
            </a:extLst>
          </p:cNvPr>
          <p:cNvSpPr txBox="1"/>
          <p:nvPr/>
        </p:nvSpPr>
        <p:spPr>
          <a:xfrm>
            <a:off x="618925" y="3797025"/>
            <a:ext cx="457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He’s answering a 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q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uestion.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D442EC5A-88D3-44A7-BEAB-9A67394D5D80}"/>
              </a:ext>
            </a:extLst>
          </p:cNvPr>
          <p:cNvSpPr txBox="1"/>
          <p:nvPr/>
        </p:nvSpPr>
        <p:spPr>
          <a:xfrm>
            <a:off x="680345" y="4528425"/>
            <a:ext cx="32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Q</a:t>
            </a:r>
            <a:r>
              <a:rPr lang="en-US" sz="2800" dirty="0">
                <a:latin typeface="Comic Sans MS" panose="030F0702030302020204" pitchFamily="66" charset="0"/>
              </a:rPr>
              <a:t>, 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q</a:t>
            </a:r>
            <a:r>
              <a:rPr lang="en-US" sz="2800" dirty="0">
                <a:latin typeface="Comic Sans MS" panose="030F0702030302020204" pitchFamily="66" charset="0"/>
              </a:rPr>
              <a:t>, a 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q</a:t>
            </a:r>
            <a:r>
              <a:rPr lang="en-US" sz="2800" dirty="0">
                <a:latin typeface="Comic Sans MS" panose="030F0702030302020204" pitchFamily="66" charset="0"/>
              </a:rPr>
              <a:t>uiz.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127A7BB2-E943-4F05-9F57-1175C18199C8}"/>
              </a:ext>
            </a:extLst>
          </p:cNvPr>
          <p:cNvSpPr txBox="1"/>
          <p:nvPr/>
        </p:nvSpPr>
        <p:spPr>
          <a:xfrm>
            <a:off x="680345" y="4528425"/>
            <a:ext cx="32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Q</a:t>
            </a:r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, </a:t>
            </a:r>
            <a:r>
              <a:rPr lang="en-US" sz="2800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q</a:t>
            </a:r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, a </a:t>
            </a:r>
            <a:r>
              <a:rPr lang="en-US" sz="2800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q</a:t>
            </a:r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uiz.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42B7FA43-78E5-43E1-97ED-BDCDB5E7F22E}"/>
              </a:ext>
            </a:extLst>
          </p:cNvPr>
          <p:cNvSpPr txBox="1"/>
          <p:nvPr/>
        </p:nvSpPr>
        <p:spPr>
          <a:xfrm>
            <a:off x="680345" y="4528859"/>
            <a:ext cx="32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Q</a:t>
            </a:r>
            <a:r>
              <a:rPr lang="en-US" sz="2800" dirty="0">
                <a:latin typeface="Comic Sans MS" panose="030F0702030302020204" pitchFamily="66" charset="0"/>
              </a:rPr>
              <a:t>, 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q</a:t>
            </a:r>
            <a:r>
              <a:rPr lang="en-US" sz="2800" dirty="0">
                <a:latin typeface="Comic Sans MS" panose="030F0702030302020204" pitchFamily="66" charset="0"/>
              </a:rPr>
              <a:t>, a 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q</a:t>
            </a:r>
            <a:r>
              <a:rPr lang="en-US" sz="2800" dirty="0">
                <a:latin typeface="Comic Sans MS" panose="030F0702030302020204" pitchFamily="66" charset="0"/>
              </a:rPr>
              <a:t>uiz.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A89D6B40-F4C1-4031-AB3D-76CEDE02DD63}"/>
              </a:ext>
            </a:extLst>
          </p:cNvPr>
          <p:cNvSpPr txBox="1"/>
          <p:nvPr/>
        </p:nvSpPr>
        <p:spPr>
          <a:xfrm>
            <a:off x="676357" y="4525218"/>
            <a:ext cx="32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Q</a:t>
            </a:r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, </a:t>
            </a:r>
            <a:r>
              <a:rPr lang="en-US" sz="2800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q</a:t>
            </a:r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, a </a:t>
            </a:r>
            <a:r>
              <a:rPr lang="en-US" sz="2800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q</a:t>
            </a:r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uiz.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91F8F1BD-526E-4D47-B697-445F76A0EB61}"/>
              </a:ext>
            </a:extLst>
          </p:cNvPr>
          <p:cNvSpPr txBox="1"/>
          <p:nvPr/>
        </p:nvSpPr>
        <p:spPr>
          <a:xfrm>
            <a:off x="680346" y="5040481"/>
            <a:ext cx="4389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She’s doing a 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q</a:t>
            </a:r>
            <a:r>
              <a:rPr lang="en-US" sz="2800" dirty="0">
                <a:latin typeface="Comic Sans MS" panose="030F0702030302020204" pitchFamily="66" charset="0"/>
              </a:rPr>
              <a:t>uiz.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2F8E92BA-3DC3-41C4-A7C0-1B6BF318E395}"/>
              </a:ext>
            </a:extLst>
          </p:cNvPr>
          <p:cNvSpPr txBox="1"/>
          <p:nvPr/>
        </p:nvSpPr>
        <p:spPr>
          <a:xfrm>
            <a:off x="680345" y="5040481"/>
            <a:ext cx="4389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She’s doing a 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q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uiz.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F30C6582-702F-47A2-B237-96A8E774F736}"/>
              </a:ext>
            </a:extLst>
          </p:cNvPr>
          <p:cNvSpPr txBox="1"/>
          <p:nvPr/>
        </p:nvSpPr>
        <p:spPr>
          <a:xfrm>
            <a:off x="680345" y="5040481"/>
            <a:ext cx="4389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She’s doing a 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q</a:t>
            </a:r>
            <a:r>
              <a:rPr lang="en-US" sz="2800" dirty="0">
                <a:latin typeface="Comic Sans MS" panose="030F0702030302020204" pitchFamily="66" charset="0"/>
              </a:rPr>
              <a:t>uiz.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4C555254-CA0C-4C52-9FFA-D432512B1EA3}"/>
              </a:ext>
            </a:extLst>
          </p:cNvPr>
          <p:cNvSpPr txBox="1"/>
          <p:nvPr/>
        </p:nvSpPr>
        <p:spPr>
          <a:xfrm>
            <a:off x="680345" y="5043761"/>
            <a:ext cx="4389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She’s doing a 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q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uiz.</a:t>
            </a:r>
          </a:p>
        </p:txBody>
      </p:sp>
    </p:spTree>
    <p:extLst>
      <p:ext uri="{BB962C8B-B14F-4D97-AF65-F5344CB8AC3E}">
        <p14:creationId xmlns:p14="http://schemas.microsoft.com/office/powerpoint/2010/main" val="3188176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7"/>
                                            </p:cond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9"/>
                                            </p:cond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1"/>
                                            </p:cond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3"/>
                                            </p:cond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5"/>
                                            </p:cond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7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32806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3900"/>
                                  </p:stCondLst>
                                  <p:iterate type="wd">
                                    <p:tmAbs val="45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9000"/>
                                  </p:stCondLst>
                                  <p:iterate type="wd">
                                    <p:tmAbs val="7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13000"/>
                                  </p:stCondLst>
                                  <p:iterate type="wd">
                                    <p:tmAbs val="45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17500"/>
                                  </p:stCondLst>
                                  <p:iterate type="wd">
                                    <p:tmAbs val="7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22000"/>
                                  </p:stCondLst>
                                  <p:iterate type="wd">
                                    <p:tmAbs val="45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26000"/>
                                  </p:stCondLst>
                                  <p:iterate type="wd">
                                    <p:tmAbs val="7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5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2806"/>
                            </p:stCondLst>
                            <p:childTnLst>
                              <p:par>
                                <p:cTn id="6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6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>
                <p:cTn id="6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audio>
              <p:cMediaNode vol="80000">
                <p:cTn id="7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audio>
              <p:cMediaNode vol="80000">
                <p:cTn id="7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audio>
              <p:cMediaNode vol="80000">
                <p:cTn id="7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vol="80000">
                <p:cTn id="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0" dur="36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45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600"/>
                            </p:stCondLst>
                            <p:childTnLst>
                              <p:par>
                                <p:cTn id="8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4" dur="3500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7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550"/>
                            </p:stCondLst>
                            <p:childTnLst>
                              <p:par>
                                <p:cTn id="98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8" dur="3600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45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3600"/>
                            </p:stCondLst>
                            <p:childTnLst>
                              <p:par>
                                <p:cTn id="1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2" dur="3600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7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3600"/>
                            </p:stCondLst>
                            <p:childTnLst>
                              <p:par>
                                <p:cTn id="126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130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1" fill="hold">
                      <p:stCondLst>
                        <p:cond delay="0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6" dur="3500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45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32806"/>
                            </p:stCondLst>
                            <p:childTnLst>
                              <p:par>
                                <p:cTn id="1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0" dur="3600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700"/>
                                  </p:iterate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3600"/>
                            </p:stCondLst>
                            <p:childTnLst>
                              <p:par>
                                <p:cTn id="154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32" grpId="0"/>
      <p:bldP spid="32" grpId="1"/>
      <p:bldP spid="38" grpId="0"/>
      <p:bldP spid="38" grpId="1"/>
      <p:bldP spid="46" grpId="0"/>
      <p:bldP spid="46" grpId="1"/>
      <p:bldP spid="46" grpId="2"/>
      <p:bldP spid="46" grpId="3"/>
      <p:bldP spid="58" grpId="0"/>
      <p:bldP spid="58" grpId="1"/>
      <p:bldP spid="59" grpId="0"/>
      <p:bldP spid="59" grpId="1"/>
      <p:bldP spid="60" grpId="0"/>
      <p:bldP spid="60" grpId="1"/>
      <p:bldP spid="60" grpId="2"/>
      <p:bldP spid="60" grpId="3"/>
      <p:bldP spid="62" grpId="0"/>
      <p:bldP spid="62" grpId="1"/>
      <p:bldP spid="63" grpId="0"/>
      <p:bldP spid="63" grpId="1"/>
      <p:bldP spid="64" grpId="0"/>
      <p:bldP spid="64" grpId="1"/>
      <p:bldP spid="64" grpId="2"/>
      <p:bldP spid="64" grpId="3"/>
      <p:bldP spid="66" grpId="0"/>
      <p:bldP spid="66" grpId="1"/>
      <p:bldP spid="67" grpId="0"/>
      <p:bldP spid="67" grpId="1"/>
      <p:bldP spid="68" grpId="0"/>
      <p:bldP spid="68" grpId="1"/>
      <p:bldP spid="68" grpId="2"/>
      <p:bldP spid="68" grpId="3"/>
      <p:bldP spid="70" grpId="0"/>
      <p:bldP spid="70" grpId="1"/>
      <p:bldP spid="71" grpId="0"/>
      <p:bldP spid="71" grpId="1"/>
      <p:bldP spid="72" grpId="0"/>
      <p:bldP spid="72" grpId="1"/>
      <p:bldP spid="72" grpId="2"/>
      <p:bldP spid="72" grpId="3"/>
      <p:bldP spid="74" grpId="0"/>
      <p:bldP spid="74" grpId="1"/>
      <p:bldP spid="75" grpId="0"/>
      <p:bldP spid="75" grpId="1"/>
      <p:bldP spid="76" grpId="0"/>
      <p:bldP spid="76" grpId="1"/>
      <p:bldP spid="76" grpId="2"/>
      <p:bldP spid="76" grpId="3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21896" y="594192"/>
            <a:ext cx="3026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Listen and tick.</a:t>
            </a: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203AF7CF-6442-4318-BC62-B1DEA8B27C58}"/>
              </a:ext>
            </a:extLst>
          </p:cNvPr>
          <p:cNvSpPr/>
          <p:nvPr/>
        </p:nvSpPr>
        <p:spPr>
          <a:xfrm>
            <a:off x="4251960" y="6057899"/>
            <a:ext cx="640080" cy="64008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Isosceles Triangle 31">
            <a:extLst>
              <a:ext uri="{FF2B5EF4-FFF2-40B4-BE49-F238E27FC236}">
                <a16:creationId xmlns:a16="http://schemas.microsoft.com/office/drawing/2014/main" id="{065BDD9E-0A9B-4FFF-8FF0-BBF3C9C1F4C6}"/>
              </a:ext>
            </a:extLst>
          </p:cNvPr>
          <p:cNvSpPr/>
          <p:nvPr/>
        </p:nvSpPr>
        <p:spPr>
          <a:xfrm rot="5400000">
            <a:off x="4436795" y="6221595"/>
            <a:ext cx="365760" cy="338953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A9DC5BF9-26B8-4D80-80B5-0253BA686CB8}"/>
              </a:ext>
            </a:extLst>
          </p:cNvPr>
          <p:cNvGrpSpPr/>
          <p:nvPr/>
        </p:nvGrpSpPr>
        <p:grpSpPr>
          <a:xfrm rot="5400000">
            <a:off x="4363177" y="6203199"/>
            <a:ext cx="417647" cy="349480"/>
            <a:chOff x="4333009" y="4935682"/>
            <a:chExt cx="417647" cy="349480"/>
          </a:xfrm>
        </p:grpSpPr>
        <p:sp>
          <p:nvSpPr>
            <p:cNvPr id="34" name="Minus Sign 6">
              <a:extLst>
                <a:ext uri="{FF2B5EF4-FFF2-40B4-BE49-F238E27FC236}">
                  <a16:creationId xmlns:a16="http://schemas.microsoft.com/office/drawing/2014/main" id="{B62ADD84-E92A-45C7-B17A-C5EE06DEA120}"/>
                </a:ext>
              </a:extLst>
            </p:cNvPr>
            <p:cNvSpPr/>
            <p:nvPr/>
          </p:nvSpPr>
          <p:spPr>
            <a:xfrm>
              <a:off x="4333009" y="4935682"/>
              <a:ext cx="417647" cy="228600"/>
            </a:xfrm>
            <a:prstGeom prst="mathMinus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Minus Sign 40">
              <a:extLst>
                <a:ext uri="{FF2B5EF4-FFF2-40B4-BE49-F238E27FC236}">
                  <a16:creationId xmlns:a16="http://schemas.microsoft.com/office/drawing/2014/main" id="{EE0B56FB-1836-4EF9-B284-A1412138447B}"/>
                </a:ext>
              </a:extLst>
            </p:cNvPr>
            <p:cNvSpPr/>
            <p:nvPr/>
          </p:nvSpPr>
          <p:spPr>
            <a:xfrm>
              <a:off x="4333009" y="5056562"/>
              <a:ext cx="417647" cy="228600"/>
            </a:xfrm>
            <a:prstGeom prst="mathMinus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6" name="Picture 35">
            <a:hlinkClick r:id="rId4" action="ppaction://hlinksldjump"/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26" t="18005" r="14303" b="11275"/>
          <a:stretch/>
        </p:blipFill>
        <p:spPr>
          <a:xfrm>
            <a:off x="392454" y="5775234"/>
            <a:ext cx="803990" cy="781343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D1E355CF-72FD-42C9-B218-D7FD0075E63E}"/>
              </a:ext>
            </a:extLst>
          </p:cNvPr>
          <p:cNvGrpSpPr/>
          <p:nvPr/>
        </p:nvGrpSpPr>
        <p:grpSpPr>
          <a:xfrm>
            <a:off x="199381" y="1774372"/>
            <a:ext cx="4310743" cy="2362200"/>
            <a:chOff x="199381" y="1774372"/>
            <a:chExt cx="4310743" cy="2362200"/>
          </a:xfrm>
        </p:grpSpPr>
        <p:sp>
          <p:nvSpPr>
            <p:cNvPr id="6" name="Rounded Rectangle 5">
              <a:hlinkClick r:id="rId6" action="ppaction://hlinksldjump"/>
            </p:cNvPr>
            <p:cNvSpPr/>
            <p:nvPr/>
          </p:nvSpPr>
          <p:spPr>
            <a:xfrm>
              <a:off x="199381" y="1774372"/>
              <a:ext cx="4310743" cy="2362200"/>
            </a:xfrm>
            <a:prstGeom prst="roundRect">
              <a:avLst/>
            </a:prstGeom>
            <a:solidFill>
              <a:srgbClr val="FFF0C1"/>
            </a:solidFill>
            <a:ln>
              <a:solidFill>
                <a:srgbClr val="FFF0C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59229" y="1872344"/>
              <a:ext cx="370114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600" b="1">
                  <a:solidFill>
                    <a:srgbClr val="0070C0"/>
                  </a:solidFill>
                  <a:latin typeface="Comic Sans MS" panose="030F0702030302020204" pitchFamily="66" charset="0"/>
                </a:rPr>
                <a:t>1</a:t>
              </a:r>
            </a:p>
          </p:txBody>
        </p:sp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5222" y="2168243"/>
              <a:ext cx="1528511" cy="1451443"/>
            </a:xfrm>
            <a:prstGeom prst="rect">
              <a:avLst/>
            </a:prstGeom>
          </p:spPr>
        </p:pic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01431" y="2118565"/>
              <a:ext cx="1634274" cy="1551873"/>
            </a:xfrm>
            <a:prstGeom prst="rect">
              <a:avLst/>
            </a:prstGeom>
          </p:spPr>
        </p:pic>
        <p:pic>
          <p:nvPicPr>
            <p:cNvPr id="37" name="Picture 36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1297" y="3681426"/>
              <a:ext cx="420599" cy="405442"/>
            </a:xfrm>
            <a:prstGeom prst="rect">
              <a:avLst/>
            </a:prstGeom>
          </p:spPr>
        </p:pic>
        <p:pic>
          <p:nvPicPr>
            <p:cNvPr id="38" name="Picture 37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2896" y="3675777"/>
              <a:ext cx="420934" cy="405344"/>
            </a:xfrm>
            <a:prstGeom prst="rect">
              <a:avLst/>
            </a:prstGeom>
          </p:spPr>
        </p:pic>
        <p:sp>
          <p:nvSpPr>
            <p:cNvPr id="39" name="Rectangle 38"/>
            <p:cNvSpPr/>
            <p:nvPr/>
          </p:nvSpPr>
          <p:spPr>
            <a:xfrm>
              <a:off x="1184073" y="3634987"/>
              <a:ext cx="457200" cy="457200"/>
            </a:xfrm>
            <a:prstGeom prst="rect">
              <a:avLst/>
            </a:prstGeom>
            <a:noFill/>
            <a:ln w="19050">
              <a:solidFill>
                <a:srgbClr val="F172A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ectangle 39"/>
            <p:cNvSpPr/>
            <p:nvPr/>
          </p:nvSpPr>
          <p:spPr>
            <a:xfrm>
              <a:off x="3166658" y="3634987"/>
              <a:ext cx="457200" cy="457200"/>
            </a:xfrm>
            <a:prstGeom prst="rect">
              <a:avLst/>
            </a:prstGeom>
            <a:noFill/>
            <a:ln w="19050">
              <a:solidFill>
                <a:srgbClr val="F172A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019E0B20-D9F8-4120-8284-72EF03C014BD}"/>
              </a:ext>
            </a:extLst>
          </p:cNvPr>
          <p:cNvGrpSpPr/>
          <p:nvPr/>
        </p:nvGrpSpPr>
        <p:grpSpPr>
          <a:xfrm>
            <a:off x="4572000" y="1774372"/>
            <a:ext cx="4310743" cy="2362200"/>
            <a:chOff x="4572000" y="1774372"/>
            <a:chExt cx="4310743" cy="2362200"/>
          </a:xfrm>
        </p:grpSpPr>
        <p:sp>
          <p:nvSpPr>
            <p:cNvPr id="7" name="Rounded Rectangle 6">
              <a:hlinkClick r:id="rId11" action="ppaction://hlinksldjump"/>
            </p:cNvPr>
            <p:cNvSpPr/>
            <p:nvPr/>
          </p:nvSpPr>
          <p:spPr>
            <a:xfrm>
              <a:off x="4572000" y="1774372"/>
              <a:ext cx="4310743" cy="2362200"/>
            </a:xfrm>
            <a:prstGeom prst="roundRect">
              <a:avLst/>
            </a:prstGeom>
            <a:solidFill>
              <a:srgbClr val="FFF0C1"/>
            </a:solidFill>
            <a:ln>
              <a:solidFill>
                <a:srgbClr val="FFF0C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811486" y="1872344"/>
              <a:ext cx="370114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600" b="1">
                  <a:solidFill>
                    <a:srgbClr val="0070C0"/>
                  </a:solidFill>
                  <a:latin typeface="Comic Sans MS" panose="030F0702030302020204" pitchFamily="66" charset="0"/>
                </a:rPr>
                <a:t>2</a:t>
              </a:r>
            </a:p>
          </p:txBody>
        </p:sp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80028" y="1921262"/>
              <a:ext cx="1643165" cy="1749176"/>
            </a:xfrm>
            <a:prstGeom prst="rect">
              <a:avLst/>
            </a:prstGeom>
          </p:spPr>
        </p:pic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32122" y="2022972"/>
              <a:ext cx="1557942" cy="1658454"/>
            </a:xfrm>
            <a:prstGeom prst="rect">
              <a:avLst/>
            </a:prstGeom>
          </p:spPr>
        </p:pic>
        <p:pic>
          <p:nvPicPr>
            <p:cNvPr id="41" name="Picture 40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3781" y="3681426"/>
              <a:ext cx="420599" cy="405442"/>
            </a:xfrm>
            <a:prstGeom prst="rect">
              <a:avLst/>
            </a:prstGeom>
          </p:spPr>
        </p:pic>
        <p:pic>
          <p:nvPicPr>
            <p:cNvPr id="42" name="Picture 41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25380" y="3675777"/>
              <a:ext cx="420934" cy="405344"/>
            </a:xfrm>
            <a:prstGeom prst="rect">
              <a:avLst/>
            </a:prstGeom>
          </p:spPr>
        </p:pic>
        <p:sp>
          <p:nvSpPr>
            <p:cNvPr id="43" name="Rectangle 42"/>
            <p:cNvSpPr/>
            <p:nvPr/>
          </p:nvSpPr>
          <p:spPr>
            <a:xfrm>
              <a:off x="5796557" y="3634987"/>
              <a:ext cx="457200" cy="457200"/>
            </a:xfrm>
            <a:prstGeom prst="rect">
              <a:avLst/>
            </a:prstGeom>
            <a:noFill/>
            <a:ln w="19050">
              <a:solidFill>
                <a:srgbClr val="F172A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Rectangle 43"/>
            <p:cNvSpPr/>
            <p:nvPr/>
          </p:nvSpPr>
          <p:spPr>
            <a:xfrm>
              <a:off x="7779142" y="3634987"/>
              <a:ext cx="457200" cy="457200"/>
            </a:xfrm>
            <a:prstGeom prst="rect">
              <a:avLst/>
            </a:prstGeom>
            <a:noFill/>
            <a:ln w="19050">
              <a:solidFill>
                <a:srgbClr val="F172A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5" name="Picture 4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948" y="534567"/>
            <a:ext cx="731959" cy="748982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542" y="1095414"/>
            <a:ext cx="1047967" cy="481912"/>
          </a:xfrm>
          <a:prstGeom prst="rect">
            <a:avLst/>
          </a:prstGeom>
        </p:spPr>
      </p:pic>
      <p:pic>
        <p:nvPicPr>
          <p:cNvPr id="3" name="Track 027">
            <a:hlinkClick r:id="" action="ppaction://media"/>
            <a:extLst>
              <a:ext uri="{FF2B5EF4-FFF2-40B4-BE49-F238E27FC236}">
                <a16:creationId xmlns:a16="http://schemas.microsoft.com/office/drawing/2014/main" id="{90835033-AF05-4FFF-B32D-F8B18BB8CCB6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5009" end="2854.9687"/>
                </p14:media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9333634" y="44484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95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071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714"/>
                            </p:stCondLst>
                            <p:childTnLst>
                              <p:par>
                                <p:cTn id="2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32" grpId="0" animBg="1"/>
      <p:bldP spid="32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ounded Rectangle 5">
            <a:hlinkClick r:id="rId6" action="ppaction://hlinksldjump"/>
            <a:extLst>
              <a:ext uri="{FF2B5EF4-FFF2-40B4-BE49-F238E27FC236}">
                <a16:creationId xmlns:a16="http://schemas.microsoft.com/office/drawing/2014/main" id="{53600055-00F8-479C-BD38-14F3642FBADF}"/>
              </a:ext>
            </a:extLst>
          </p:cNvPr>
          <p:cNvSpPr/>
          <p:nvPr/>
        </p:nvSpPr>
        <p:spPr>
          <a:xfrm>
            <a:off x="259948" y="1815420"/>
            <a:ext cx="8630583" cy="3773170"/>
          </a:xfrm>
          <a:prstGeom prst="roundRect">
            <a:avLst/>
          </a:prstGeom>
          <a:solidFill>
            <a:srgbClr val="FFF0C1"/>
          </a:solidFill>
          <a:ln>
            <a:solidFill>
              <a:srgbClr val="FFF0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794449" y="1844192"/>
            <a:ext cx="3701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70C0"/>
                </a:solidFill>
                <a:latin typeface="Comic Sans MS" panose="030F0702030302020204" pitchFamily="66" charset="0"/>
              </a:rPr>
              <a:t>1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2839" y="4766014"/>
            <a:ext cx="704933" cy="679529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561835" y="4732144"/>
            <a:ext cx="640080" cy="640080"/>
          </a:xfrm>
          <a:prstGeom prst="rect">
            <a:avLst/>
          </a:prstGeom>
          <a:solidFill>
            <a:srgbClr val="FFF0C1"/>
          </a:solidFill>
          <a:ln w="19050">
            <a:solidFill>
              <a:srgbClr val="F172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4463" y="4708783"/>
            <a:ext cx="702681" cy="67665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6784844" y="4732144"/>
            <a:ext cx="640080" cy="640080"/>
          </a:xfrm>
          <a:prstGeom prst="rect">
            <a:avLst/>
          </a:prstGeom>
          <a:solidFill>
            <a:srgbClr val="FFF0C1"/>
          </a:solidFill>
          <a:ln w="19050">
            <a:solidFill>
              <a:srgbClr val="F172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2263" y="2198135"/>
            <a:ext cx="2742017" cy="260376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6755" y="2293236"/>
            <a:ext cx="2568408" cy="2438908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203AF7CF-6442-4318-BC62-B1DEA8B27C58}"/>
              </a:ext>
            </a:extLst>
          </p:cNvPr>
          <p:cNvSpPr/>
          <p:nvPr/>
        </p:nvSpPr>
        <p:spPr>
          <a:xfrm>
            <a:off x="4251960" y="6057899"/>
            <a:ext cx="640080" cy="64008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Isosceles Triangle 9">
            <a:extLst>
              <a:ext uri="{FF2B5EF4-FFF2-40B4-BE49-F238E27FC236}">
                <a16:creationId xmlns:a16="http://schemas.microsoft.com/office/drawing/2014/main" id="{065BDD9E-0A9B-4FFF-8FF0-BBF3C9C1F4C6}"/>
              </a:ext>
            </a:extLst>
          </p:cNvPr>
          <p:cNvSpPr/>
          <p:nvPr/>
        </p:nvSpPr>
        <p:spPr>
          <a:xfrm rot="5400000">
            <a:off x="4436795" y="6221595"/>
            <a:ext cx="365760" cy="338953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9DC5BF9-26B8-4D80-80B5-0253BA686CB8}"/>
              </a:ext>
            </a:extLst>
          </p:cNvPr>
          <p:cNvGrpSpPr/>
          <p:nvPr/>
        </p:nvGrpSpPr>
        <p:grpSpPr>
          <a:xfrm rot="5400000">
            <a:off x="4363177" y="6203199"/>
            <a:ext cx="417647" cy="349480"/>
            <a:chOff x="4333009" y="4935682"/>
            <a:chExt cx="417647" cy="349480"/>
          </a:xfrm>
        </p:grpSpPr>
        <p:sp>
          <p:nvSpPr>
            <p:cNvPr id="12" name="Minus Sign 6">
              <a:extLst>
                <a:ext uri="{FF2B5EF4-FFF2-40B4-BE49-F238E27FC236}">
                  <a16:creationId xmlns:a16="http://schemas.microsoft.com/office/drawing/2014/main" id="{B62ADD84-E92A-45C7-B17A-C5EE06DEA120}"/>
                </a:ext>
              </a:extLst>
            </p:cNvPr>
            <p:cNvSpPr/>
            <p:nvPr/>
          </p:nvSpPr>
          <p:spPr>
            <a:xfrm>
              <a:off x="4333009" y="4935682"/>
              <a:ext cx="417647" cy="228600"/>
            </a:xfrm>
            <a:prstGeom prst="mathMinus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Minus Sign 40">
              <a:extLst>
                <a:ext uri="{FF2B5EF4-FFF2-40B4-BE49-F238E27FC236}">
                  <a16:creationId xmlns:a16="http://schemas.microsoft.com/office/drawing/2014/main" id="{EE0B56FB-1836-4EF9-B284-A1412138447B}"/>
                </a:ext>
              </a:extLst>
            </p:cNvPr>
            <p:cNvSpPr/>
            <p:nvPr/>
          </p:nvSpPr>
          <p:spPr>
            <a:xfrm>
              <a:off x="4333009" y="5056562"/>
              <a:ext cx="417647" cy="228600"/>
            </a:xfrm>
            <a:prstGeom prst="mathMinus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4" name="Picture 13">
            <a:hlinkClick r:id="rId11" action="ppaction://hlinksldjump"/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26" t="18005" r="14303" b="11275"/>
          <a:stretch/>
        </p:blipFill>
        <p:spPr>
          <a:xfrm>
            <a:off x="392454" y="5775234"/>
            <a:ext cx="803990" cy="781343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52A40E1A-83F5-4253-8723-BD8DC2D4CF82}"/>
              </a:ext>
            </a:extLst>
          </p:cNvPr>
          <p:cNvSpPr txBox="1"/>
          <p:nvPr/>
        </p:nvSpPr>
        <p:spPr>
          <a:xfrm>
            <a:off x="1021896" y="594192"/>
            <a:ext cx="3026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Listen and tick.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85B0008B-A641-4FF3-8B0E-7617AFE72BC2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948" y="534567"/>
            <a:ext cx="731959" cy="74898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F7FBBBDD-725D-401A-AE55-EEE4EBF107DF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542" y="1095414"/>
            <a:ext cx="1047967" cy="481912"/>
          </a:xfrm>
          <a:prstGeom prst="rect">
            <a:avLst/>
          </a:prstGeom>
        </p:spPr>
      </p:pic>
      <p:pic>
        <p:nvPicPr>
          <p:cNvPr id="19" name="Track 027">
            <a:hlinkClick r:id="" action="ppaction://media"/>
            <a:extLst>
              <a:ext uri="{FF2B5EF4-FFF2-40B4-BE49-F238E27FC236}">
                <a16:creationId xmlns:a16="http://schemas.microsoft.com/office/drawing/2014/main" id="{A023F478-0771-40E3-9308-5E2A6CA3BBE7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5009" end="9028.968699999999"/>
                </p14:media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9333634" y="44484"/>
            <a:ext cx="487363" cy="487363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4B6FF38D-C802-4850-B41F-415E962D7937}"/>
              </a:ext>
            </a:extLst>
          </p:cNvPr>
          <p:cNvSpPr txBox="1"/>
          <p:nvPr/>
        </p:nvSpPr>
        <p:spPr>
          <a:xfrm>
            <a:off x="2698995" y="4702098"/>
            <a:ext cx="36576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00B050"/>
                </a:solidFill>
                <a:latin typeface="Comic Sans MS" panose="030F0702030302020204" pitchFamily="66" charset="0"/>
                <a:sym typeface="Wingdings 2" panose="05020102010507070707" pitchFamily="18" charset="2"/>
              </a:rPr>
              <a:t></a:t>
            </a:r>
            <a:endParaRPr lang="en-US" sz="4400" b="1" dirty="0">
              <a:solidFill>
                <a:srgbClr val="00B05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482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540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540"/>
                            </p:stCondLst>
                            <p:childTnLst>
                              <p:par>
                                <p:cTn id="12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RTOON-PO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" presetID="42" presetClass="path" presetSubtype="0" repeatCount="2000" accel="52000" decel="48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3.33333E-6 L -0.00156 -0.07801 " pathEditMode="relative" rAng="0" ptsTypes="AA">
                                      <p:cBhvr>
                                        <p:cTn id="2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" y="-39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mph" presetSubtype="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250" fill="hold"/>
                                        <p:tgtEl>
                                          <p:spTgt spid="8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RTOON-BOING-_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32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1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ounded Rectangle 5">
            <a:hlinkClick r:id="rId6" action="ppaction://hlinksldjump"/>
            <a:extLst>
              <a:ext uri="{FF2B5EF4-FFF2-40B4-BE49-F238E27FC236}">
                <a16:creationId xmlns:a16="http://schemas.microsoft.com/office/drawing/2014/main" id="{53600055-00F8-479C-BD38-14F3642FBADF}"/>
              </a:ext>
            </a:extLst>
          </p:cNvPr>
          <p:cNvSpPr/>
          <p:nvPr/>
        </p:nvSpPr>
        <p:spPr>
          <a:xfrm>
            <a:off x="259948" y="1815420"/>
            <a:ext cx="8630583" cy="3773170"/>
          </a:xfrm>
          <a:prstGeom prst="roundRect">
            <a:avLst/>
          </a:prstGeom>
          <a:solidFill>
            <a:srgbClr val="FFF0C1"/>
          </a:solidFill>
          <a:ln>
            <a:solidFill>
              <a:srgbClr val="FFF0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794449" y="1844192"/>
            <a:ext cx="3701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70C0"/>
                </a:solidFill>
                <a:latin typeface="Comic Sans MS" panose="030F0702030302020204" pitchFamily="66" charset="0"/>
              </a:rPr>
              <a:t>2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2839" y="4766014"/>
            <a:ext cx="704933" cy="679529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836230" y="4758166"/>
            <a:ext cx="640080" cy="640080"/>
          </a:xfrm>
          <a:prstGeom prst="rect">
            <a:avLst/>
          </a:prstGeom>
          <a:solidFill>
            <a:srgbClr val="FFF0C1"/>
          </a:solidFill>
          <a:ln w="19050">
            <a:solidFill>
              <a:srgbClr val="F172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4463" y="4708783"/>
            <a:ext cx="702681" cy="67665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453978" y="4745359"/>
            <a:ext cx="640080" cy="640080"/>
          </a:xfrm>
          <a:prstGeom prst="rect">
            <a:avLst/>
          </a:prstGeom>
          <a:solidFill>
            <a:srgbClr val="FFF0C1"/>
          </a:solidFill>
          <a:ln w="19050">
            <a:solidFill>
              <a:srgbClr val="F172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99427" y="1888653"/>
            <a:ext cx="1610914" cy="260376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30866" y="2024282"/>
            <a:ext cx="1702018" cy="2438908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203AF7CF-6442-4318-BC62-B1DEA8B27C58}"/>
              </a:ext>
            </a:extLst>
          </p:cNvPr>
          <p:cNvSpPr/>
          <p:nvPr/>
        </p:nvSpPr>
        <p:spPr>
          <a:xfrm>
            <a:off x="4251960" y="6057899"/>
            <a:ext cx="640080" cy="64008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Isosceles Triangle 9">
            <a:extLst>
              <a:ext uri="{FF2B5EF4-FFF2-40B4-BE49-F238E27FC236}">
                <a16:creationId xmlns:a16="http://schemas.microsoft.com/office/drawing/2014/main" id="{065BDD9E-0A9B-4FFF-8FF0-BBF3C9C1F4C6}"/>
              </a:ext>
            </a:extLst>
          </p:cNvPr>
          <p:cNvSpPr/>
          <p:nvPr/>
        </p:nvSpPr>
        <p:spPr>
          <a:xfrm rot="5400000">
            <a:off x="4436795" y="6221595"/>
            <a:ext cx="365760" cy="338953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9DC5BF9-26B8-4D80-80B5-0253BA686CB8}"/>
              </a:ext>
            </a:extLst>
          </p:cNvPr>
          <p:cNvGrpSpPr/>
          <p:nvPr/>
        </p:nvGrpSpPr>
        <p:grpSpPr>
          <a:xfrm rot="5400000">
            <a:off x="4363177" y="6203199"/>
            <a:ext cx="417647" cy="349480"/>
            <a:chOff x="4333009" y="4935682"/>
            <a:chExt cx="417647" cy="349480"/>
          </a:xfrm>
        </p:grpSpPr>
        <p:sp>
          <p:nvSpPr>
            <p:cNvPr id="12" name="Minus Sign 6">
              <a:extLst>
                <a:ext uri="{FF2B5EF4-FFF2-40B4-BE49-F238E27FC236}">
                  <a16:creationId xmlns:a16="http://schemas.microsoft.com/office/drawing/2014/main" id="{B62ADD84-E92A-45C7-B17A-C5EE06DEA120}"/>
                </a:ext>
              </a:extLst>
            </p:cNvPr>
            <p:cNvSpPr/>
            <p:nvPr/>
          </p:nvSpPr>
          <p:spPr>
            <a:xfrm>
              <a:off x="4333009" y="4935682"/>
              <a:ext cx="417647" cy="228600"/>
            </a:xfrm>
            <a:prstGeom prst="mathMinus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Minus Sign 40">
              <a:extLst>
                <a:ext uri="{FF2B5EF4-FFF2-40B4-BE49-F238E27FC236}">
                  <a16:creationId xmlns:a16="http://schemas.microsoft.com/office/drawing/2014/main" id="{EE0B56FB-1836-4EF9-B284-A1412138447B}"/>
                </a:ext>
              </a:extLst>
            </p:cNvPr>
            <p:cNvSpPr/>
            <p:nvPr/>
          </p:nvSpPr>
          <p:spPr>
            <a:xfrm>
              <a:off x="4333009" y="5056562"/>
              <a:ext cx="417647" cy="228600"/>
            </a:xfrm>
            <a:prstGeom prst="mathMinus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4" name="Picture 13">
            <a:hlinkClick r:id="rId11" action="ppaction://hlinksldjump"/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26" t="18005" r="14303" b="11275"/>
          <a:stretch/>
        </p:blipFill>
        <p:spPr>
          <a:xfrm>
            <a:off x="392454" y="5775234"/>
            <a:ext cx="803990" cy="781343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52A40E1A-83F5-4253-8723-BD8DC2D4CF82}"/>
              </a:ext>
            </a:extLst>
          </p:cNvPr>
          <p:cNvSpPr txBox="1"/>
          <p:nvPr/>
        </p:nvSpPr>
        <p:spPr>
          <a:xfrm>
            <a:off x="1021896" y="594192"/>
            <a:ext cx="3026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Listen and tick.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85B0008B-A641-4FF3-8B0E-7617AFE72BC2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948" y="534567"/>
            <a:ext cx="731959" cy="74898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F7FBBBDD-725D-401A-AE55-EEE4EBF107DF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542" y="1095414"/>
            <a:ext cx="1047967" cy="481912"/>
          </a:xfrm>
          <a:prstGeom prst="rect">
            <a:avLst/>
          </a:prstGeom>
        </p:spPr>
      </p:pic>
      <p:pic>
        <p:nvPicPr>
          <p:cNvPr id="19" name="Track 027">
            <a:hlinkClick r:id="" action="ppaction://media"/>
            <a:extLst>
              <a:ext uri="{FF2B5EF4-FFF2-40B4-BE49-F238E27FC236}">
                <a16:creationId xmlns:a16="http://schemas.microsoft.com/office/drawing/2014/main" id="{A023F478-0771-40E3-9308-5E2A6CA3BBE7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1105" end="2826.9687"/>
                </p14:media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9333634" y="44484"/>
            <a:ext cx="487363" cy="487363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4B6FF38D-C802-4850-B41F-415E962D7937}"/>
              </a:ext>
            </a:extLst>
          </p:cNvPr>
          <p:cNvSpPr txBox="1"/>
          <p:nvPr/>
        </p:nvSpPr>
        <p:spPr>
          <a:xfrm>
            <a:off x="6973390" y="4728120"/>
            <a:ext cx="36576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00B050"/>
                </a:solidFill>
                <a:latin typeface="Comic Sans MS" panose="030F0702030302020204" pitchFamily="66" charset="0"/>
                <a:sym typeface="Wingdings 2" panose="05020102010507070707" pitchFamily="18" charset="2"/>
              </a:rPr>
              <a:t></a:t>
            </a:r>
            <a:endParaRPr lang="en-US" sz="4400" b="1" dirty="0">
              <a:solidFill>
                <a:srgbClr val="00B05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7309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646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646"/>
                            </p:stCondLst>
                            <p:childTnLst>
                              <p:par>
                                <p:cTn id="12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RTOON-PO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" presetID="42" presetClass="path" presetSubtype="0" repeatCount="2000" accel="52000" decel="48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2.22222E-6 L -0.00156 -0.07801 " pathEditMode="relative" rAng="0" ptsTypes="AA">
                                      <p:cBhvr>
                                        <p:cTn id="2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" y="-39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mph" presetSubtype="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250" fill="hold"/>
                                        <p:tgtEl>
                                          <p:spTgt spid="8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RTOON-BOING-_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32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1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20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1154</TotalTime>
  <Words>500</Words>
  <Application>Microsoft Office PowerPoint</Application>
  <PresentationFormat>On-screen Show (4:3)</PresentationFormat>
  <Paragraphs>85</Paragraphs>
  <Slides>12</Slides>
  <Notes>2</Notes>
  <HiddenSlides>0</HiddenSlides>
  <MMClips>10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HEID</cp:lastModifiedBy>
  <cp:revision>93</cp:revision>
  <dcterms:created xsi:type="dcterms:W3CDTF">2020-12-03T01:35:36Z</dcterms:created>
  <dcterms:modified xsi:type="dcterms:W3CDTF">2023-04-12T09:09:31Z</dcterms:modified>
</cp:coreProperties>
</file>