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7" r:id="rId3"/>
    <p:sldId id="278" r:id="rId4"/>
    <p:sldId id="264" r:id="rId5"/>
    <p:sldId id="280" r:id="rId6"/>
    <p:sldId id="269" r:id="rId7"/>
    <p:sldId id="270" r:id="rId8"/>
    <p:sldId id="271" r:id="rId9"/>
    <p:sldId id="272" r:id="rId10"/>
    <p:sldId id="273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0F398D"/>
    <a:srgbClr val="002D86"/>
    <a:srgbClr val="DA0000"/>
    <a:srgbClr val="F172AC"/>
    <a:srgbClr val="EB9FC3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7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" y="464890"/>
            <a:ext cx="697258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41785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03449"/>
            <a:ext cx="497920" cy="523549"/>
          </a:xfrm>
          <a:prstGeom prst="rect">
            <a:avLst/>
          </a:prstGeom>
        </p:spPr>
      </p:pic>
      <p:pic>
        <p:nvPicPr>
          <p:cNvPr id="46" name="Picture 45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6022CAE-98A7-4628-8015-9E332771B087}"/>
              </a:ext>
            </a:extLst>
          </p:cNvPr>
          <p:cNvSpPr txBox="1"/>
          <p:nvPr/>
        </p:nvSpPr>
        <p:spPr>
          <a:xfrm>
            <a:off x="662209" y="208259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FDD09D-2C05-44AC-B07C-0EC30D566722}"/>
              </a:ext>
            </a:extLst>
          </p:cNvPr>
          <p:cNvSpPr txBox="1"/>
          <p:nvPr/>
        </p:nvSpPr>
        <p:spPr>
          <a:xfrm>
            <a:off x="662209" y="208259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925AEF-4535-43EA-AA26-F249062D278C}"/>
              </a:ext>
            </a:extLst>
          </p:cNvPr>
          <p:cNvSpPr txBox="1"/>
          <p:nvPr/>
        </p:nvSpPr>
        <p:spPr>
          <a:xfrm>
            <a:off x="662209" y="208302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6E5661-EB2B-4498-BC44-4CD94130CF6B}"/>
              </a:ext>
            </a:extLst>
          </p:cNvPr>
          <p:cNvSpPr txBox="1"/>
          <p:nvPr/>
        </p:nvSpPr>
        <p:spPr>
          <a:xfrm>
            <a:off x="663301" y="207938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9A6DAA-7EF3-447B-B783-18EFA775DA79}"/>
              </a:ext>
            </a:extLst>
          </p:cNvPr>
          <p:cNvSpPr txBox="1"/>
          <p:nvPr/>
        </p:nvSpPr>
        <p:spPr>
          <a:xfrm>
            <a:off x="618927" y="25844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doing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308862-E866-4A1B-BDF7-4766B288603A}"/>
              </a:ext>
            </a:extLst>
          </p:cNvPr>
          <p:cNvSpPr txBox="1"/>
          <p:nvPr/>
        </p:nvSpPr>
        <p:spPr>
          <a:xfrm>
            <a:off x="618926" y="25844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doing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F344A6-2C6E-43F8-9770-EC27269B003B}"/>
              </a:ext>
            </a:extLst>
          </p:cNvPr>
          <p:cNvSpPr txBox="1"/>
          <p:nvPr/>
        </p:nvSpPr>
        <p:spPr>
          <a:xfrm>
            <a:off x="618926" y="25844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doing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4DCF7C-C081-4A7C-9DD5-CD22B364492E}"/>
              </a:ext>
            </a:extLst>
          </p:cNvPr>
          <p:cNvSpPr txBox="1"/>
          <p:nvPr/>
        </p:nvSpPr>
        <p:spPr>
          <a:xfrm>
            <a:off x="618926" y="2582632"/>
            <a:ext cx="4389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doing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uiz.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FFD9DF-B6BE-4901-A731-73F6CAA5690F}"/>
              </a:ext>
            </a:extLst>
          </p:cNvPr>
          <p:cNvSpPr txBox="1"/>
          <p:nvPr/>
        </p:nvSpPr>
        <p:spPr>
          <a:xfrm>
            <a:off x="671277" y="329173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B416A5-A1EF-476C-B844-D830E227A1AE}"/>
              </a:ext>
            </a:extLst>
          </p:cNvPr>
          <p:cNvSpPr txBox="1"/>
          <p:nvPr/>
        </p:nvSpPr>
        <p:spPr>
          <a:xfrm>
            <a:off x="671277" y="329173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43AD46-0A88-483C-8C7C-9060EB903FF9}"/>
              </a:ext>
            </a:extLst>
          </p:cNvPr>
          <p:cNvSpPr txBox="1"/>
          <p:nvPr/>
        </p:nvSpPr>
        <p:spPr>
          <a:xfrm>
            <a:off x="671277" y="3292169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3880D6-E10D-450E-B481-C4F05888623F}"/>
              </a:ext>
            </a:extLst>
          </p:cNvPr>
          <p:cNvSpPr txBox="1"/>
          <p:nvPr/>
        </p:nvSpPr>
        <p:spPr>
          <a:xfrm>
            <a:off x="672369" y="329360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26A6BE-C549-49CA-B0AE-1180C22C3C0A}"/>
              </a:ext>
            </a:extLst>
          </p:cNvPr>
          <p:cNvSpPr txBox="1"/>
          <p:nvPr/>
        </p:nvSpPr>
        <p:spPr>
          <a:xfrm>
            <a:off x="618926" y="37988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22B304-C5D6-49BE-ABA1-3BFD32FD67F3}"/>
              </a:ext>
            </a:extLst>
          </p:cNvPr>
          <p:cNvSpPr txBox="1"/>
          <p:nvPr/>
        </p:nvSpPr>
        <p:spPr>
          <a:xfrm>
            <a:off x="618925" y="37988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7AB8C19-D81F-4CC9-BBCC-A4FABE5A5A0F}"/>
              </a:ext>
            </a:extLst>
          </p:cNvPr>
          <p:cNvSpPr txBox="1"/>
          <p:nvPr/>
        </p:nvSpPr>
        <p:spPr>
          <a:xfrm>
            <a:off x="618925" y="37988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4BFFBF-8EBF-440C-9A19-3FC24E0EFD36}"/>
              </a:ext>
            </a:extLst>
          </p:cNvPr>
          <p:cNvSpPr txBox="1"/>
          <p:nvPr/>
        </p:nvSpPr>
        <p:spPr>
          <a:xfrm>
            <a:off x="618925" y="379702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</a:t>
            </a:r>
            <a:r>
              <a:rPr lang="en-US" sz="2800" dirty="0" err="1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a s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uare.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2B096C-6495-4EB5-8DCA-F84101364285}"/>
              </a:ext>
            </a:extLst>
          </p:cNvPr>
          <p:cNvSpPr txBox="1"/>
          <p:nvPr/>
        </p:nvSpPr>
        <p:spPr>
          <a:xfrm>
            <a:off x="680345" y="452842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FC7F44-736C-48F4-8496-3D90A3FD2F7D}"/>
              </a:ext>
            </a:extLst>
          </p:cNvPr>
          <p:cNvSpPr txBox="1"/>
          <p:nvPr/>
        </p:nvSpPr>
        <p:spPr>
          <a:xfrm>
            <a:off x="680345" y="452842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908941-1B00-4564-AB23-69F58C7C0F89}"/>
              </a:ext>
            </a:extLst>
          </p:cNvPr>
          <p:cNvSpPr txBox="1"/>
          <p:nvPr/>
        </p:nvSpPr>
        <p:spPr>
          <a:xfrm>
            <a:off x="680345" y="4528859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EE266A7-4CB9-4221-BD4F-88CEBBC03C64}"/>
              </a:ext>
            </a:extLst>
          </p:cNvPr>
          <p:cNvSpPr txBox="1"/>
          <p:nvPr/>
        </p:nvSpPr>
        <p:spPr>
          <a:xfrm>
            <a:off x="676357" y="452521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C00D02-0058-4136-ABC0-2DADA0151895}"/>
              </a:ext>
            </a:extLst>
          </p:cNvPr>
          <p:cNvSpPr txBox="1"/>
          <p:nvPr/>
        </p:nvSpPr>
        <p:spPr>
          <a:xfrm>
            <a:off x="680345" y="5040481"/>
            <a:ext cx="4666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answering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E23C84-CE8B-4E46-8046-C04CF61F1931}"/>
              </a:ext>
            </a:extLst>
          </p:cNvPr>
          <p:cNvSpPr txBox="1"/>
          <p:nvPr/>
        </p:nvSpPr>
        <p:spPr>
          <a:xfrm>
            <a:off x="680344" y="5040481"/>
            <a:ext cx="4666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She’s answering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CC567D4-50B5-4514-A838-085677F9A908}"/>
              </a:ext>
            </a:extLst>
          </p:cNvPr>
          <p:cNvSpPr txBox="1"/>
          <p:nvPr/>
        </p:nvSpPr>
        <p:spPr>
          <a:xfrm>
            <a:off x="680345" y="5040481"/>
            <a:ext cx="4666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answering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  <a:r>
              <a:rPr lang="en-US" sz="2800" dirty="0">
                <a:latin typeface="Comic Sans MS" panose="030F0702030302020204" pitchFamily="66" charset="0"/>
              </a:rPr>
              <a:t>uestion.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740FBD2-CFDB-4E20-B534-D03F472837DC}"/>
              </a:ext>
            </a:extLst>
          </p:cNvPr>
          <p:cNvSpPr txBox="1"/>
          <p:nvPr/>
        </p:nvSpPr>
        <p:spPr>
          <a:xfrm>
            <a:off x="680345" y="5043761"/>
            <a:ext cx="4666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She’s answering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uestion.</a:t>
            </a:r>
          </a:p>
        </p:txBody>
      </p:sp>
      <p:pic>
        <p:nvPicPr>
          <p:cNvPr id="2" name="Track 029">
            <a:hlinkClick r:id="" action="ppaction://media"/>
            <a:extLst>
              <a:ext uri="{FF2B5EF4-FFF2-40B4-BE49-F238E27FC236}">
                <a16:creationId xmlns:a16="http://schemas.microsoft.com/office/drawing/2014/main" id="{ECE05276-3066-4425-A7C0-6587FEB7BF7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700" end="33998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7" y="0"/>
            <a:ext cx="487363" cy="487363"/>
          </a:xfrm>
          <a:prstGeom prst="rect">
            <a:avLst/>
          </a:prstGeom>
        </p:spPr>
      </p:pic>
      <p:pic>
        <p:nvPicPr>
          <p:cNvPr id="38" name="Track 029">
            <a:hlinkClick r:id="" action="ppaction://media"/>
            <a:extLst>
              <a:ext uri="{FF2B5EF4-FFF2-40B4-BE49-F238E27FC236}">
                <a16:creationId xmlns:a16="http://schemas.microsoft.com/office/drawing/2014/main" id="{D8A8E582-2168-402F-A532-EEE15D5399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00" end="31898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6" y="487363"/>
            <a:ext cx="487363" cy="487363"/>
          </a:xfrm>
          <a:prstGeom prst="rect">
            <a:avLst/>
          </a:prstGeom>
        </p:spPr>
      </p:pic>
      <p:pic>
        <p:nvPicPr>
          <p:cNvPr id="39" name="Track 029">
            <a:hlinkClick r:id="" action="ppaction://media"/>
            <a:extLst>
              <a:ext uri="{FF2B5EF4-FFF2-40B4-BE49-F238E27FC236}">
                <a16:creationId xmlns:a16="http://schemas.microsoft.com/office/drawing/2014/main" id="{B6DBBE95-F9F0-46F8-AA7E-B9CB543506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200" end="24298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5" y="974726"/>
            <a:ext cx="487363" cy="487363"/>
          </a:xfrm>
          <a:prstGeom prst="rect">
            <a:avLst/>
          </a:prstGeom>
        </p:spPr>
      </p:pic>
      <p:pic>
        <p:nvPicPr>
          <p:cNvPr id="40" name="Track 029">
            <a:hlinkClick r:id="" action="ppaction://media"/>
            <a:extLst>
              <a:ext uri="{FF2B5EF4-FFF2-40B4-BE49-F238E27FC236}">
                <a16:creationId xmlns:a16="http://schemas.microsoft.com/office/drawing/2014/main" id="{7469192F-0823-4C44-B6B8-A152140B1D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400" end="21898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4" y="1462089"/>
            <a:ext cx="487363" cy="487363"/>
          </a:xfrm>
          <a:prstGeom prst="rect">
            <a:avLst/>
          </a:prstGeom>
        </p:spPr>
      </p:pic>
      <p:pic>
        <p:nvPicPr>
          <p:cNvPr id="41" name="Track 029">
            <a:hlinkClick r:id="" action="ppaction://media"/>
            <a:extLst>
              <a:ext uri="{FF2B5EF4-FFF2-40B4-BE49-F238E27FC236}">
                <a16:creationId xmlns:a16="http://schemas.microsoft.com/office/drawing/2014/main" id="{50A5D003-E366-46F2-8168-4871EC1E24A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2800" end="14798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3" y="1948753"/>
            <a:ext cx="487363" cy="487363"/>
          </a:xfrm>
          <a:prstGeom prst="rect">
            <a:avLst/>
          </a:prstGeom>
        </p:spPr>
      </p:pic>
      <p:pic>
        <p:nvPicPr>
          <p:cNvPr id="42" name="Track 029">
            <a:hlinkClick r:id="" action="ppaction://media"/>
            <a:extLst>
              <a:ext uri="{FF2B5EF4-FFF2-40B4-BE49-F238E27FC236}">
                <a16:creationId xmlns:a16="http://schemas.microsoft.com/office/drawing/2014/main" id="{25915CF0-F9B7-4327-B678-1069E9A28EA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900" end="11898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3" y="2387547"/>
            <a:ext cx="487363" cy="487363"/>
          </a:xfrm>
          <a:prstGeom prst="rect">
            <a:avLst/>
          </a:prstGeom>
        </p:spPr>
      </p:pic>
      <p:pic>
        <p:nvPicPr>
          <p:cNvPr id="43" name="Track 029">
            <a:hlinkClick r:id="" action="ppaction://media"/>
            <a:extLst>
              <a:ext uri="{FF2B5EF4-FFF2-40B4-BE49-F238E27FC236}">
                <a16:creationId xmlns:a16="http://schemas.microsoft.com/office/drawing/2014/main" id="{4C985DC2-850E-4AB9-9D90-842A961E96F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0" end="3961.78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97232" y="2844242"/>
            <a:ext cx="487363" cy="487363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2CF8D810-97C2-4037-A8E2-3F0E5DECDB3B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5118E56A-2D47-48A8-8C14-53A409E2FA95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D53810A-310B-420E-A429-8AB4224EE4A5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55" name="Minus Sign 54">
              <a:extLst>
                <a:ext uri="{FF2B5EF4-FFF2-40B4-BE49-F238E27FC236}">
                  <a16:creationId xmlns:a16="http://schemas.microsoft.com/office/drawing/2014/main" id="{BB63FD25-EDA4-44CE-9057-7A102813E45E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Minus Sign 55">
              <a:extLst>
                <a:ext uri="{FF2B5EF4-FFF2-40B4-BE49-F238E27FC236}">
                  <a16:creationId xmlns:a16="http://schemas.microsoft.com/office/drawing/2014/main" id="{95741D8B-F4BA-488E-B4F9-44D023017290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20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240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600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600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230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3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3100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100"/>
                            </p:stCondLst>
                            <p:childTnLst>
                              <p:par>
                                <p:cTn id="10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41937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93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213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2875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307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1937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6" grpId="2"/>
      <p:bldP spid="16" grpId="3"/>
      <p:bldP spid="18" grpId="0"/>
      <p:bldP spid="18" grpId="1"/>
      <p:bldP spid="19" grpId="0"/>
      <p:bldP spid="19" grpId="1"/>
      <p:bldP spid="20" grpId="0"/>
      <p:bldP spid="20" grpId="1"/>
      <p:bldP spid="20" grpId="2"/>
      <p:bldP spid="20" grpId="3"/>
      <p:bldP spid="22" grpId="0"/>
      <p:bldP spid="22" grpId="1"/>
      <p:bldP spid="23" grpId="0"/>
      <p:bldP spid="23" grpId="1"/>
      <p:bldP spid="24" grpId="0"/>
      <p:bldP spid="24" grpId="1"/>
      <p:bldP spid="24" grpId="2"/>
      <p:bldP spid="24" grpId="3"/>
      <p:bldP spid="26" grpId="0"/>
      <p:bldP spid="26" grpId="1"/>
      <p:bldP spid="27" grpId="0"/>
      <p:bldP spid="27" grpId="1"/>
      <p:bldP spid="28" grpId="0"/>
      <p:bldP spid="28" grpId="1"/>
      <p:bldP spid="28" grpId="2"/>
      <p:bldP spid="28" grpId="3"/>
      <p:bldP spid="30" grpId="0"/>
      <p:bldP spid="30" grpId="1"/>
      <p:bldP spid="32" grpId="0"/>
      <p:bldP spid="32" grpId="1"/>
      <p:bldP spid="33" grpId="0"/>
      <p:bldP spid="33" grpId="1"/>
      <p:bldP spid="33" grpId="2"/>
      <p:bldP spid="33" grpId="3"/>
      <p:bldP spid="35" grpId="0"/>
      <p:bldP spid="35" grpId="1"/>
      <p:bldP spid="36" grpId="0"/>
      <p:bldP spid="36" grpId="1"/>
      <p:bldP spid="37" grpId="0"/>
      <p:bldP spid="37" grpId="1"/>
      <p:bldP spid="37" grpId="2"/>
      <p:bldP spid="37" grpId="3"/>
      <p:bldP spid="51" grpId="0" animBg="1"/>
      <p:bldP spid="5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30" y="2922727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972" y="2893566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90" y="2912720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999B94-A223-EF0F-E3C0-3A5454FBC183}"/>
              </a:ext>
            </a:extLst>
          </p:cNvPr>
          <p:cNvSpPr txBox="1"/>
          <p:nvPr/>
        </p:nvSpPr>
        <p:spPr>
          <a:xfrm>
            <a:off x="551634" y="5881004"/>
            <a:ext cx="8424333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Fanpage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64406"/>
            <a:ext cx="2920453" cy="1438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323" y="660623"/>
            <a:ext cx="1078779" cy="11028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951" y="818752"/>
            <a:ext cx="4903335" cy="7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4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FFD64F"/>
          </a:solidFill>
          <a:ln>
            <a:solidFill>
              <a:srgbClr val="FFD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9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46" y="474443"/>
            <a:ext cx="722564" cy="7603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7444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936108"/>
            <a:ext cx="950039" cy="512342"/>
          </a:xfrm>
          <a:prstGeom prst="rect">
            <a:avLst/>
          </a:prstGeom>
        </p:spPr>
      </p:pic>
      <p:pic>
        <p:nvPicPr>
          <p:cNvPr id="10" name="Picture 9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110" y="1234816"/>
            <a:ext cx="6629399" cy="471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115" y="3886397"/>
            <a:ext cx="1867824" cy="20930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934" y="3652507"/>
            <a:ext cx="1439324" cy="22468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240" y="97924"/>
            <a:ext cx="3963750" cy="28203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" y="2454721"/>
            <a:ext cx="3844315" cy="11946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" y="3984371"/>
            <a:ext cx="2478706" cy="12972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376" y="2852671"/>
            <a:ext cx="3245739" cy="13799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57" y="5324772"/>
            <a:ext cx="3794326" cy="888577"/>
          </a:xfrm>
          <a:prstGeom prst="rect">
            <a:avLst/>
          </a:prstGeom>
        </p:spPr>
      </p:pic>
      <p:pic>
        <p:nvPicPr>
          <p:cNvPr id="2" name="Track 028">
            <a:hlinkClick r:id="" action="ppaction://media"/>
            <a:extLst>
              <a:ext uri="{FF2B5EF4-FFF2-40B4-BE49-F238E27FC236}">
                <a16:creationId xmlns:a16="http://schemas.microsoft.com/office/drawing/2014/main" id="{C528C47D-19D9-4A5A-A068-3BE8FCD894D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68" end="2969.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77045" y="37310"/>
            <a:ext cx="487363" cy="48736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3095966D-DCC3-4AB3-8938-1D70E86FC47B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25F71E4E-9830-4284-BDEA-DEB56F8E512B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E449C47-6C99-4984-AF05-2F551752BEE9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20" name="Minus Sign 19">
              <a:extLst>
                <a:ext uri="{FF2B5EF4-FFF2-40B4-BE49-F238E27FC236}">
                  <a16:creationId xmlns:a16="http://schemas.microsoft.com/office/drawing/2014/main" id="{57820EBE-08E7-44E4-A8F8-D45137D00DBC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Minus Sign 20">
              <a:extLst>
                <a:ext uri="{FF2B5EF4-FFF2-40B4-BE49-F238E27FC236}">
                  <a16:creationId xmlns:a16="http://schemas.microsoft.com/office/drawing/2014/main" id="{4B5141F3-EF25-4CD3-ABF1-1957B29F2760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27B30EA-E4B3-4A16-A5FB-6AAB00BCC818}"/>
              </a:ext>
            </a:extLst>
          </p:cNvPr>
          <p:cNvSpPr txBox="1"/>
          <p:nvPr/>
        </p:nvSpPr>
        <p:spPr>
          <a:xfrm>
            <a:off x="406909" y="2723322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7BB25A-5FFE-44FB-A91E-3FF62AB55F0A}"/>
              </a:ext>
            </a:extLst>
          </p:cNvPr>
          <p:cNvSpPr txBox="1"/>
          <p:nvPr/>
        </p:nvSpPr>
        <p:spPr>
          <a:xfrm>
            <a:off x="406909" y="2723322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2EDFE6-7DDB-4316-8B01-E1E0934BE9BF}"/>
              </a:ext>
            </a:extLst>
          </p:cNvPr>
          <p:cNvSpPr txBox="1"/>
          <p:nvPr/>
        </p:nvSpPr>
        <p:spPr>
          <a:xfrm>
            <a:off x="406909" y="2723756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60CAC3-9D89-456E-937B-FFDC62B763B2}"/>
              </a:ext>
            </a:extLst>
          </p:cNvPr>
          <p:cNvSpPr txBox="1"/>
          <p:nvPr/>
        </p:nvSpPr>
        <p:spPr>
          <a:xfrm>
            <a:off x="402921" y="2720115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she doing?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ADB8BC3-EF21-4CED-A9A0-C91D17E8F0AE}"/>
              </a:ext>
            </a:extLst>
          </p:cNvPr>
          <p:cNvSpPr txBox="1"/>
          <p:nvPr/>
        </p:nvSpPr>
        <p:spPr>
          <a:xfrm>
            <a:off x="162984" y="4189623"/>
            <a:ext cx="24787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5D3735-A19F-4CEB-A973-50237D521600}"/>
              </a:ext>
            </a:extLst>
          </p:cNvPr>
          <p:cNvSpPr txBox="1"/>
          <p:nvPr/>
        </p:nvSpPr>
        <p:spPr>
          <a:xfrm>
            <a:off x="162984" y="4189623"/>
            <a:ext cx="24787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321B44-1012-450E-9DDD-D861D0BC0C34}"/>
              </a:ext>
            </a:extLst>
          </p:cNvPr>
          <p:cNvSpPr txBox="1"/>
          <p:nvPr/>
        </p:nvSpPr>
        <p:spPr>
          <a:xfrm>
            <a:off x="162984" y="4190057"/>
            <a:ext cx="24787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9787CA-7A05-4336-9E96-A43ACED783B2}"/>
              </a:ext>
            </a:extLst>
          </p:cNvPr>
          <p:cNvSpPr txBox="1"/>
          <p:nvPr/>
        </p:nvSpPr>
        <p:spPr>
          <a:xfrm>
            <a:off x="164076" y="4186416"/>
            <a:ext cx="24787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What’s he doing?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02BBE9-D4A7-4412-8871-9C08CCE84ABF}"/>
              </a:ext>
            </a:extLst>
          </p:cNvPr>
          <p:cNvSpPr txBox="1"/>
          <p:nvPr/>
        </p:nvSpPr>
        <p:spPr>
          <a:xfrm>
            <a:off x="4312616" y="3058154"/>
            <a:ext cx="2912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</a:t>
            </a:r>
            <a:r>
              <a:rPr lang="en-US" sz="2800" dirty="0" err="1"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latin typeface="Comic Sans MS" panose="030F0702030302020204" pitchFamily="66" charset="0"/>
              </a:rPr>
              <a:t> a square.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EB4C14-02D5-4038-B867-E0A85B5FE129}"/>
              </a:ext>
            </a:extLst>
          </p:cNvPr>
          <p:cNvSpPr txBox="1"/>
          <p:nvPr/>
        </p:nvSpPr>
        <p:spPr>
          <a:xfrm>
            <a:off x="4312615" y="3058154"/>
            <a:ext cx="2912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She’s </a:t>
            </a:r>
            <a:r>
              <a:rPr lang="en-US" sz="2800" dirty="0" err="1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a square.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07E34F-FDAF-4206-9D21-BEF12311DE93}"/>
              </a:ext>
            </a:extLst>
          </p:cNvPr>
          <p:cNvSpPr txBox="1"/>
          <p:nvPr/>
        </p:nvSpPr>
        <p:spPr>
          <a:xfrm>
            <a:off x="4312615" y="3058154"/>
            <a:ext cx="2912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</a:t>
            </a:r>
            <a:r>
              <a:rPr lang="en-US" sz="2800" dirty="0" err="1"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latin typeface="Comic Sans MS" panose="030F0702030302020204" pitchFamily="66" charset="0"/>
              </a:rPr>
              <a:t> a square.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613D726-C937-436C-BB52-3B922C6F8C7A}"/>
              </a:ext>
            </a:extLst>
          </p:cNvPr>
          <p:cNvSpPr txBox="1"/>
          <p:nvPr/>
        </p:nvSpPr>
        <p:spPr>
          <a:xfrm>
            <a:off x="4312615" y="3056354"/>
            <a:ext cx="2912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She’s </a:t>
            </a:r>
            <a:r>
              <a:rPr lang="en-US" sz="2800" dirty="0" err="1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colouring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a square.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BFE93B-3DB4-42B2-89D4-A896957FABC2}"/>
              </a:ext>
            </a:extLst>
          </p:cNvPr>
          <p:cNvSpPr txBox="1"/>
          <p:nvPr/>
        </p:nvSpPr>
        <p:spPr>
          <a:xfrm>
            <a:off x="4789153" y="5491433"/>
            <a:ext cx="310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doing a quiz.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8058B4E-96CA-45EB-A660-EF7434CCFC37}"/>
              </a:ext>
            </a:extLst>
          </p:cNvPr>
          <p:cNvSpPr txBox="1"/>
          <p:nvPr/>
        </p:nvSpPr>
        <p:spPr>
          <a:xfrm>
            <a:off x="4789152" y="5491433"/>
            <a:ext cx="310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doing a quiz.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47D7EDC-72DC-4C44-8D11-C05504EB8096}"/>
              </a:ext>
            </a:extLst>
          </p:cNvPr>
          <p:cNvSpPr txBox="1"/>
          <p:nvPr/>
        </p:nvSpPr>
        <p:spPr>
          <a:xfrm>
            <a:off x="4789152" y="5491433"/>
            <a:ext cx="310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doing a quiz.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06670BA-8804-4D5F-A1A2-6972D53B3249}"/>
              </a:ext>
            </a:extLst>
          </p:cNvPr>
          <p:cNvSpPr txBox="1"/>
          <p:nvPr/>
        </p:nvSpPr>
        <p:spPr>
          <a:xfrm>
            <a:off x="4789152" y="5489633"/>
            <a:ext cx="310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He’s doing a quiz.</a:t>
            </a:r>
          </a:p>
        </p:txBody>
      </p:sp>
      <p:pic>
        <p:nvPicPr>
          <p:cNvPr id="38" name="Track 028">
            <a:hlinkClick r:id="" action="ppaction://media"/>
            <a:extLst>
              <a:ext uri="{FF2B5EF4-FFF2-40B4-BE49-F238E27FC236}">
                <a16:creationId xmlns:a16="http://schemas.microsoft.com/office/drawing/2014/main" id="{6113DED4-53E0-40A9-98B5-E7E1AE4D767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00" end="13955.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77044" y="665383"/>
            <a:ext cx="487363" cy="487363"/>
          </a:xfrm>
          <a:prstGeom prst="rect">
            <a:avLst/>
          </a:prstGeom>
        </p:spPr>
      </p:pic>
      <p:pic>
        <p:nvPicPr>
          <p:cNvPr id="39" name="Track 028">
            <a:hlinkClick r:id="" action="ppaction://media"/>
            <a:extLst>
              <a:ext uri="{FF2B5EF4-FFF2-40B4-BE49-F238E27FC236}">
                <a16:creationId xmlns:a16="http://schemas.microsoft.com/office/drawing/2014/main" id="{061A5257-31AA-4D73-97C4-36C96D98F30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200" end="10277.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77044" y="1293456"/>
            <a:ext cx="487363" cy="487363"/>
          </a:xfrm>
          <a:prstGeom prst="rect">
            <a:avLst/>
          </a:prstGeom>
        </p:spPr>
      </p:pic>
      <p:pic>
        <p:nvPicPr>
          <p:cNvPr id="40" name="Track 028">
            <a:hlinkClick r:id="" action="ppaction://media"/>
            <a:extLst>
              <a:ext uri="{FF2B5EF4-FFF2-40B4-BE49-F238E27FC236}">
                <a16:creationId xmlns:a16="http://schemas.microsoft.com/office/drawing/2014/main" id="{F7A464A6-7D31-45F4-A2DC-18498897141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302" end="6342.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77043" y="1921529"/>
            <a:ext cx="487363" cy="487363"/>
          </a:xfrm>
          <a:prstGeom prst="rect">
            <a:avLst/>
          </a:prstGeom>
        </p:spPr>
      </p:pic>
      <p:pic>
        <p:nvPicPr>
          <p:cNvPr id="41" name="Track 028">
            <a:hlinkClick r:id="" action="ppaction://media"/>
            <a:extLst>
              <a:ext uri="{FF2B5EF4-FFF2-40B4-BE49-F238E27FC236}">
                <a16:creationId xmlns:a16="http://schemas.microsoft.com/office/drawing/2014/main" id="{69452727-17B3-44A1-8438-F73A2ACB456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016" end="2969.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77042" y="25496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0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32" presetClass="emph" presetSubtype="0" repeatCount="3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0" presetID="32" presetClass="emph" presetSubtype="0" repeatCount="2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8" presetID="32" presetClass="emph" presetSubtype="0" repeatCount="200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04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118"/>
                            </p:stCondLst>
                            <p:childTnLst>
                              <p:par>
                                <p:cTn id="8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220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5" dur="231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311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347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78"/>
                            </p:stCondLst>
                            <p:childTnLst>
                              <p:par>
                                <p:cTn id="1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2970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18" grpId="0" animBg="1"/>
      <p:bldP spid="18" grpId="1" animBg="1"/>
      <p:bldP spid="23" grpId="0"/>
      <p:bldP spid="23" grpId="1"/>
      <p:bldP spid="24" grpId="0"/>
      <p:bldP spid="24" grpId="1"/>
      <p:bldP spid="25" grpId="0"/>
      <p:bldP spid="25" grpId="1"/>
      <p:bldP spid="25" grpId="2"/>
      <p:bldP spid="25" grpId="3"/>
      <p:bldP spid="27" grpId="0"/>
      <p:bldP spid="27" grpId="1"/>
      <p:bldP spid="28" grpId="0"/>
      <p:bldP spid="28" grpId="1"/>
      <p:bldP spid="29" grpId="0"/>
      <p:bldP spid="29" grpId="1"/>
      <p:bldP spid="29" grpId="2"/>
      <p:bldP spid="29" grpId="3"/>
      <p:bldP spid="31" grpId="0"/>
      <p:bldP spid="31" grpId="1"/>
      <p:bldP spid="32" grpId="0"/>
      <p:bldP spid="32" grpId="1"/>
      <p:bldP spid="33" grpId="0"/>
      <p:bldP spid="33" grpId="1"/>
      <p:bldP spid="33" grpId="2"/>
      <p:bldP spid="33" grpId="3"/>
      <p:bldP spid="35" grpId="0"/>
      <p:bldP spid="35" grpId="1"/>
      <p:bldP spid="36" grpId="0"/>
      <p:bldP spid="36" grpId="1"/>
      <p:bldP spid="37" grpId="0"/>
      <p:bldP spid="37" grpId="1"/>
      <p:bldP spid="37" grpId="2"/>
      <p:bldP spid="37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462885"/>
            <a:ext cx="714162" cy="7181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4178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03450"/>
            <a:ext cx="553899" cy="5235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4" y="2514489"/>
            <a:ext cx="2542730" cy="22371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318" y="2659338"/>
            <a:ext cx="2336928" cy="22806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792" y="2744085"/>
            <a:ext cx="2105705" cy="2060902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1236650" y="4886969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Oval 10"/>
          <p:cNvSpPr/>
          <p:nvPr/>
        </p:nvSpPr>
        <p:spPr>
          <a:xfrm>
            <a:off x="4245981" y="4886969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Oval 11"/>
          <p:cNvSpPr/>
          <p:nvPr/>
        </p:nvSpPr>
        <p:spPr>
          <a:xfrm>
            <a:off x="7232010" y="4886969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847806" y="1023334"/>
            <a:ext cx="3429517" cy="1584937"/>
            <a:chOff x="2463560" y="989272"/>
            <a:chExt cx="3429517" cy="1584937"/>
          </a:xfrm>
        </p:grpSpPr>
        <p:grpSp>
          <p:nvGrpSpPr>
            <p:cNvPr id="15" name="Group 14"/>
            <p:cNvGrpSpPr/>
            <p:nvPr/>
          </p:nvGrpSpPr>
          <p:grpSpPr>
            <a:xfrm>
              <a:off x="2463560" y="989272"/>
              <a:ext cx="3429517" cy="1584937"/>
              <a:chOff x="2463560" y="989272"/>
              <a:chExt cx="3429517" cy="1584937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2"/>
                <a:ext cx="3429517" cy="1584937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030482" y="1520130"/>
                <a:ext cx="2471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         ? 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4173134" y="1864034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7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5581775" y="1444470"/>
            <a:ext cx="2625294" cy="1070019"/>
            <a:chOff x="3382548" y="1329024"/>
            <a:chExt cx="2625294" cy="1070019"/>
          </a:xfrm>
        </p:grpSpPr>
        <p:grpSp>
          <p:nvGrpSpPr>
            <p:cNvPr id="21" name="Group 20"/>
            <p:cNvGrpSpPr/>
            <p:nvPr/>
          </p:nvGrpSpPr>
          <p:grpSpPr>
            <a:xfrm>
              <a:off x="3382548" y="1329024"/>
              <a:ext cx="2625294" cy="1070019"/>
              <a:chOff x="3382548" y="1329024"/>
              <a:chExt cx="2625294" cy="1070019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2548" y="1329024"/>
                <a:ext cx="2625294" cy="1070019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5191475" y="1558620"/>
                <a:ext cx="304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2" name="Straight Connector 21"/>
            <p:cNvCxnSpPr/>
            <p:nvPr/>
          </p:nvCxnSpPr>
          <p:spPr>
            <a:xfrm>
              <a:off x="4173138" y="1918464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30" y="1943249"/>
            <a:ext cx="4650101" cy="4091261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8" name="Picture 17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553891" y="468162"/>
            <a:ext cx="3429517" cy="1584937"/>
            <a:chOff x="2463560" y="989272"/>
            <a:chExt cx="3429517" cy="1584937"/>
          </a:xfrm>
        </p:grpSpPr>
        <p:grpSp>
          <p:nvGrpSpPr>
            <p:cNvPr id="11" name="Group 10"/>
            <p:cNvGrpSpPr/>
            <p:nvPr/>
          </p:nvGrpSpPr>
          <p:grpSpPr>
            <a:xfrm>
              <a:off x="2463560" y="989272"/>
              <a:ext cx="3429517" cy="1584937"/>
              <a:chOff x="2463560" y="989272"/>
              <a:chExt cx="3429517" cy="1584937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2"/>
                <a:ext cx="3429517" cy="1584937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3030482" y="1520130"/>
                <a:ext cx="2471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         ? 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4173134" y="1864034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5287860" y="889298"/>
            <a:ext cx="2625294" cy="1070019"/>
            <a:chOff x="3382548" y="1329024"/>
            <a:chExt cx="2625294" cy="1070019"/>
          </a:xfrm>
        </p:grpSpPr>
        <p:grpSp>
          <p:nvGrpSpPr>
            <p:cNvPr id="24" name="Group 23"/>
            <p:cNvGrpSpPr/>
            <p:nvPr/>
          </p:nvGrpSpPr>
          <p:grpSpPr>
            <a:xfrm>
              <a:off x="3382548" y="1329024"/>
              <a:ext cx="2625294" cy="1070019"/>
              <a:chOff x="3382548" y="1329024"/>
              <a:chExt cx="2625294" cy="1070019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2548" y="1329024"/>
                <a:ext cx="2625294" cy="1070019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5191475" y="1558620"/>
                <a:ext cx="304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173138" y="1918464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807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4348332" y="6129856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pic>
        <p:nvPicPr>
          <p:cNvPr id="17" name="Picture 16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023" y="2116584"/>
            <a:ext cx="4208516" cy="410718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553891" y="468162"/>
            <a:ext cx="3429517" cy="1584937"/>
            <a:chOff x="2463560" y="989272"/>
            <a:chExt cx="3429517" cy="1584937"/>
          </a:xfrm>
        </p:grpSpPr>
        <p:grpSp>
          <p:nvGrpSpPr>
            <p:cNvPr id="11" name="Group 10"/>
            <p:cNvGrpSpPr/>
            <p:nvPr/>
          </p:nvGrpSpPr>
          <p:grpSpPr>
            <a:xfrm>
              <a:off x="2463560" y="989272"/>
              <a:ext cx="3429517" cy="1584937"/>
              <a:chOff x="2463560" y="989272"/>
              <a:chExt cx="3429517" cy="1584937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2"/>
                <a:ext cx="3429517" cy="1584937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030482" y="1520130"/>
                <a:ext cx="2471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         ? 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4173134" y="1864034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5287860" y="889298"/>
            <a:ext cx="2625294" cy="1070019"/>
            <a:chOff x="3382548" y="1329024"/>
            <a:chExt cx="2625294" cy="1070019"/>
          </a:xfrm>
        </p:grpSpPr>
        <p:grpSp>
          <p:nvGrpSpPr>
            <p:cNvPr id="18" name="Group 17"/>
            <p:cNvGrpSpPr/>
            <p:nvPr/>
          </p:nvGrpSpPr>
          <p:grpSpPr>
            <a:xfrm>
              <a:off x="3382548" y="1329024"/>
              <a:ext cx="2625294" cy="1070019"/>
              <a:chOff x="3382548" y="1329024"/>
              <a:chExt cx="2625294" cy="1070019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2548" y="1329024"/>
                <a:ext cx="2625294" cy="1070019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5191475" y="1558620"/>
                <a:ext cx="304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173138" y="1918464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09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4348332" y="6129856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17" name="Picture 16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971" y="2012490"/>
            <a:ext cx="4066619" cy="398009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553891" y="468162"/>
            <a:ext cx="3429517" cy="1584937"/>
            <a:chOff x="2463560" y="989272"/>
            <a:chExt cx="3429517" cy="1584937"/>
          </a:xfrm>
        </p:grpSpPr>
        <p:grpSp>
          <p:nvGrpSpPr>
            <p:cNvPr id="11" name="Group 10"/>
            <p:cNvGrpSpPr/>
            <p:nvPr/>
          </p:nvGrpSpPr>
          <p:grpSpPr>
            <a:xfrm>
              <a:off x="2463560" y="989272"/>
              <a:ext cx="3429517" cy="1584937"/>
              <a:chOff x="2463560" y="989272"/>
              <a:chExt cx="3429517" cy="1584937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2"/>
                <a:ext cx="3429517" cy="1584937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030482" y="1520130"/>
                <a:ext cx="2471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         ? 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4173134" y="1864034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5287860" y="889298"/>
            <a:ext cx="2625294" cy="1070019"/>
            <a:chOff x="3382548" y="1329024"/>
            <a:chExt cx="2625294" cy="1070019"/>
          </a:xfrm>
        </p:grpSpPr>
        <p:grpSp>
          <p:nvGrpSpPr>
            <p:cNvPr id="18" name="Group 17"/>
            <p:cNvGrpSpPr/>
            <p:nvPr/>
          </p:nvGrpSpPr>
          <p:grpSpPr>
            <a:xfrm>
              <a:off x="3382548" y="1329024"/>
              <a:ext cx="2625294" cy="1070019"/>
              <a:chOff x="3382548" y="1329024"/>
              <a:chExt cx="2625294" cy="1070019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2548" y="1329024"/>
                <a:ext cx="2625294" cy="1070019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5191475" y="1558620"/>
                <a:ext cx="304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173138" y="1918464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3254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1026</TotalTime>
  <Words>242</Words>
  <Application>Microsoft Office PowerPoint</Application>
  <PresentationFormat>On-screen Show (4:3)</PresentationFormat>
  <Paragraphs>64</Paragraphs>
  <Slides>11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83</cp:revision>
  <dcterms:created xsi:type="dcterms:W3CDTF">2020-12-03T01:35:36Z</dcterms:created>
  <dcterms:modified xsi:type="dcterms:W3CDTF">2023-04-12T09:09:38Z</dcterms:modified>
</cp:coreProperties>
</file>