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6" r:id="rId2"/>
    <p:sldId id="257" r:id="rId3"/>
    <p:sldId id="260" r:id="rId4"/>
    <p:sldId id="258" r:id="rId5"/>
    <p:sldId id="263" r:id="rId6"/>
    <p:sldId id="259" r:id="rId7"/>
    <p:sldId id="265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8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2" autoAdjust="0"/>
    <p:restoredTop sz="83021" autoAdjust="0"/>
  </p:normalViewPr>
  <p:slideViewPr>
    <p:cSldViewPr snapToGrid="0" showGuides="1">
      <p:cViewPr varScale="1">
        <p:scale>
          <a:sx n="113" d="100"/>
          <a:sy n="113" d="100"/>
        </p:scale>
        <p:origin x="147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1DCE2-C0F6-45EF-8A09-A34E7B12D8A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29523-64EF-4389-B3C5-6AFDBF5BE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96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29523-64EF-4389-B3C5-6AFDBF5BED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27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29523-64EF-4389-B3C5-6AFDBF5BED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998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 listen and repeat after me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GV giơ lại từng tranh. Mỗi tranh, bật audio và mời HS nhắc lại vài lần. Sau đó nhắc theo nhóm rồi đến cá nhân.</a:t>
            </a:r>
          </a:p>
          <a:p>
            <a:endParaRPr lang="en-US"/>
          </a:p>
          <a:p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Nghe băng và nhắc lại theo lớp, nhóm, cá nhân</a:t>
            </a:r>
          </a:p>
          <a:p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Thực hiện dạy âm </a:t>
            </a: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:</a:t>
            </a:r>
            <a:endParaRPr lang="en-US" sz="1200" i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Look! The letters become red. What letter are they? (Letter Z)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Chỉ vào chữ z của từng từ và nói: </a:t>
            </a:r>
          </a:p>
          <a:p>
            <a:pPr marL="285750" marR="0" indent="-28575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FontTx/>
              <a:buChar char="-"/>
            </a:pP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Today we learn a new letter: “Z”</a:t>
            </a:r>
          </a:p>
          <a:p>
            <a:pPr marL="285750" marR="0" indent="-28575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FontTx/>
              <a:buChar char="-"/>
            </a:pPr>
            <a:r>
              <a:rPr lang="en-US" sz="1200" i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(Gv dạy đọc Z cho cả lớp, luyện đọc nhóm, cá nhân) 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i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10CEA-8FFB-43C6-89A3-B324EEF3D07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245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67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375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39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09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1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0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789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996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162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4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93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17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2.xml"/><Relationship Id="rId9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audio" Target="../media/audio2.wav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159184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7"/>
            <a:ext cx="9144000" cy="6845904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011" y="629354"/>
            <a:ext cx="1085806" cy="107683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352" y="629354"/>
            <a:ext cx="3703934" cy="8450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22" y="2079304"/>
            <a:ext cx="2487948" cy="140141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683070" y="3298269"/>
            <a:ext cx="4708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Comic Sans MS" panose="030F0702030302020204" pitchFamily="66" charset="0"/>
              </a:rPr>
              <a:t>1. Listen and repeat.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57" y="3833652"/>
            <a:ext cx="1290657" cy="6960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683069" y="4705871"/>
            <a:ext cx="3848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latin typeface="Comic Sans MS" panose="030F0702030302020204" pitchFamily="66" charset="0"/>
              </a:rPr>
              <a:t>2. Point and say.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334" y="5259869"/>
            <a:ext cx="1336036" cy="65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75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3" y="489857"/>
            <a:ext cx="7972335" cy="5649686"/>
          </a:xfrm>
          <a:prstGeom prst="irregularSeal1">
            <a:avLst/>
          </a:prstGeom>
          <a:solidFill>
            <a:srgbClr val="F287B7"/>
          </a:solidFill>
          <a:ln>
            <a:solidFill>
              <a:srgbClr val="F287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2060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41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265" y="1577639"/>
            <a:ext cx="1117210" cy="12051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63" y="372440"/>
            <a:ext cx="791935" cy="7603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36698" y="37244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245" y="834105"/>
            <a:ext cx="950039" cy="512342"/>
          </a:xfrm>
          <a:prstGeom prst="rect">
            <a:avLst/>
          </a:prstGeom>
        </p:spPr>
      </p:pic>
      <p:pic>
        <p:nvPicPr>
          <p:cNvPr id="3" name="Picture 2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908218" y="2871983"/>
            <a:ext cx="104502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b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ox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29350" y="4537253"/>
            <a:ext cx="1664387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endParaRPr lang="en-US" sz="3600" b="1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11612" y="2871983"/>
            <a:ext cx="1474023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f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ox</a:t>
            </a:r>
          </a:p>
        </p:txBody>
      </p:sp>
      <p:pic>
        <p:nvPicPr>
          <p:cNvPr id="2" name="Track 030">
            <a:hlinkClick r:id="" action="ppaction://media"/>
            <a:extLst>
              <a:ext uri="{FF2B5EF4-FFF2-40B4-BE49-F238E27FC236}">
                <a16:creationId xmlns:a16="http://schemas.microsoft.com/office/drawing/2014/main" id="{E2A16838-A773-468B-B76B-0021C39DE2A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200" end="11635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13561" y="0"/>
            <a:ext cx="487363" cy="487363"/>
          </a:xfrm>
          <a:prstGeom prst="rect">
            <a:avLst/>
          </a:prstGeom>
        </p:spPr>
      </p:pic>
      <p:pic>
        <p:nvPicPr>
          <p:cNvPr id="12" name="Track 030">
            <a:hlinkClick r:id="" action="ppaction://media"/>
            <a:extLst>
              <a:ext uri="{FF2B5EF4-FFF2-40B4-BE49-F238E27FC236}">
                <a16:creationId xmlns:a16="http://schemas.microsoft.com/office/drawing/2014/main" id="{E6A16485-9225-43CA-8741-F952E082407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493" end="8792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13560" y="487363"/>
            <a:ext cx="487363" cy="487363"/>
          </a:xfrm>
          <a:prstGeom prst="rect">
            <a:avLst/>
          </a:prstGeom>
        </p:spPr>
      </p:pic>
      <p:pic>
        <p:nvPicPr>
          <p:cNvPr id="13" name="Track 030">
            <a:hlinkClick r:id="" action="ppaction://media"/>
            <a:extLst>
              <a:ext uri="{FF2B5EF4-FFF2-40B4-BE49-F238E27FC236}">
                <a16:creationId xmlns:a16="http://schemas.microsoft.com/office/drawing/2014/main" id="{010C2FF6-F570-4389-A951-3A5D4986124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500" end="5723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13560" y="974726"/>
            <a:ext cx="487363" cy="487363"/>
          </a:xfrm>
          <a:prstGeom prst="rect">
            <a:avLst/>
          </a:prstGeom>
        </p:spPr>
      </p:pic>
      <p:pic>
        <p:nvPicPr>
          <p:cNvPr id="14" name="Track 030">
            <a:hlinkClick r:id="" action="ppaction://media"/>
            <a:extLst>
              <a:ext uri="{FF2B5EF4-FFF2-40B4-BE49-F238E27FC236}">
                <a16:creationId xmlns:a16="http://schemas.microsoft.com/office/drawing/2014/main" id="{D7C98386-0F32-441B-A32D-035365377C8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397" end="2946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13560" y="1462089"/>
            <a:ext cx="487363" cy="487363"/>
          </a:xfrm>
          <a:prstGeom prst="rect">
            <a:avLst/>
          </a:prstGeom>
        </p:spPr>
      </p:pic>
      <p:pic>
        <p:nvPicPr>
          <p:cNvPr id="15" name="Track 030">
            <a:hlinkClick r:id="" action="ppaction://media"/>
            <a:extLst>
              <a:ext uri="{FF2B5EF4-FFF2-40B4-BE49-F238E27FC236}">
                <a16:creationId xmlns:a16="http://schemas.microsoft.com/office/drawing/2014/main" id="{8F1BF09D-49F6-484A-8F7B-24CAB08FEC0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136" end="2952.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13560" y="1936526"/>
            <a:ext cx="487363" cy="487363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F101F521-2427-4DAB-889C-AA90E1863C21}"/>
              </a:ext>
            </a:extLst>
          </p:cNvPr>
          <p:cNvSpPr/>
          <p:nvPr/>
        </p:nvSpPr>
        <p:spPr>
          <a:xfrm>
            <a:off x="4789270" y="6091307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80758FAD-04F0-4D01-8B31-3B765CB72B90}"/>
              </a:ext>
            </a:extLst>
          </p:cNvPr>
          <p:cNvSpPr/>
          <p:nvPr/>
        </p:nvSpPr>
        <p:spPr>
          <a:xfrm rot="5400000">
            <a:off x="4974105" y="6255003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F42779A-E7BD-465D-83F1-A9D0660E8662}"/>
              </a:ext>
            </a:extLst>
          </p:cNvPr>
          <p:cNvGrpSpPr/>
          <p:nvPr/>
        </p:nvGrpSpPr>
        <p:grpSpPr>
          <a:xfrm rot="5400000">
            <a:off x="4900487" y="6236607"/>
            <a:ext cx="417647" cy="349480"/>
            <a:chOff x="4333009" y="4935682"/>
            <a:chExt cx="417647" cy="349480"/>
          </a:xfrm>
        </p:grpSpPr>
        <p:sp>
          <p:nvSpPr>
            <p:cNvPr id="22" name="Minus Sign 6">
              <a:extLst>
                <a:ext uri="{FF2B5EF4-FFF2-40B4-BE49-F238E27FC236}">
                  <a16:creationId xmlns:a16="http://schemas.microsoft.com/office/drawing/2014/main" id="{8A98BD0F-0EC5-4FA0-BD0F-9A00A668070B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Minus Sign 40">
              <a:extLst>
                <a:ext uri="{FF2B5EF4-FFF2-40B4-BE49-F238E27FC236}">
                  <a16:creationId xmlns:a16="http://schemas.microsoft.com/office/drawing/2014/main" id="{597A283B-C3B1-45FB-8726-B98080E873F4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395503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7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8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34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2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248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2" presetClass="emph" presetSubtype="0" repeatCount="2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repeatCount="200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repeatCount="200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8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603" y="673130"/>
            <a:ext cx="2744793" cy="22486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05" y="875374"/>
            <a:ext cx="2442678" cy="1906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127" y="842295"/>
            <a:ext cx="2547729" cy="214054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99432" y="3108204"/>
            <a:ext cx="1564826" cy="641592"/>
            <a:chOff x="1406977" y="3691352"/>
            <a:chExt cx="1564826" cy="641592"/>
          </a:xfrm>
        </p:grpSpPr>
        <p:sp>
          <p:nvSpPr>
            <p:cNvPr id="10" name="Rounded Rectangle 9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648506" y="3735149"/>
              <a:ext cx="108176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box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89587" y="3108204"/>
            <a:ext cx="1564826" cy="641592"/>
            <a:chOff x="1406977" y="3691352"/>
            <a:chExt cx="1564826" cy="641592"/>
          </a:xfrm>
        </p:grpSpPr>
        <p:sp>
          <p:nvSpPr>
            <p:cNvPr id="13" name="Rounded Rectangle 12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527741" y="3735149"/>
              <a:ext cx="132329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fox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797579" y="3108204"/>
            <a:ext cx="1564826" cy="641592"/>
            <a:chOff x="1406977" y="3691352"/>
            <a:chExt cx="1564826" cy="641592"/>
          </a:xfrm>
        </p:grpSpPr>
        <p:sp>
          <p:nvSpPr>
            <p:cNvPr id="16" name="Rounded Rectangle 15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560974" y="3735149"/>
              <a:ext cx="134551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ox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993699" y="3749796"/>
            <a:ext cx="13607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</a:p>
        </p:txBody>
      </p:sp>
      <p:pic>
        <p:nvPicPr>
          <p:cNvPr id="25" name="Picture 2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5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6" y="335106"/>
            <a:ext cx="777524" cy="7603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83156" y="335106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Point and say.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3" y="818708"/>
            <a:ext cx="950039" cy="46846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265" y="1577639"/>
            <a:ext cx="1117210" cy="1205139"/>
          </a:xfrm>
          <a:prstGeom prst="rect">
            <a:avLst/>
          </a:prstGeom>
        </p:spPr>
      </p:pic>
      <p:pic>
        <p:nvPicPr>
          <p:cNvPr id="22" name="Picture 2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908218" y="2871983"/>
            <a:ext cx="104502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b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ox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29350" y="4537253"/>
            <a:ext cx="1664387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x</a:t>
            </a:r>
            <a:endParaRPr lang="en-US" sz="3600" b="1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11612" y="2871983"/>
            <a:ext cx="1474023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f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ox</a:t>
            </a:r>
          </a:p>
        </p:txBody>
      </p:sp>
    </p:spTree>
    <p:extLst>
      <p:ext uri="{BB962C8B-B14F-4D97-AF65-F5344CB8AC3E}">
        <p14:creationId xmlns:p14="http://schemas.microsoft.com/office/powerpoint/2010/main" val="3234221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56" y="1923182"/>
            <a:ext cx="4920333" cy="4030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184" y="1863230"/>
            <a:ext cx="4901969" cy="3826816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361718" y="1566885"/>
            <a:ext cx="2377440" cy="4708981"/>
            <a:chOff x="6830561" y="1288575"/>
            <a:chExt cx="2377440" cy="4708981"/>
          </a:xfrm>
        </p:grpSpPr>
        <p:sp>
          <p:nvSpPr>
            <p:cNvPr id="10" name="Rounded Rectangle 9"/>
            <p:cNvSpPr/>
            <p:nvPr/>
          </p:nvSpPr>
          <p:spPr>
            <a:xfrm>
              <a:off x="6830561" y="1802752"/>
              <a:ext cx="2377440" cy="3452227"/>
            </a:xfrm>
            <a:prstGeom prst="roundRect">
              <a:avLst/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46534" y="1288575"/>
              <a:ext cx="1360714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rgbClr val="0070C0"/>
                  </a:solidFill>
                  <a:latin typeface="Comic Sans MS" panose="030F0702030302020204" pitchFamily="66" charset="0"/>
                </a:rPr>
                <a:t>x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938" y="1706106"/>
            <a:ext cx="5001497" cy="42021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5840" y="633047"/>
            <a:ext cx="7054948" cy="9194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078" y="2895218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002" y="2859860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729" y="2859860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CA2752-09C2-6865-6B4F-9236C9B966A8}"/>
              </a:ext>
            </a:extLst>
          </p:cNvPr>
          <p:cNvSpPr txBox="1"/>
          <p:nvPr/>
        </p:nvSpPr>
        <p:spPr>
          <a:xfrm>
            <a:off x="1035891" y="5876271"/>
            <a:ext cx="7735576" cy="905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/www.tienganhglobalsucces.vn</a:t>
            </a:r>
          </a:p>
        </p:txBody>
      </p:sp>
    </p:spTree>
    <p:extLst>
      <p:ext uri="{BB962C8B-B14F-4D97-AF65-F5344CB8AC3E}">
        <p14:creationId xmlns:p14="http://schemas.microsoft.com/office/powerpoint/2010/main" val="338197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</TotalTime>
  <Words>162</Words>
  <Application>Microsoft Office PowerPoint</Application>
  <PresentationFormat>On-screen Show (4:3)</PresentationFormat>
  <Paragraphs>34</Paragraphs>
  <Slides>8</Slides>
  <Notes>3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18</cp:revision>
  <dcterms:created xsi:type="dcterms:W3CDTF">2020-12-18T07:28:51Z</dcterms:created>
  <dcterms:modified xsi:type="dcterms:W3CDTF">2023-04-12T09:12:07Z</dcterms:modified>
</cp:coreProperties>
</file>