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2"/>
  </p:notesMasterIdLst>
  <p:sldIdLst>
    <p:sldId id="281" r:id="rId3"/>
    <p:sldId id="256" r:id="rId4"/>
    <p:sldId id="275" r:id="rId5"/>
    <p:sldId id="260" r:id="rId6"/>
    <p:sldId id="285" r:id="rId7"/>
    <p:sldId id="287" r:id="rId8"/>
    <p:sldId id="263" r:id="rId9"/>
    <p:sldId id="284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0000"/>
    <a:srgbClr val="008DCF"/>
    <a:srgbClr val="F172AC"/>
    <a:srgbClr val="0F398D"/>
    <a:srgbClr val="EB9FC3"/>
    <a:srgbClr val="002D86"/>
    <a:srgbClr val="F3C3DA"/>
    <a:srgbClr val="E06AA1"/>
    <a:srgbClr val="EC008C"/>
    <a:srgbClr val="D43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47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122A3-C78B-4EAA-8F05-A000B287556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14DB0-2D63-46A0-966A-01014A061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89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1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4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320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293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541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4209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4687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7318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7884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35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161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821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8185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763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429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0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9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5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2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84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3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47"/>
            <a:ext cx="9144000" cy="684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6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020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12" Type="http://schemas.openxmlformats.org/officeDocument/2006/relationships/slide" Target="slide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12" Type="http://schemas.openxmlformats.org/officeDocument/2006/relationships/slide" Target="slide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6.png"/><Relationship Id="rId11" Type="http://schemas.openxmlformats.org/officeDocument/2006/relationships/image" Target="../media/image25.png"/><Relationship Id="rId5" Type="http://schemas.openxmlformats.org/officeDocument/2006/relationships/audio" Target="../media/audio2.wav"/><Relationship Id="rId10" Type="http://schemas.openxmlformats.org/officeDocument/2006/relationships/image" Target="../media/image24.png"/><Relationship Id="rId4" Type="http://schemas.openxmlformats.org/officeDocument/2006/relationships/audio" Target="../media/audio1.wav"/><Relationship Id="rId9" Type="http://schemas.openxmlformats.org/officeDocument/2006/relationships/image" Target="../media/image19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12" Type="http://schemas.openxmlformats.org/officeDocument/2006/relationships/slide" Target="slide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6.png"/><Relationship Id="rId11" Type="http://schemas.openxmlformats.org/officeDocument/2006/relationships/image" Target="../media/image27.png"/><Relationship Id="rId5" Type="http://schemas.openxmlformats.org/officeDocument/2006/relationships/audio" Target="../media/audio1.wav"/><Relationship Id="rId10" Type="http://schemas.openxmlformats.org/officeDocument/2006/relationships/image" Target="../media/image26.png"/><Relationship Id="rId4" Type="http://schemas.openxmlformats.org/officeDocument/2006/relationships/audio" Target="../media/audio2.wav"/><Relationship Id="rId9" Type="http://schemas.openxmlformats.org/officeDocument/2006/relationships/image" Target="../media/image19.png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14.png"/><Relationship Id="rId5" Type="http://schemas.openxmlformats.org/officeDocument/2006/relationships/image" Target="../media/image30.png"/><Relationship Id="rId10" Type="http://schemas.openxmlformats.org/officeDocument/2006/relationships/slide" Target="slide2.xml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14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6.pn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44775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47"/>
            <a:ext cx="9144000" cy="6845904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06828" y="1219198"/>
            <a:ext cx="2340429" cy="0"/>
          </a:xfrm>
          <a:prstGeom prst="line">
            <a:avLst/>
          </a:prstGeom>
          <a:ln w="571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13658" y="203534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3" y="2108813"/>
            <a:ext cx="2920453" cy="1549761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137738" y="3162619"/>
            <a:ext cx="42589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3. Listen and chant.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669" y="3658574"/>
            <a:ext cx="1156357" cy="60882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137738" y="4278140"/>
            <a:ext cx="38340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4.Listen and circle.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926" y="4729296"/>
            <a:ext cx="1037842" cy="55326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176010" y="5360484"/>
            <a:ext cx="4182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5. Look and write.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55" y="5918221"/>
            <a:ext cx="1111584" cy="55778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011" y="629354"/>
            <a:ext cx="1085806" cy="107683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352" y="629354"/>
            <a:ext cx="3703934" cy="84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2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100" t="1000" r="1000"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4" y="441152"/>
            <a:ext cx="766005" cy="76037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51205" y="44115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chant.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885" y="924754"/>
            <a:ext cx="889772" cy="468467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F17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7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8" name="Picture 4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pic>
        <p:nvPicPr>
          <p:cNvPr id="2" name="Track 031">
            <a:hlinkClick r:id="" action="ppaction://media"/>
            <a:extLst>
              <a:ext uri="{FF2B5EF4-FFF2-40B4-BE49-F238E27FC236}">
                <a16:creationId xmlns:a16="http://schemas.microsoft.com/office/drawing/2014/main" id="{BA06AAF8-EC0D-407C-8D4C-A83174646CD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400" end="32170.6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2973" y="9143"/>
            <a:ext cx="487363" cy="487363"/>
          </a:xfrm>
          <a:prstGeom prst="rect">
            <a:avLst/>
          </a:prstGeom>
        </p:spPr>
      </p:pic>
      <p:pic>
        <p:nvPicPr>
          <p:cNvPr id="21" name="Track 031">
            <a:hlinkClick r:id="" action="ppaction://media"/>
            <a:extLst>
              <a:ext uri="{FF2B5EF4-FFF2-40B4-BE49-F238E27FC236}">
                <a16:creationId xmlns:a16="http://schemas.microsoft.com/office/drawing/2014/main" id="{EF6F376D-61AA-4002-A807-B9E7A3D51C0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200" end="27770.6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2973" y="496506"/>
            <a:ext cx="487363" cy="487363"/>
          </a:xfrm>
          <a:prstGeom prst="rect">
            <a:avLst/>
          </a:prstGeom>
        </p:spPr>
      </p:pic>
      <p:pic>
        <p:nvPicPr>
          <p:cNvPr id="22" name="Track 031">
            <a:hlinkClick r:id="" action="ppaction://media"/>
            <a:extLst>
              <a:ext uri="{FF2B5EF4-FFF2-40B4-BE49-F238E27FC236}">
                <a16:creationId xmlns:a16="http://schemas.microsoft.com/office/drawing/2014/main" id="{69350D05-9D18-4B5D-B0AC-13D19BF37A6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200" end="23570.6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2972" y="983869"/>
            <a:ext cx="487363" cy="487363"/>
          </a:xfrm>
          <a:prstGeom prst="rect">
            <a:avLst/>
          </a:prstGeom>
        </p:spPr>
      </p:pic>
      <p:pic>
        <p:nvPicPr>
          <p:cNvPr id="23" name="Track 031">
            <a:hlinkClick r:id="" action="ppaction://media"/>
            <a:extLst>
              <a:ext uri="{FF2B5EF4-FFF2-40B4-BE49-F238E27FC236}">
                <a16:creationId xmlns:a16="http://schemas.microsoft.com/office/drawing/2014/main" id="{1B2717AD-DD69-484F-A34B-046FA50903A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300" end="18770.6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2972" y="1487819"/>
            <a:ext cx="487363" cy="487363"/>
          </a:xfrm>
          <a:prstGeom prst="rect">
            <a:avLst/>
          </a:prstGeom>
        </p:spPr>
      </p:pic>
      <p:pic>
        <p:nvPicPr>
          <p:cNvPr id="24" name="Track 031">
            <a:hlinkClick r:id="" action="ppaction://media"/>
            <a:extLst>
              <a:ext uri="{FF2B5EF4-FFF2-40B4-BE49-F238E27FC236}">
                <a16:creationId xmlns:a16="http://schemas.microsoft.com/office/drawing/2014/main" id="{6A539315-5D99-45FF-8305-5BB3F2ED26F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7000" end="14770.6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2972" y="1993194"/>
            <a:ext cx="487363" cy="487363"/>
          </a:xfrm>
          <a:prstGeom prst="rect">
            <a:avLst/>
          </a:prstGeom>
        </p:spPr>
      </p:pic>
      <p:pic>
        <p:nvPicPr>
          <p:cNvPr id="25" name="Track 031">
            <a:hlinkClick r:id="" action="ppaction://media"/>
            <a:extLst>
              <a:ext uri="{FF2B5EF4-FFF2-40B4-BE49-F238E27FC236}">
                <a16:creationId xmlns:a16="http://schemas.microsoft.com/office/drawing/2014/main" id="{D3B8B4F5-0676-4E9B-957E-DD2A9EAA1FF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1000" end="10170.6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2207" y="2490565"/>
            <a:ext cx="487363" cy="487363"/>
          </a:xfrm>
          <a:prstGeom prst="rect">
            <a:avLst/>
          </a:prstGeom>
        </p:spPr>
      </p:pic>
      <p:pic>
        <p:nvPicPr>
          <p:cNvPr id="26" name="Track 031">
            <a:hlinkClick r:id="" action="ppaction://media"/>
            <a:extLst>
              <a:ext uri="{FF2B5EF4-FFF2-40B4-BE49-F238E27FC236}">
                <a16:creationId xmlns:a16="http://schemas.microsoft.com/office/drawing/2014/main" id="{5092DF56-80E1-49DD-91DA-D7CF81CD852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00" end="7505.6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96092" y="2979643"/>
            <a:ext cx="487363" cy="48736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963F75B-8C38-4272-8552-5DE3E24BA0F5}"/>
              </a:ext>
            </a:extLst>
          </p:cNvPr>
          <p:cNvSpPr txBox="1"/>
          <p:nvPr/>
        </p:nvSpPr>
        <p:spPr>
          <a:xfrm>
            <a:off x="465059" y="1772197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, a bo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35D2370-A72E-4667-BAE5-7BC5A06AFFF5}"/>
              </a:ext>
            </a:extLst>
          </p:cNvPr>
          <p:cNvSpPr txBox="1"/>
          <p:nvPr/>
        </p:nvSpPr>
        <p:spPr>
          <a:xfrm>
            <a:off x="465059" y="1772197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a bo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3561CCB-AB59-4D6F-B822-4C2264B58421}"/>
              </a:ext>
            </a:extLst>
          </p:cNvPr>
          <p:cNvSpPr txBox="1"/>
          <p:nvPr/>
        </p:nvSpPr>
        <p:spPr>
          <a:xfrm>
            <a:off x="465059" y="1772631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, a bo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BC71104-2BFB-47A2-ACE3-C01EF33C4E14}"/>
              </a:ext>
            </a:extLst>
          </p:cNvPr>
          <p:cNvSpPr txBox="1"/>
          <p:nvPr/>
        </p:nvSpPr>
        <p:spPr>
          <a:xfrm>
            <a:off x="466151" y="176899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a bo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F8821DE-F398-4398-82E1-F90DA7A19F7A}"/>
              </a:ext>
            </a:extLst>
          </p:cNvPr>
          <p:cNvSpPr txBox="1"/>
          <p:nvPr/>
        </p:nvSpPr>
        <p:spPr>
          <a:xfrm>
            <a:off x="421776" y="2274035"/>
            <a:ext cx="4959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 can see a box on the farm.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1DB2B68-C2DF-4F0D-90F5-103FEB3AE86C}"/>
              </a:ext>
            </a:extLst>
          </p:cNvPr>
          <p:cNvSpPr txBox="1"/>
          <p:nvPr/>
        </p:nvSpPr>
        <p:spPr>
          <a:xfrm>
            <a:off x="421775" y="2274035"/>
            <a:ext cx="4959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 can see a bo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x 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on the farm.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14CAAF9-5FA5-40CB-A240-56809CD918A6}"/>
              </a:ext>
            </a:extLst>
          </p:cNvPr>
          <p:cNvSpPr txBox="1"/>
          <p:nvPr/>
        </p:nvSpPr>
        <p:spPr>
          <a:xfrm>
            <a:off x="421776" y="2274035"/>
            <a:ext cx="4959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 can see a bo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 </a:t>
            </a:r>
            <a:r>
              <a:rPr lang="en-US" sz="2800" dirty="0">
                <a:latin typeface="Comic Sans MS" panose="030F0702030302020204" pitchFamily="66" charset="0"/>
              </a:rPr>
              <a:t>on the farm.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2EB3E39-9B36-4E67-BCBE-26126D45FADB}"/>
              </a:ext>
            </a:extLst>
          </p:cNvPr>
          <p:cNvSpPr txBox="1"/>
          <p:nvPr/>
        </p:nvSpPr>
        <p:spPr>
          <a:xfrm>
            <a:off x="421775" y="2272235"/>
            <a:ext cx="4974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 can see a bo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x 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on the farm.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FB3A013-67CB-4E13-81D4-1F98C015F159}"/>
              </a:ext>
            </a:extLst>
          </p:cNvPr>
          <p:cNvSpPr txBox="1"/>
          <p:nvPr/>
        </p:nvSpPr>
        <p:spPr>
          <a:xfrm>
            <a:off x="474127" y="2981338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, a f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o</a:t>
            </a:r>
            <a:r>
              <a:rPr lang="en-US" sz="2800" dirty="0">
                <a:latin typeface="Comic Sans MS" panose="030F0702030302020204" pitchFamily="66" charset="0"/>
              </a:rPr>
              <a:t>x.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C870ECB-EA6A-4C03-BE03-160F800231D2}"/>
              </a:ext>
            </a:extLst>
          </p:cNvPr>
          <p:cNvSpPr txBox="1"/>
          <p:nvPr/>
        </p:nvSpPr>
        <p:spPr>
          <a:xfrm>
            <a:off x="474127" y="2981338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a fo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5D12D32-B3DA-460F-A7CF-F4C121A0D1AD}"/>
              </a:ext>
            </a:extLst>
          </p:cNvPr>
          <p:cNvSpPr txBox="1"/>
          <p:nvPr/>
        </p:nvSpPr>
        <p:spPr>
          <a:xfrm>
            <a:off x="474127" y="2981772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, a fo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DD93497-EAAA-49F6-8F11-7E7DF1B3C902}"/>
              </a:ext>
            </a:extLst>
          </p:cNvPr>
          <p:cNvSpPr txBox="1"/>
          <p:nvPr/>
        </p:nvSpPr>
        <p:spPr>
          <a:xfrm>
            <a:off x="475219" y="2983211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a fo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A5E47E6-B6D8-424D-B544-10F168691E37}"/>
              </a:ext>
            </a:extLst>
          </p:cNvPr>
          <p:cNvSpPr txBox="1"/>
          <p:nvPr/>
        </p:nvSpPr>
        <p:spPr>
          <a:xfrm>
            <a:off x="421776" y="3488428"/>
            <a:ext cx="4974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 can see a fo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 on the farm.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10FFF84-E70D-4430-AD9A-02C5EE9E989E}"/>
              </a:ext>
            </a:extLst>
          </p:cNvPr>
          <p:cNvSpPr txBox="1"/>
          <p:nvPr/>
        </p:nvSpPr>
        <p:spPr>
          <a:xfrm>
            <a:off x="421774" y="3488428"/>
            <a:ext cx="4959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 can see a fo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on the farm.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7AA80BB-5269-4E54-8D8C-97073BA41CA3}"/>
              </a:ext>
            </a:extLst>
          </p:cNvPr>
          <p:cNvSpPr txBox="1"/>
          <p:nvPr/>
        </p:nvSpPr>
        <p:spPr>
          <a:xfrm>
            <a:off x="421775" y="3488428"/>
            <a:ext cx="4959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 can see a fo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 on the farm.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35B3831-E1C4-4437-BCBD-F938A0986969}"/>
              </a:ext>
            </a:extLst>
          </p:cNvPr>
          <p:cNvSpPr txBox="1"/>
          <p:nvPr/>
        </p:nvSpPr>
        <p:spPr>
          <a:xfrm>
            <a:off x="421775" y="3486628"/>
            <a:ext cx="4974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 can see a fo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on the farm.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BE1590E-7765-429D-9EAC-01B535F31F38}"/>
              </a:ext>
            </a:extLst>
          </p:cNvPr>
          <p:cNvSpPr txBox="1"/>
          <p:nvPr/>
        </p:nvSpPr>
        <p:spPr>
          <a:xfrm>
            <a:off x="483195" y="4218028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, an 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3D7CF56-8334-4E48-8E25-AF4750181A8B}"/>
              </a:ext>
            </a:extLst>
          </p:cNvPr>
          <p:cNvSpPr txBox="1"/>
          <p:nvPr/>
        </p:nvSpPr>
        <p:spPr>
          <a:xfrm>
            <a:off x="483195" y="4218028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an o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66B1415-C889-4C2C-9E76-4FD3AA65374D}"/>
              </a:ext>
            </a:extLst>
          </p:cNvPr>
          <p:cNvSpPr txBox="1"/>
          <p:nvPr/>
        </p:nvSpPr>
        <p:spPr>
          <a:xfrm>
            <a:off x="483195" y="4218462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, an 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650A989-370C-4DDA-9A16-A1F5DBCD2CC4}"/>
              </a:ext>
            </a:extLst>
          </p:cNvPr>
          <p:cNvSpPr txBox="1"/>
          <p:nvPr/>
        </p:nvSpPr>
        <p:spPr>
          <a:xfrm>
            <a:off x="479207" y="4214821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an o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6FDF304-3A1A-47FA-B497-3E752E053423}"/>
              </a:ext>
            </a:extLst>
          </p:cNvPr>
          <p:cNvSpPr txBox="1"/>
          <p:nvPr/>
        </p:nvSpPr>
        <p:spPr>
          <a:xfrm>
            <a:off x="483195" y="4730084"/>
            <a:ext cx="49129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 can see an 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 on the farm.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3807F16-271C-40AA-AA80-83CB897332B1}"/>
              </a:ext>
            </a:extLst>
          </p:cNvPr>
          <p:cNvSpPr txBox="1"/>
          <p:nvPr/>
        </p:nvSpPr>
        <p:spPr>
          <a:xfrm>
            <a:off x="483195" y="4730084"/>
            <a:ext cx="4898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 can see an o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on the farm.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C7123FE-6141-4B26-9CE3-BE3ABFB98126}"/>
              </a:ext>
            </a:extLst>
          </p:cNvPr>
          <p:cNvSpPr txBox="1"/>
          <p:nvPr/>
        </p:nvSpPr>
        <p:spPr>
          <a:xfrm>
            <a:off x="483194" y="4730084"/>
            <a:ext cx="49129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 can see an 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en-US" sz="2800" dirty="0">
                <a:latin typeface="Comic Sans MS" panose="030F0702030302020204" pitchFamily="66" charset="0"/>
              </a:rPr>
              <a:t> on the farm.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3D9F650-4767-4073-97D3-2F7ED90058E5}"/>
              </a:ext>
            </a:extLst>
          </p:cNvPr>
          <p:cNvSpPr txBox="1"/>
          <p:nvPr/>
        </p:nvSpPr>
        <p:spPr>
          <a:xfrm>
            <a:off x="483194" y="4733364"/>
            <a:ext cx="4898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 can see an o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on the farm.</a:t>
            </a:r>
          </a:p>
        </p:txBody>
      </p:sp>
    </p:spTree>
    <p:extLst>
      <p:ext uri="{BB962C8B-B14F-4D97-AF65-F5344CB8AC3E}">
        <p14:creationId xmlns:p14="http://schemas.microsoft.com/office/powerpoint/2010/main" val="318817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266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32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750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2630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665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3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6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42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200"/>
                            </p:stCondLst>
                            <p:childTnLst>
                              <p:par>
                                <p:cTn id="9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34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4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410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100"/>
                            </p:stCondLst>
                            <p:childTnLst>
                              <p:par>
                                <p:cTn id="12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8" dur="340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4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2" dur="400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000"/>
                            </p:stCondLst>
                            <p:childTnLst>
                              <p:par>
                                <p:cTn id="15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28" grpId="0"/>
      <p:bldP spid="28" grpId="1"/>
      <p:bldP spid="29" grpId="0"/>
      <p:bldP spid="29" grpId="1"/>
      <p:bldP spid="30" grpId="0"/>
      <p:bldP spid="30" grpId="1"/>
      <p:bldP spid="30" grpId="2"/>
      <p:bldP spid="30" grpId="3"/>
      <p:bldP spid="34" grpId="0"/>
      <p:bldP spid="34" grpId="1"/>
      <p:bldP spid="35" grpId="0"/>
      <p:bldP spid="35" grpId="1"/>
      <p:bldP spid="38" grpId="0"/>
      <p:bldP spid="38" grpId="1"/>
      <p:bldP spid="38" grpId="2"/>
      <p:bldP spid="38" grpId="3"/>
      <p:bldP spid="42" grpId="0"/>
      <p:bldP spid="42" grpId="1"/>
      <p:bldP spid="43" grpId="0"/>
      <p:bldP spid="43" grpId="1"/>
      <p:bldP spid="44" grpId="0"/>
      <p:bldP spid="44" grpId="1"/>
      <p:bldP spid="44" grpId="2"/>
      <p:bldP spid="44" grpId="3"/>
      <p:bldP spid="46" grpId="0"/>
      <p:bldP spid="46" grpId="1"/>
      <p:bldP spid="47" grpId="0"/>
      <p:bldP spid="47" grpId="1"/>
      <p:bldP spid="49" grpId="0"/>
      <p:bldP spid="49" grpId="1"/>
      <p:bldP spid="49" grpId="2"/>
      <p:bldP spid="49" grpId="3"/>
      <p:bldP spid="51" grpId="0"/>
      <p:bldP spid="51" grpId="1"/>
      <p:bldP spid="52" grpId="0"/>
      <p:bldP spid="52" grpId="1"/>
      <p:bldP spid="53" grpId="0"/>
      <p:bldP spid="53" grpId="1"/>
      <p:bldP spid="53" grpId="2"/>
      <p:bldP spid="53" grpId="3"/>
      <p:bldP spid="55" grpId="0"/>
      <p:bldP spid="55" grpId="1"/>
      <p:bldP spid="56" grpId="0"/>
      <p:bldP spid="56" grpId="1"/>
      <p:bldP spid="57" grpId="0"/>
      <p:bldP spid="57" grpId="1"/>
      <p:bldP spid="57" grpId="2"/>
      <p:bldP spid="57" grpId="3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34" y="448484"/>
            <a:ext cx="766005" cy="7457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23705" y="441183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circle.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2" y="924785"/>
            <a:ext cx="878779" cy="468467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FF7252D-267E-4DDC-8DCB-DB6C68EB3674}"/>
              </a:ext>
            </a:extLst>
          </p:cNvPr>
          <p:cNvGrpSpPr/>
          <p:nvPr/>
        </p:nvGrpSpPr>
        <p:grpSpPr>
          <a:xfrm>
            <a:off x="199381" y="2129314"/>
            <a:ext cx="4310743" cy="2362200"/>
            <a:chOff x="199381" y="2129314"/>
            <a:chExt cx="4310743" cy="2362200"/>
          </a:xfrm>
        </p:grpSpPr>
        <p:sp>
          <p:nvSpPr>
            <p:cNvPr id="6" name="Rounded Rectangle 5">
              <a:hlinkClick r:id="" action="ppaction://noaction"/>
            </p:cNvPr>
            <p:cNvSpPr/>
            <p:nvPr/>
          </p:nvSpPr>
          <p:spPr>
            <a:xfrm>
              <a:off x="199381" y="2129314"/>
              <a:ext cx="4310743" cy="2362200"/>
            </a:xfrm>
            <a:prstGeom prst="roundRect">
              <a:avLst/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9229" y="2227286"/>
              <a:ext cx="37011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>
                  <a:solidFill>
                    <a:srgbClr val="00B0F0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0521" y="3989930"/>
              <a:ext cx="437603" cy="361751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6038" y="3923455"/>
              <a:ext cx="318276" cy="42822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041" y="2375572"/>
              <a:ext cx="1926709" cy="1607280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7506" y="2375572"/>
              <a:ext cx="2002359" cy="1767095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3B73264-113A-470C-B027-62F72EA0BE19}"/>
              </a:ext>
            </a:extLst>
          </p:cNvPr>
          <p:cNvGrpSpPr/>
          <p:nvPr/>
        </p:nvGrpSpPr>
        <p:grpSpPr>
          <a:xfrm>
            <a:off x="4572000" y="2129314"/>
            <a:ext cx="4310743" cy="2362200"/>
            <a:chOff x="4572000" y="2129314"/>
            <a:chExt cx="4310743" cy="2362200"/>
          </a:xfrm>
        </p:grpSpPr>
        <p:sp>
          <p:nvSpPr>
            <p:cNvPr id="7" name="Rounded Rectangle 6">
              <a:hlinkClick r:id="" action="ppaction://noaction"/>
            </p:cNvPr>
            <p:cNvSpPr/>
            <p:nvPr/>
          </p:nvSpPr>
          <p:spPr>
            <a:xfrm>
              <a:off x="4572000" y="2129314"/>
              <a:ext cx="4310743" cy="2362200"/>
            </a:xfrm>
            <a:prstGeom prst="roundRect">
              <a:avLst/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11486" y="2227286"/>
              <a:ext cx="37011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>
                  <a:solidFill>
                    <a:srgbClr val="00B0F0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3664" y="3989930"/>
              <a:ext cx="437603" cy="36175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3611" y="3923455"/>
              <a:ext cx="318276" cy="42822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5732" y="2295664"/>
              <a:ext cx="2156978" cy="1767095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5098" y="2375572"/>
              <a:ext cx="1939896" cy="1615708"/>
            </a:xfrm>
            <a:prstGeom prst="rect">
              <a:avLst/>
            </a:prstGeom>
          </p:spPr>
        </p:pic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5977217"/>
            <a:ext cx="640080" cy="640080"/>
          </a:xfrm>
          <a:prstGeom prst="ellipse">
            <a:avLst/>
          </a:prstGeom>
          <a:noFill/>
          <a:ln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140913"/>
            <a:ext cx="365760" cy="338953"/>
          </a:xfrm>
          <a:prstGeom prst="triangle">
            <a:avLst/>
          </a:prstGeom>
          <a:solidFill>
            <a:srgbClr val="F17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122517"/>
            <a:ext cx="417647" cy="349480"/>
            <a:chOff x="4333009" y="4935682"/>
            <a:chExt cx="417647" cy="349480"/>
          </a:xfrm>
        </p:grpSpPr>
        <p:sp>
          <p:nvSpPr>
            <p:cNvPr id="28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" name="Picture 29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pic>
        <p:nvPicPr>
          <p:cNvPr id="11" name="Track 032">
            <a:hlinkClick r:id="" action="ppaction://media"/>
            <a:extLst>
              <a:ext uri="{FF2B5EF4-FFF2-40B4-BE49-F238E27FC236}">
                <a16:creationId xmlns:a16="http://schemas.microsoft.com/office/drawing/2014/main" id="{1420DBB4-2FEE-4CC8-8550-368DCEB709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232034" y="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852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525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6" grpId="0" animBg="1"/>
      <p:bldP spid="2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34" y="448484"/>
            <a:ext cx="766005" cy="7457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23705" y="441183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circle.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2" y="924785"/>
            <a:ext cx="878779" cy="468467"/>
          </a:xfrm>
          <a:prstGeom prst="rect">
            <a:avLst/>
          </a:prstGeom>
        </p:spPr>
      </p:pic>
      <p:sp>
        <p:nvSpPr>
          <p:cNvPr id="6" name="Rounded Rectangle 5">
            <a:hlinkClick r:id="" action="ppaction://noaction"/>
          </p:cNvPr>
          <p:cNvSpPr/>
          <p:nvPr/>
        </p:nvSpPr>
        <p:spPr>
          <a:xfrm>
            <a:off x="875545" y="1685968"/>
            <a:ext cx="7392910" cy="3812241"/>
          </a:xfrm>
          <a:prstGeom prst="roundRect">
            <a:avLst/>
          </a:prstGeom>
          <a:solidFill>
            <a:srgbClr val="F3C3DA"/>
          </a:solidFill>
          <a:ln>
            <a:solidFill>
              <a:srgbClr val="F3C3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8443" y="1884966"/>
            <a:ext cx="370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00B0F0"/>
                </a:solidFill>
                <a:latin typeface="Comic Sans MS" panose="030F0702030302020204" pitchFamily="66" charset="0"/>
              </a:rPr>
              <a:t>1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056" y="4740334"/>
            <a:ext cx="663679" cy="5486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470" y="4603022"/>
            <a:ext cx="475735" cy="6400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0373" y="2320747"/>
            <a:ext cx="2392707" cy="210521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10920" y="2404043"/>
            <a:ext cx="2450441" cy="2043575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5977217"/>
            <a:ext cx="640080" cy="640080"/>
          </a:xfrm>
          <a:prstGeom prst="ellipse">
            <a:avLst/>
          </a:prstGeom>
          <a:noFill/>
          <a:ln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140913"/>
            <a:ext cx="365760" cy="338953"/>
          </a:xfrm>
          <a:prstGeom prst="triangle">
            <a:avLst/>
          </a:prstGeom>
          <a:solidFill>
            <a:srgbClr val="F17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122517"/>
            <a:ext cx="417647" cy="349480"/>
            <a:chOff x="4333009" y="4935682"/>
            <a:chExt cx="417647" cy="349480"/>
          </a:xfrm>
        </p:grpSpPr>
        <p:sp>
          <p:nvSpPr>
            <p:cNvPr id="28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" name="Picture 29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pic>
        <p:nvPicPr>
          <p:cNvPr id="11" name="Track 032">
            <a:hlinkClick r:id="" action="ppaction://media"/>
            <a:extLst>
              <a:ext uri="{FF2B5EF4-FFF2-40B4-BE49-F238E27FC236}">
                <a16:creationId xmlns:a16="http://schemas.microsoft.com/office/drawing/2014/main" id="{1420DBB4-2FEE-4CC8-8550-368DCEB709F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883" end="8911.718699999999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232034" y="0"/>
            <a:ext cx="487363" cy="487363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189D3004-BD47-4594-8F42-BD9138D8FF0D}"/>
              </a:ext>
            </a:extLst>
          </p:cNvPr>
          <p:cNvSpPr/>
          <p:nvPr/>
        </p:nvSpPr>
        <p:spPr>
          <a:xfrm>
            <a:off x="6091297" y="4642044"/>
            <a:ext cx="640080" cy="64008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44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3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731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-BOING-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-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42" presetClass="path" presetSubtype="0" repeatCount="2000" accel="52000" decel="48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0.00035 -0.0838 " pathEditMode="relative" rAng="0" ptsTypes="AA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34" y="448484"/>
            <a:ext cx="766005" cy="7457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23705" y="441183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circle.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2" y="924785"/>
            <a:ext cx="878779" cy="468467"/>
          </a:xfrm>
          <a:prstGeom prst="rect">
            <a:avLst/>
          </a:prstGeom>
        </p:spPr>
      </p:pic>
      <p:sp>
        <p:nvSpPr>
          <p:cNvPr id="6" name="Rounded Rectangle 5">
            <a:hlinkClick r:id="" action="ppaction://noaction"/>
          </p:cNvPr>
          <p:cNvSpPr/>
          <p:nvPr/>
        </p:nvSpPr>
        <p:spPr>
          <a:xfrm>
            <a:off x="875545" y="1685968"/>
            <a:ext cx="7392910" cy="3812241"/>
          </a:xfrm>
          <a:prstGeom prst="roundRect">
            <a:avLst/>
          </a:prstGeom>
          <a:solidFill>
            <a:srgbClr val="F3C3DA"/>
          </a:solidFill>
          <a:ln>
            <a:solidFill>
              <a:srgbClr val="F3C3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8443" y="1884966"/>
            <a:ext cx="370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B0F0"/>
                </a:solidFill>
                <a:latin typeface="Comic Sans MS" panose="030F0702030302020204" pitchFamily="66" charset="0"/>
              </a:rPr>
              <a:t>2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056" y="4740334"/>
            <a:ext cx="663679" cy="5486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470" y="4603022"/>
            <a:ext cx="475735" cy="6400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26335" y="2307336"/>
            <a:ext cx="2523599" cy="206022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6118" y="2394113"/>
            <a:ext cx="2450441" cy="2052093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5977217"/>
            <a:ext cx="640080" cy="640080"/>
          </a:xfrm>
          <a:prstGeom prst="ellipse">
            <a:avLst/>
          </a:prstGeom>
          <a:noFill/>
          <a:ln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140913"/>
            <a:ext cx="365760" cy="338953"/>
          </a:xfrm>
          <a:prstGeom prst="triangle">
            <a:avLst/>
          </a:prstGeom>
          <a:solidFill>
            <a:srgbClr val="F17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122517"/>
            <a:ext cx="417647" cy="349480"/>
            <a:chOff x="4333009" y="4935682"/>
            <a:chExt cx="417647" cy="349480"/>
          </a:xfrm>
        </p:grpSpPr>
        <p:sp>
          <p:nvSpPr>
            <p:cNvPr id="28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" name="Picture 29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pic>
        <p:nvPicPr>
          <p:cNvPr id="11" name="Track 032">
            <a:hlinkClick r:id="" action="ppaction://media"/>
            <a:extLst>
              <a:ext uri="{FF2B5EF4-FFF2-40B4-BE49-F238E27FC236}">
                <a16:creationId xmlns:a16="http://schemas.microsoft.com/office/drawing/2014/main" id="{1420DBB4-2FEE-4CC8-8550-368DCEB709F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073" end="2449.7187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232034" y="0"/>
            <a:ext cx="487363" cy="487363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189D3004-BD47-4594-8F42-BD9138D8FF0D}"/>
              </a:ext>
            </a:extLst>
          </p:cNvPr>
          <p:cNvSpPr/>
          <p:nvPr/>
        </p:nvSpPr>
        <p:spPr>
          <a:xfrm>
            <a:off x="2442891" y="4706072"/>
            <a:ext cx="640080" cy="64008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24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3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-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42" presetClass="path" presetSubtype="0" repeatCount="2000" accel="52000" decel="48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07407E-6 L 0.00035 -0.08379 " pathEditMode="relative" rAng="0" ptsTypes="AA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-BOING-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12" y="466483"/>
            <a:ext cx="758130" cy="7457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32246" y="45918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Look and write.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423" y="956535"/>
            <a:ext cx="878779" cy="4409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08" y="1863206"/>
            <a:ext cx="3468790" cy="6573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921" y="1845320"/>
            <a:ext cx="3731079" cy="6713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75" y="3428055"/>
            <a:ext cx="2213681" cy="13559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473" y="3005240"/>
            <a:ext cx="2260138" cy="18989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829" y="3217329"/>
            <a:ext cx="2292359" cy="178957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486449" y="4904153"/>
            <a:ext cx="1496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002D86"/>
                </a:solidFill>
                <a:latin typeface="Comic Sans MS" panose="030F0702030302020204" pitchFamily="66" charset="0"/>
              </a:rPr>
              <a:t>fo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024002" y="5379744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103059" y="4892574"/>
            <a:ext cx="671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002D86"/>
                </a:solidFill>
                <a:latin typeface="Comic Sans MS" panose="030F0702030302020204" pitchFamily="66" charset="0"/>
              </a:rPr>
              <a:t>o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447486" y="5376668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658031" y="4892574"/>
            <a:ext cx="1273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002D86"/>
                </a:solidFill>
                <a:latin typeface="Comic Sans MS" panose="030F0702030302020204" pitchFamily="66" charset="0"/>
              </a:rPr>
              <a:t>bo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7263718" y="5376668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E3D82E8-78F1-42BC-B836-37A3DEE12069}"/>
              </a:ext>
            </a:extLst>
          </p:cNvPr>
          <p:cNvSpPr txBox="1"/>
          <p:nvPr/>
        </p:nvSpPr>
        <p:spPr>
          <a:xfrm>
            <a:off x="1963792" y="4913389"/>
            <a:ext cx="4571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64B78B2-039D-454E-9BCD-999AF51E8030}"/>
              </a:ext>
            </a:extLst>
          </p:cNvPr>
          <p:cNvSpPr txBox="1"/>
          <p:nvPr/>
        </p:nvSpPr>
        <p:spPr>
          <a:xfrm>
            <a:off x="4353513" y="4904152"/>
            <a:ext cx="4571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x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91762B3-6B6A-4682-A535-FE00E9E993B2}"/>
              </a:ext>
            </a:extLst>
          </p:cNvPr>
          <p:cNvSpPr txBox="1"/>
          <p:nvPr/>
        </p:nvSpPr>
        <p:spPr>
          <a:xfrm>
            <a:off x="7172302" y="4892574"/>
            <a:ext cx="4571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95413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56" y="1923182"/>
            <a:ext cx="4920333" cy="4030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184" y="1863230"/>
            <a:ext cx="4901969" cy="3826816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3361718" y="1566885"/>
            <a:ext cx="2377440" cy="4708981"/>
            <a:chOff x="6830561" y="1288575"/>
            <a:chExt cx="2377440" cy="4708981"/>
          </a:xfrm>
        </p:grpSpPr>
        <p:sp>
          <p:nvSpPr>
            <p:cNvPr id="10" name="Rounded Rectangle 9"/>
            <p:cNvSpPr/>
            <p:nvPr/>
          </p:nvSpPr>
          <p:spPr>
            <a:xfrm>
              <a:off x="6830561" y="1802752"/>
              <a:ext cx="2377440" cy="3452227"/>
            </a:xfrm>
            <a:prstGeom prst="roundRect">
              <a:avLst/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46534" y="1288575"/>
              <a:ext cx="1360714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0">
                  <a:solidFill>
                    <a:srgbClr val="0070C0"/>
                  </a:solidFill>
                  <a:latin typeface="Comic Sans MS" panose="030F0702030302020204" pitchFamily="66" charset="0"/>
                </a:rPr>
                <a:t>x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938" y="1706106"/>
            <a:ext cx="5001497" cy="42021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5840" y="633047"/>
            <a:ext cx="7054948" cy="9194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Time to say goodbye!</a:t>
            </a:r>
          </a:p>
        </p:txBody>
      </p:sp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50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78" y="2895218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002" y="2859860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729" y="2859860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CA2752-09C2-6865-6B4F-9236C9B966A8}"/>
              </a:ext>
            </a:extLst>
          </p:cNvPr>
          <p:cNvSpPr txBox="1"/>
          <p:nvPr/>
        </p:nvSpPr>
        <p:spPr>
          <a:xfrm>
            <a:off x="1035891" y="5876271"/>
            <a:ext cx="7735576" cy="905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Website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Fanpage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</a:t>
            </a:r>
            <a:r>
              <a:rPr kumimoji="0" 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facebook.com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/www.tienganhglobalsucces.vn</a:t>
            </a:r>
          </a:p>
        </p:txBody>
      </p:sp>
    </p:spTree>
    <p:extLst>
      <p:ext uri="{BB962C8B-B14F-4D97-AF65-F5344CB8AC3E}">
        <p14:creationId xmlns:p14="http://schemas.microsoft.com/office/powerpoint/2010/main" val="394475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1179</TotalTime>
  <Words>263</Words>
  <Application>Microsoft Office PowerPoint</Application>
  <PresentationFormat>On-screen Show (4:3)</PresentationFormat>
  <Paragraphs>47</Paragraphs>
  <Slides>9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87</cp:revision>
  <dcterms:created xsi:type="dcterms:W3CDTF">2020-12-03T01:35:36Z</dcterms:created>
  <dcterms:modified xsi:type="dcterms:W3CDTF">2023-04-12T09:12:14Z</dcterms:modified>
</cp:coreProperties>
</file>