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6" r:id="rId3"/>
    <p:sldId id="274" r:id="rId4"/>
    <p:sldId id="264" r:id="rId5"/>
    <p:sldId id="268" r:id="rId6"/>
    <p:sldId id="280" r:id="rId7"/>
    <p:sldId id="269" r:id="rId8"/>
    <p:sldId id="270" r:id="rId9"/>
    <p:sldId id="281" r:id="rId10"/>
    <p:sldId id="282" r:id="rId11"/>
    <p:sldId id="273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86"/>
    <a:srgbClr val="008DCF"/>
    <a:srgbClr val="DA0000"/>
    <a:srgbClr val="F172AC"/>
    <a:srgbClr val="0F398D"/>
    <a:srgbClr val="EB9FC3"/>
    <a:srgbClr val="F3C3DA"/>
    <a:srgbClr val="E06AA1"/>
    <a:srgbClr val="EC008C"/>
    <a:srgbClr val="D43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47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151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585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917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022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553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301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33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01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7223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141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03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7"/>
            <a:ext cx="9144000" cy="684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09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slide" Target="slide2.xml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11" Type="http://schemas.openxmlformats.org/officeDocument/2006/relationships/image" Target="../media/image23.png"/><Relationship Id="rId5" Type="http://schemas.openxmlformats.org/officeDocument/2006/relationships/image" Target="../media/image16.png"/><Relationship Id="rId10" Type="http://schemas.openxmlformats.org/officeDocument/2006/relationships/image" Target="../media/image22.png"/><Relationship Id="rId4" Type="http://schemas.openxmlformats.org/officeDocument/2006/relationships/image" Target="../media/image20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6.png"/><Relationship Id="rId4" Type="http://schemas.openxmlformats.org/officeDocument/2006/relationships/image" Target="../media/image24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1067195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7" y="530205"/>
            <a:ext cx="714162" cy="7141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507100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sing!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29" y="968764"/>
            <a:ext cx="497920" cy="523549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7CEB09FC-BDDB-423B-8C0D-F62E1DCE9116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C2920B5-F62A-4FEF-BAE6-1C00EACF035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383AB90-E835-45C4-BD70-340FCE6E4EF6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23" name="Minus Sign 22">
              <a:extLst>
                <a:ext uri="{FF2B5EF4-FFF2-40B4-BE49-F238E27FC236}">
                  <a16:creationId xmlns:a16="http://schemas.microsoft.com/office/drawing/2014/main" id="{CBD9395C-A618-4E43-B059-C6CC5269F5E1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Minus Sign 23">
              <a:extLst>
                <a:ext uri="{FF2B5EF4-FFF2-40B4-BE49-F238E27FC236}">
                  <a16:creationId xmlns:a16="http://schemas.microsoft.com/office/drawing/2014/main" id="{B7598862-B0D9-4A02-B821-9B886AA1290A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9" name="Picture 4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2" name="Track 034">
            <a:hlinkClick r:id="" action="ppaction://media"/>
            <a:extLst>
              <a:ext uri="{FF2B5EF4-FFF2-40B4-BE49-F238E27FC236}">
                <a16:creationId xmlns:a16="http://schemas.microsoft.com/office/drawing/2014/main" id="{77B9A27D-BC0A-4CCF-9E11-84F7C93C3D8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000" end="36287.3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42870" y="-53202"/>
            <a:ext cx="487363" cy="487363"/>
          </a:xfrm>
          <a:prstGeom prst="rect">
            <a:avLst/>
          </a:prstGeom>
        </p:spPr>
      </p:pic>
      <p:pic>
        <p:nvPicPr>
          <p:cNvPr id="19" name="Track 034">
            <a:hlinkClick r:id="" action="ppaction://media"/>
            <a:extLst>
              <a:ext uri="{FF2B5EF4-FFF2-40B4-BE49-F238E27FC236}">
                <a16:creationId xmlns:a16="http://schemas.microsoft.com/office/drawing/2014/main" id="{AB035226-8896-44D4-951E-E7CF9EB8E38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800" end="30287.3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42870" y="434161"/>
            <a:ext cx="487363" cy="487363"/>
          </a:xfrm>
          <a:prstGeom prst="rect">
            <a:avLst/>
          </a:prstGeom>
        </p:spPr>
      </p:pic>
      <p:pic>
        <p:nvPicPr>
          <p:cNvPr id="25" name="Track 034">
            <a:hlinkClick r:id="" action="ppaction://media"/>
            <a:extLst>
              <a:ext uri="{FF2B5EF4-FFF2-40B4-BE49-F238E27FC236}">
                <a16:creationId xmlns:a16="http://schemas.microsoft.com/office/drawing/2014/main" id="{BE5AF6F5-1EDF-44BD-A834-B670239FCE9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4300" end="25287.3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42869" y="897547"/>
            <a:ext cx="487363" cy="487363"/>
          </a:xfrm>
          <a:prstGeom prst="rect">
            <a:avLst/>
          </a:prstGeom>
        </p:spPr>
      </p:pic>
      <p:pic>
        <p:nvPicPr>
          <p:cNvPr id="26" name="Track 034">
            <a:hlinkClick r:id="" action="ppaction://media"/>
            <a:extLst>
              <a:ext uri="{FF2B5EF4-FFF2-40B4-BE49-F238E27FC236}">
                <a16:creationId xmlns:a16="http://schemas.microsoft.com/office/drawing/2014/main" id="{49F02D3C-F444-4803-8894-9C68F00DBD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400" end="19587.3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42868" y="1408887"/>
            <a:ext cx="487363" cy="487363"/>
          </a:xfrm>
          <a:prstGeom prst="rect">
            <a:avLst/>
          </a:prstGeom>
        </p:spPr>
      </p:pic>
      <p:pic>
        <p:nvPicPr>
          <p:cNvPr id="27" name="Track 034">
            <a:hlinkClick r:id="" action="ppaction://media"/>
            <a:extLst>
              <a:ext uri="{FF2B5EF4-FFF2-40B4-BE49-F238E27FC236}">
                <a16:creationId xmlns:a16="http://schemas.microsoft.com/office/drawing/2014/main" id="{E7650E60-BEC0-4615-92DD-D94D7BCC4B0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000" end="14287.3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42867" y="1920227"/>
            <a:ext cx="487363" cy="487363"/>
          </a:xfrm>
          <a:prstGeom prst="rect">
            <a:avLst/>
          </a:prstGeom>
        </p:spPr>
      </p:pic>
      <p:pic>
        <p:nvPicPr>
          <p:cNvPr id="28" name="Track 034">
            <a:hlinkClick r:id="" action="ppaction://media"/>
            <a:extLst>
              <a:ext uri="{FF2B5EF4-FFF2-40B4-BE49-F238E27FC236}">
                <a16:creationId xmlns:a16="http://schemas.microsoft.com/office/drawing/2014/main" id="{40CE481F-BF0F-4E1D-A0DA-6C49D957C09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0000" end="8287.3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42867" y="2419664"/>
            <a:ext cx="487363" cy="487363"/>
          </a:xfrm>
          <a:prstGeom prst="rect">
            <a:avLst/>
          </a:prstGeom>
        </p:spPr>
      </p:pic>
      <p:pic>
        <p:nvPicPr>
          <p:cNvPr id="29" name="Track 034">
            <a:hlinkClick r:id="" action="ppaction://media"/>
            <a:extLst>
              <a:ext uri="{FF2B5EF4-FFF2-40B4-BE49-F238E27FC236}">
                <a16:creationId xmlns:a16="http://schemas.microsoft.com/office/drawing/2014/main" id="{A3D9E9CF-72F5-4B27-A7F3-87EF054DE4B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000" end="3905.3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42867" y="2925934"/>
            <a:ext cx="487363" cy="48736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186EEE8A-D647-4CA4-9BDD-1E598C031669}"/>
              </a:ext>
            </a:extLst>
          </p:cNvPr>
          <p:cNvSpPr txBox="1"/>
          <p:nvPr/>
        </p:nvSpPr>
        <p:spPr>
          <a:xfrm>
            <a:off x="813040" y="1620672"/>
            <a:ext cx="5804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there a fo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? Is there a fo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?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A544543-4F7A-4E41-AE43-0A86B520A9E3}"/>
              </a:ext>
            </a:extLst>
          </p:cNvPr>
          <p:cNvSpPr txBox="1"/>
          <p:nvPr/>
        </p:nvSpPr>
        <p:spPr>
          <a:xfrm>
            <a:off x="813040" y="1620457"/>
            <a:ext cx="5597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there a fo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? Is there a fo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16DB28B-9E22-4AF6-BA03-8318DF3EB0C0}"/>
              </a:ext>
            </a:extLst>
          </p:cNvPr>
          <p:cNvSpPr txBox="1"/>
          <p:nvPr/>
        </p:nvSpPr>
        <p:spPr>
          <a:xfrm>
            <a:off x="813040" y="1620177"/>
            <a:ext cx="5597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there a fo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? Is there a fo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3A7346-5ED9-4194-95B0-43F5FC3BF773}"/>
              </a:ext>
            </a:extLst>
          </p:cNvPr>
          <p:cNvSpPr txBox="1"/>
          <p:nvPr/>
        </p:nvSpPr>
        <p:spPr>
          <a:xfrm>
            <a:off x="823199" y="1616709"/>
            <a:ext cx="5489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</a:t>
            </a:r>
            <a:r>
              <a:rPr lang="en-US" sz="2800" dirty="0" err="1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thera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a fo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? Is there a fo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8EE0085-EA5A-46D2-BB82-CF8D66C8697A}"/>
              </a:ext>
            </a:extLst>
          </p:cNvPr>
          <p:cNvSpPr txBox="1"/>
          <p:nvPr/>
        </p:nvSpPr>
        <p:spPr>
          <a:xfrm>
            <a:off x="760331" y="2122510"/>
            <a:ext cx="4959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Yes, there is. Yes, there is.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3FCFE69-8DBC-4DAA-BF77-35200F48704E}"/>
              </a:ext>
            </a:extLst>
          </p:cNvPr>
          <p:cNvSpPr txBox="1"/>
          <p:nvPr/>
        </p:nvSpPr>
        <p:spPr>
          <a:xfrm>
            <a:off x="760330" y="2122510"/>
            <a:ext cx="4959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Yes, there is. Yes, there is.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55742-DD17-4935-8598-748A441D1EFD}"/>
              </a:ext>
            </a:extLst>
          </p:cNvPr>
          <p:cNvSpPr txBox="1"/>
          <p:nvPr/>
        </p:nvSpPr>
        <p:spPr>
          <a:xfrm>
            <a:off x="760331" y="2122510"/>
            <a:ext cx="4959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Yes, there is. Yes, there is.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39D6CFB-6247-45FB-BA4E-5E3E9AC0D4F7}"/>
              </a:ext>
            </a:extLst>
          </p:cNvPr>
          <p:cNvSpPr txBox="1"/>
          <p:nvPr/>
        </p:nvSpPr>
        <p:spPr>
          <a:xfrm>
            <a:off x="760330" y="2120710"/>
            <a:ext cx="4974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Yes, there is. Yes, there is.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3FABCCF-57BB-4904-8068-F497564CE15A}"/>
              </a:ext>
            </a:extLst>
          </p:cNvPr>
          <p:cNvSpPr txBox="1"/>
          <p:nvPr/>
        </p:nvSpPr>
        <p:spPr>
          <a:xfrm>
            <a:off x="748030" y="2571197"/>
            <a:ext cx="47424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There’s a fo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 in the bo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1FBB320-C9C0-4B34-9F8A-0916287D6992}"/>
              </a:ext>
            </a:extLst>
          </p:cNvPr>
          <p:cNvSpPr txBox="1"/>
          <p:nvPr/>
        </p:nvSpPr>
        <p:spPr>
          <a:xfrm>
            <a:off x="748030" y="2571197"/>
            <a:ext cx="4372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There’s a fo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in the bo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E36F201-15B6-447B-80FC-D6FCDE565DE1}"/>
              </a:ext>
            </a:extLst>
          </p:cNvPr>
          <p:cNvSpPr txBox="1"/>
          <p:nvPr/>
        </p:nvSpPr>
        <p:spPr>
          <a:xfrm>
            <a:off x="748030" y="2571631"/>
            <a:ext cx="4372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There’s a fo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 in the bo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F15ACCF-F5C2-40FE-A8A7-6F6C8D724FDC}"/>
              </a:ext>
            </a:extLst>
          </p:cNvPr>
          <p:cNvSpPr txBox="1"/>
          <p:nvPr/>
        </p:nvSpPr>
        <p:spPr>
          <a:xfrm>
            <a:off x="749121" y="2573070"/>
            <a:ext cx="4423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There’s a fo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in the bo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4FB71BE-9210-446B-B11F-B8B7BC76D3D8}"/>
              </a:ext>
            </a:extLst>
          </p:cNvPr>
          <p:cNvSpPr txBox="1"/>
          <p:nvPr/>
        </p:nvSpPr>
        <p:spPr>
          <a:xfrm>
            <a:off x="751094" y="3281482"/>
            <a:ext cx="5640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there an 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? Is there an 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84499B2-5EB6-4F93-A136-BBAE9C005571}"/>
              </a:ext>
            </a:extLst>
          </p:cNvPr>
          <p:cNvSpPr txBox="1"/>
          <p:nvPr/>
        </p:nvSpPr>
        <p:spPr>
          <a:xfrm>
            <a:off x="751093" y="3281482"/>
            <a:ext cx="5534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Is there an 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? Is there an 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E20E4A7-BC80-43CC-8B64-56478DA5D717}"/>
              </a:ext>
            </a:extLst>
          </p:cNvPr>
          <p:cNvSpPr txBox="1"/>
          <p:nvPr/>
        </p:nvSpPr>
        <p:spPr>
          <a:xfrm>
            <a:off x="751093" y="3281482"/>
            <a:ext cx="5597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there an 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? Is there an 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D822915-A670-4D9F-AFDB-59FA4A9A3436}"/>
              </a:ext>
            </a:extLst>
          </p:cNvPr>
          <p:cNvSpPr txBox="1"/>
          <p:nvPr/>
        </p:nvSpPr>
        <p:spPr>
          <a:xfrm>
            <a:off x="751093" y="3279682"/>
            <a:ext cx="5461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Is there an 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? Is there an 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8075C8F-6EEE-4684-BFC0-4154DBED1562}"/>
              </a:ext>
            </a:extLst>
          </p:cNvPr>
          <p:cNvSpPr txBox="1"/>
          <p:nvPr/>
        </p:nvSpPr>
        <p:spPr>
          <a:xfrm>
            <a:off x="784805" y="3761705"/>
            <a:ext cx="531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No, there isn’t. No, there isn’t.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0A7A246-84F4-45CC-8E72-86BF71FF671B}"/>
              </a:ext>
            </a:extLst>
          </p:cNvPr>
          <p:cNvSpPr txBox="1"/>
          <p:nvPr/>
        </p:nvSpPr>
        <p:spPr>
          <a:xfrm>
            <a:off x="784805" y="3761705"/>
            <a:ext cx="5535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No, there isn’t. No, there isn’t.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660CA9F-2A0A-461E-9CE5-A0AC2B264875}"/>
              </a:ext>
            </a:extLst>
          </p:cNvPr>
          <p:cNvSpPr txBox="1"/>
          <p:nvPr/>
        </p:nvSpPr>
        <p:spPr>
          <a:xfrm>
            <a:off x="784806" y="3762139"/>
            <a:ext cx="5640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No, there isn’t. No, there isn’t.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A49F2B4-3085-4A4C-B480-C3669E3D37C8}"/>
              </a:ext>
            </a:extLst>
          </p:cNvPr>
          <p:cNvSpPr txBox="1"/>
          <p:nvPr/>
        </p:nvSpPr>
        <p:spPr>
          <a:xfrm>
            <a:off x="780818" y="3768658"/>
            <a:ext cx="5391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No, there isn’t. No, there isn’t.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F2AC3E6-A4DA-432D-B038-009B3054F849}"/>
              </a:ext>
            </a:extLst>
          </p:cNvPr>
          <p:cNvSpPr txBox="1"/>
          <p:nvPr/>
        </p:nvSpPr>
        <p:spPr>
          <a:xfrm>
            <a:off x="747862" y="4273761"/>
            <a:ext cx="5527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There isn’t an 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 on the farm.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46234-4232-436B-9BDA-4D53FB51A630}"/>
              </a:ext>
            </a:extLst>
          </p:cNvPr>
          <p:cNvSpPr txBox="1"/>
          <p:nvPr/>
        </p:nvSpPr>
        <p:spPr>
          <a:xfrm>
            <a:off x="747862" y="4273761"/>
            <a:ext cx="5387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There isn’t an 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on the farm.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2C5E88C-77BC-4073-B6F8-E2B0F99DA071}"/>
              </a:ext>
            </a:extLst>
          </p:cNvPr>
          <p:cNvSpPr txBox="1"/>
          <p:nvPr/>
        </p:nvSpPr>
        <p:spPr>
          <a:xfrm>
            <a:off x="747861" y="4273761"/>
            <a:ext cx="531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There isn’t an 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 on the farm.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131889F-31B2-4256-AC45-C215B56E8B52}"/>
              </a:ext>
            </a:extLst>
          </p:cNvPr>
          <p:cNvSpPr txBox="1"/>
          <p:nvPr/>
        </p:nvSpPr>
        <p:spPr>
          <a:xfrm>
            <a:off x="747861" y="4266881"/>
            <a:ext cx="531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There isn’t an 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on the farm.</a:t>
            </a:r>
          </a:p>
        </p:txBody>
      </p:sp>
    </p:spTree>
    <p:extLst>
      <p:ext uri="{BB962C8B-B14F-4D97-AF65-F5344CB8AC3E}">
        <p14:creationId xmlns:p14="http://schemas.microsoft.com/office/powerpoint/2010/main" val="22728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738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60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215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65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315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370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382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52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200"/>
                            </p:stCondLst>
                            <p:childTnLst>
                              <p:par>
                                <p:cTn id="9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47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7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53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300"/>
                            </p:stCondLst>
                            <p:childTnLst>
                              <p:par>
                                <p:cTn id="12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500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600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000"/>
                            </p:stCondLst>
                            <p:childTnLst>
                              <p:par>
                                <p:cTn id="1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31" grpId="0"/>
      <p:bldP spid="31" grpId="1"/>
      <p:bldP spid="32" grpId="0"/>
      <p:bldP spid="32" grpId="1"/>
      <p:bldP spid="33" grpId="0"/>
      <p:bldP spid="33" grpId="1"/>
      <p:bldP spid="33" grpId="2"/>
      <p:bldP spid="33" grpId="3"/>
      <p:bldP spid="35" grpId="0"/>
      <p:bldP spid="35" grpId="1"/>
      <p:bldP spid="36" grpId="0"/>
      <p:bldP spid="36" grpId="1"/>
      <p:bldP spid="37" grpId="0"/>
      <p:bldP spid="37" grpId="1"/>
      <p:bldP spid="37" grpId="2"/>
      <p:bldP spid="37" grpId="3"/>
      <p:bldP spid="39" grpId="0"/>
      <p:bldP spid="39" grpId="1"/>
      <p:bldP spid="40" grpId="0"/>
      <p:bldP spid="40" grpId="1"/>
      <p:bldP spid="41" grpId="0"/>
      <p:bldP spid="41" grpId="1"/>
      <p:bldP spid="41" grpId="2"/>
      <p:bldP spid="41" grpId="3"/>
      <p:bldP spid="43" grpId="0"/>
      <p:bldP spid="43" grpId="1"/>
      <p:bldP spid="44" grpId="0"/>
      <p:bldP spid="44" grpId="1"/>
      <p:bldP spid="45" grpId="0"/>
      <p:bldP spid="45" grpId="1"/>
      <p:bldP spid="45" grpId="2"/>
      <p:bldP spid="45" grpId="3"/>
      <p:bldP spid="48" grpId="0"/>
      <p:bldP spid="48" grpId="1"/>
      <p:bldP spid="52" grpId="0"/>
      <p:bldP spid="52" grpId="1"/>
      <p:bldP spid="53" grpId="0"/>
      <p:bldP spid="53" grpId="1"/>
      <p:bldP spid="53" grpId="2"/>
      <p:bldP spid="53" grpId="3"/>
      <p:bldP spid="58" grpId="0"/>
      <p:bldP spid="58" grpId="1"/>
      <p:bldP spid="59" grpId="0"/>
      <p:bldP spid="59" grpId="1"/>
      <p:bldP spid="60" grpId="0"/>
      <p:bldP spid="60" grpId="1"/>
      <p:bldP spid="60" grpId="2"/>
      <p:bldP spid="60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78" y="2895218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002" y="2859860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729" y="2859860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CA2752-09C2-6865-6B4F-9236C9B966A8}"/>
              </a:ext>
            </a:extLst>
          </p:cNvPr>
          <p:cNvSpPr txBox="1"/>
          <p:nvPr/>
        </p:nvSpPr>
        <p:spPr>
          <a:xfrm>
            <a:off x="1035891" y="5876271"/>
            <a:ext cx="7735576" cy="905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/www.tienganhglobalsucces.vn</a:t>
            </a:r>
          </a:p>
        </p:txBody>
      </p:sp>
    </p:spTree>
    <p:extLst>
      <p:ext uri="{BB962C8B-B14F-4D97-AF65-F5344CB8AC3E}">
        <p14:creationId xmlns:p14="http://schemas.microsoft.com/office/powerpoint/2010/main" val="394475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7"/>
            <a:ext cx="9144000" cy="6845904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06828" y="1219198"/>
            <a:ext cx="2340429" cy="0"/>
          </a:xfrm>
          <a:prstGeom prst="line">
            <a:avLst/>
          </a:prstGeom>
          <a:ln w="571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13658" y="203534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01" y="2108813"/>
            <a:ext cx="2707337" cy="154976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6. Listen and repeat.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7. Let’s talk.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8. Let’s sing.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55" y="3687179"/>
            <a:ext cx="1034302" cy="5577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856" y="4798560"/>
            <a:ext cx="590119" cy="5577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020" y="5884690"/>
            <a:ext cx="509955" cy="55778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011" y="629354"/>
            <a:ext cx="1085806" cy="107683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352" y="629354"/>
            <a:ext cx="3703934" cy="84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64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34" y="550650"/>
            <a:ext cx="726389" cy="7603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550650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443" y="1012315"/>
            <a:ext cx="950039" cy="512342"/>
          </a:xfrm>
          <a:prstGeom prst="rect">
            <a:avLst/>
          </a:prstGeom>
        </p:spPr>
      </p:pic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71" y="2604320"/>
            <a:ext cx="3211006" cy="25781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62075"/>
            <a:ext cx="2972919" cy="11754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847" y="3004437"/>
            <a:ext cx="2007444" cy="84912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291" y="2858597"/>
            <a:ext cx="3496994" cy="243269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128" y="2480311"/>
            <a:ext cx="2942953" cy="11754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967" y="3162011"/>
            <a:ext cx="2244820" cy="87202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41531" y="2667921"/>
            <a:ext cx="2685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rgbClr val="002D86"/>
                </a:solidFill>
                <a:latin typeface="Comic Sans MS" panose="030F0702030302020204" pitchFamily="66" charset="0"/>
              </a:rPr>
              <a:t>Is there a fox?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33254" y="2798326"/>
            <a:ext cx="2685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rgbClr val="002D86"/>
                </a:solidFill>
                <a:latin typeface="Comic Sans MS" panose="030F0702030302020204" pitchFamily="66" charset="0"/>
              </a:rPr>
              <a:t>Is there a fox?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64704" y="3204428"/>
            <a:ext cx="1756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rgbClr val="002D86"/>
                </a:solidFill>
                <a:latin typeface="Comic Sans MS" panose="030F0702030302020204" pitchFamily="66" charset="0"/>
              </a:rPr>
              <a:t>Yes, there is.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19442" y="3357086"/>
            <a:ext cx="19972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rgbClr val="002D86"/>
                </a:solidFill>
                <a:latin typeface="Comic Sans MS" panose="030F0702030302020204" pitchFamily="66" charset="0"/>
              </a:rPr>
              <a:t>No, there isn’t.</a:t>
            </a:r>
          </a:p>
        </p:txBody>
      </p:sp>
    </p:spTree>
    <p:extLst>
      <p:ext uri="{BB962C8B-B14F-4D97-AF65-F5344CB8AC3E}">
        <p14:creationId xmlns:p14="http://schemas.microsoft.com/office/powerpoint/2010/main" val="2713631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" r="2591"/>
          <a:stretch/>
        </p:blipFill>
        <p:spPr>
          <a:xfrm>
            <a:off x="1785258" y="1112597"/>
            <a:ext cx="5881286" cy="4722077"/>
          </a:xfrm>
          <a:prstGeom prst="roundRect">
            <a:avLst>
              <a:gd name="adj" fmla="val 16950"/>
            </a:avLst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375" y="1989646"/>
            <a:ext cx="2859358" cy="10766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8" y="1219927"/>
            <a:ext cx="4821737" cy="1686734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311796" y="6133532"/>
            <a:ext cx="548640" cy="548640"/>
          </a:xfrm>
          <a:prstGeom prst="ellipse">
            <a:avLst/>
          </a:prstGeom>
          <a:solidFill>
            <a:schemeClr val="bg1"/>
          </a:solidFill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81467" y="6278548"/>
            <a:ext cx="320040" cy="274320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404612" y="6277022"/>
            <a:ext cx="365760" cy="274320"/>
            <a:chOff x="4333009" y="4935682"/>
            <a:chExt cx="417647" cy="349480"/>
          </a:xfrm>
        </p:grpSpPr>
        <p:sp>
          <p:nvSpPr>
            <p:cNvPr id="18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Picture 2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2" name="Track 033">
            <a:hlinkClick r:id="" action="ppaction://media"/>
            <a:extLst>
              <a:ext uri="{FF2B5EF4-FFF2-40B4-BE49-F238E27FC236}">
                <a16:creationId xmlns:a16="http://schemas.microsoft.com/office/drawing/2014/main" id="{5879A5D2-F231-4BBC-BFDD-B0DF60B77CC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990" end="6036.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87453" y="0"/>
            <a:ext cx="487363" cy="487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2D46A4-3E05-4B0C-A0B4-553D8B53113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647" y="2849510"/>
            <a:ext cx="2354353" cy="30924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5357B3-B828-458C-855B-6A9A336AC23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144" y="2674360"/>
            <a:ext cx="2427055" cy="325008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46F7C78-A5CD-4D74-B834-81CECC57B7D6}"/>
              </a:ext>
            </a:extLst>
          </p:cNvPr>
          <p:cNvSpPr txBox="1"/>
          <p:nvPr/>
        </p:nvSpPr>
        <p:spPr>
          <a:xfrm>
            <a:off x="1284117" y="1692581"/>
            <a:ext cx="301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there a fox?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C2D2DE6-EDDF-4AD5-AB44-48F07CA5CC08}"/>
              </a:ext>
            </a:extLst>
          </p:cNvPr>
          <p:cNvSpPr txBox="1"/>
          <p:nvPr/>
        </p:nvSpPr>
        <p:spPr>
          <a:xfrm>
            <a:off x="1282023" y="1695389"/>
            <a:ext cx="301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there a fox?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56FA81E-B921-4D8D-853C-D34B0F01E29F}"/>
              </a:ext>
            </a:extLst>
          </p:cNvPr>
          <p:cNvSpPr txBox="1"/>
          <p:nvPr/>
        </p:nvSpPr>
        <p:spPr>
          <a:xfrm>
            <a:off x="1283070" y="1691853"/>
            <a:ext cx="301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there a fox?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2C85DF9-0533-42EE-B98C-F6EA82B5C58A}"/>
              </a:ext>
            </a:extLst>
          </p:cNvPr>
          <p:cNvSpPr txBox="1"/>
          <p:nvPr/>
        </p:nvSpPr>
        <p:spPr>
          <a:xfrm>
            <a:off x="1286025" y="1694413"/>
            <a:ext cx="301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there a fox?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5FA957C-C69A-49FD-BD34-0FA517877BED}"/>
              </a:ext>
            </a:extLst>
          </p:cNvPr>
          <p:cNvSpPr txBox="1"/>
          <p:nvPr/>
        </p:nvSpPr>
        <p:spPr>
          <a:xfrm>
            <a:off x="5464854" y="2240637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Yes, there is.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3E0F3D9-C813-49DE-B0B1-106A2EE61FD7}"/>
              </a:ext>
            </a:extLst>
          </p:cNvPr>
          <p:cNvSpPr txBox="1"/>
          <p:nvPr/>
        </p:nvSpPr>
        <p:spPr>
          <a:xfrm>
            <a:off x="5464853" y="2240637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Yes, there is.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2369A7-EA20-4B17-B44C-C896DA1F30C5}"/>
              </a:ext>
            </a:extLst>
          </p:cNvPr>
          <p:cNvSpPr txBox="1"/>
          <p:nvPr/>
        </p:nvSpPr>
        <p:spPr>
          <a:xfrm>
            <a:off x="5464854" y="2240637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Yes, there is.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4A0B1D7-2969-4951-83F5-1D8F12423AEE}"/>
              </a:ext>
            </a:extLst>
          </p:cNvPr>
          <p:cNvSpPr txBox="1"/>
          <p:nvPr/>
        </p:nvSpPr>
        <p:spPr>
          <a:xfrm>
            <a:off x="5464853" y="2238837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Yes, there is.</a:t>
            </a:r>
          </a:p>
        </p:txBody>
      </p:sp>
      <p:pic>
        <p:nvPicPr>
          <p:cNvPr id="35" name="Track 033">
            <a:hlinkClick r:id="" action="ppaction://media"/>
            <a:extLst>
              <a:ext uri="{FF2B5EF4-FFF2-40B4-BE49-F238E27FC236}">
                <a16:creationId xmlns:a16="http://schemas.microsoft.com/office/drawing/2014/main" id="{1AA2168D-0CCA-4B23-B702-E175C0458F6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990" end="9674.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87453" y="625234"/>
            <a:ext cx="487363" cy="487363"/>
          </a:xfrm>
          <a:prstGeom prst="rect">
            <a:avLst/>
          </a:prstGeom>
        </p:spPr>
      </p:pic>
      <p:pic>
        <p:nvPicPr>
          <p:cNvPr id="36" name="Track 033">
            <a:hlinkClick r:id="" action="ppaction://media"/>
            <a:extLst>
              <a:ext uri="{FF2B5EF4-FFF2-40B4-BE49-F238E27FC236}">
                <a16:creationId xmlns:a16="http://schemas.microsoft.com/office/drawing/2014/main" id="{8FC20F28-A12E-4A87-AE4A-572A325B659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070" end="6036.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87453" y="120125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63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60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32" presetClass="emph" presetSubtype="0" repeatCount="3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1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2372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372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2930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16" grpId="0" animBg="1"/>
      <p:bldP spid="16" grpId="1" animBg="1"/>
      <p:bldP spid="28" grpId="0"/>
      <p:bldP spid="28" grpId="1"/>
      <p:bldP spid="29" grpId="0"/>
      <p:bldP spid="29" grpId="1"/>
      <p:bldP spid="30" grpId="0"/>
      <p:bldP spid="30" grpId="1"/>
      <p:bldP spid="30" grpId="2"/>
      <p:bldP spid="30" grpId="3"/>
      <p:bldP spid="32" grpId="0"/>
      <p:bldP spid="32" grpId="1"/>
      <p:bldP spid="33" grpId="0"/>
      <p:bldP spid="33" grpId="1"/>
      <p:bldP spid="34" grpId="0"/>
      <p:bldP spid="34" grpId="1"/>
      <p:bldP spid="34" grpId="2"/>
      <p:bldP spid="34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0" r="6710"/>
          <a:stretch/>
        </p:blipFill>
        <p:spPr>
          <a:xfrm>
            <a:off x="1447837" y="1367710"/>
            <a:ext cx="6535406" cy="4546369"/>
          </a:xfrm>
          <a:prstGeom prst="roundRect">
            <a:avLst>
              <a:gd name="adj" fmla="val 16950"/>
            </a:avLst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375" y="1989646"/>
            <a:ext cx="3223396" cy="10766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8" y="1219927"/>
            <a:ext cx="4821737" cy="1686734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311796" y="6133532"/>
            <a:ext cx="548640" cy="548640"/>
          </a:xfrm>
          <a:prstGeom prst="ellipse">
            <a:avLst/>
          </a:prstGeom>
          <a:solidFill>
            <a:schemeClr val="bg1"/>
          </a:solidFill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81467" y="6278548"/>
            <a:ext cx="320040" cy="274320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404612" y="6277022"/>
            <a:ext cx="365760" cy="274320"/>
            <a:chOff x="4333009" y="4935682"/>
            <a:chExt cx="417647" cy="349480"/>
          </a:xfrm>
        </p:grpSpPr>
        <p:sp>
          <p:nvSpPr>
            <p:cNvPr id="18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Picture 2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3CA718-F47D-4957-8297-CF5C9B7B456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07" y="2789383"/>
            <a:ext cx="2886824" cy="3002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F1FB5F-A8A8-42E9-9916-A51CF689E25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188" y="2616398"/>
            <a:ext cx="3303049" cy="3238432"/>
          </a:xfrm>
          <a:prstGeom prst="rect">
            <a:avLst/>
          </a:prstGeom>
        </p:spPr>
      </p:pic>
      <p:pic>
        <p:nvPicPr>
          <p:cNvPr id="22" name="Track 033">
            <a:hlinkClick r:id="" action="ppaction://media"/>
            <a:extLst>
              <a:ext uri="{FF2B5EF4-FFF2-40B4-BE49-F238E27FC236}">
                <a16:creationId xmlns:a16="http://schemas.microsoft.com/office/drawing/2014/main" id="{25D54E48-1337-4B06-BCCD-92CA8C1C7A3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58" end="9692.7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15162" y="0"/>
            <a:ext cx="487363" cy="487363"/>
          </a:xfrm>
          <a:prstGeom prst="rect">
            <a:avLst/>
          </a:prstGeom>
        </p:spPr>
      </p:pic>
      <p:pic>
        <p:nvPicPr>
          <p:cNvPr id="23" name="Track 033">
            <a:hlinkClick r:id="" action="ppaction://media"/>
            <a:extLst>
              <a:ext uri="{FF2B5EF4-FFF2-40B4-BE49-F238E27FC236}">
                <a16:creationId xmlns:a16="http://schemas.microsoft.com/office/drawing/2014/main" id="{6C0389DD-6A45-4B3E-9D6C-97B7B845FD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455" end="3104.7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15162" y="576021"/>
            <a:ext cx="487363" cy="487363"/>
          </a:xfrm>
          <a:prstGeom prst="rect">
            <a:avLst/>
          </a:prstGeom>
        </p:spPr>
      </p:pic>
      <p:pic>
        <p:nvPicPr>
          <p:cNvPr id="24" name="Track 033">
            <a:hlinkClick r:id="" action="ppaction://media"/>
            <a:extLst>
              <a:ext uri="{FF2B5EF4-FFF2-40B4-BE49-F238E27FC236}">
                <a16:creationId xmlns:a16="http://schemas.microsoft.com/office/drawing/2014/main" id="{FB4EA67A-3BDA-4C4D-BD87-0DF5308B766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58" end="9692.7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15162" y="1152042"/>
            <a:ext cx="487363" cy="487363"/>
          </a:xfrm>
          <a:prstGeom prst="rect">
            <a:avLst/>
          </a:prstGeom>
        </p:spPr>
      </p:pic>
      <p:pic>
        <p:nvPicPr>
          <p:cNvPr id="25" name="Track 033">
            <a:hlinkClick r:id="" action="ppaction://media"/>
            <a:extLst>
              <a:ext uri="{FF2B5EF4-FFF2-40B4-BE49-F238E27FC236}">
                <a16:creationId xmlns:a16="http://schemas.microsoft.com/office/drawing/2014/main" id="{FC82C558-6FC6-4C71-AB57-CCDC1791A4D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455" end="3104.7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15162" y="1728063"/>
            <a:ext cx="487363" cy="48736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08584AE-304D-4210-830B-C2B4A0044CAC}"/>
              </a:ext>
            </a:extLst>
          </p:cNvPr>
          <p:cNvSpPr txBox="1"/>
          <p:nvPr/>
        </p:nvSpPr>
        <p:spPr>
          <a:xfrm>
            <a:off x="1284117" y="1692581"/>
            <a:ext cx="301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there a fox?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916A78-B920-4296-B6CE-659C336B4B32}"/>
              </a:ext>
            </a:extLst>
          </p:cNvPr>
          <p:cNvSpPr txBox="1"/>
          <p:nvPr/>
        </p:nvSpPr>
        <p:spPr>
          <a:xfrm>
            <a:off x="1282023" y="1695389"/>
            <a:ext cx="301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there a fox?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12B6EB-1F08-4AFD-9AFD-53B203FEA41A}"/>
              </a:ext>
            </a:extLst>
          </p:cNvPr>
          <p:cNvSpPr txBox="1"/>
          <p:nvPr/>
        </p:nvSpPr>
        <p:spPr>
          <a:xfrm>
            <a:off x="1283070" y="1691853"/>
            <a:ext cx="301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there a fox?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D9C70FB-2C81-4ED1-8249-98D451D94223}"/>
              </a:ext>
            </a:extLst>
          </p:cNvPr>
          <p:cNvSpPr txBox="1"/>
          <p:nvPr/>
        </p:nvSpPr>
        <p:spPr>
          <a:xfrm>
            <a:off x="1286025" y="1694413"/>
            <a:ext cx="301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there a fox?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9AC2209-4003-495E-BDF4-54333AEC5D2A}"/>
              </a:ext>
            </a:extLst>
          </p:cNvPr>
          <p:cNvSpPr txBox="1"/>
          <p:nvPr/>
        </p:nvSpPr>
        <p:spPr>
          <a:xfrm>
            <a:off x="5485035" y="220812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No, there isn’t.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9A88B29-A62C-4022-975D-92548387CE61}"/>
              </a:ext>
            </a:extLst>
          </p:cNvPr>
          <p:cNvSpPr txBox="1"/>
          <p:nvPr/>
        </p:nvSpPr>
        <p:spPr>
          <a:xfrm>
            <a:off x="5485035" y="220812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No, there isn’t.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D7283E-7544-40D5-908D-5B2FE29C73D0}"/>
              </a:ext>
            </a:extLst>
          </p:cNvPr>
          <p:cNvSpPr txBox="1"/>
          <p:nvPr/>
        </p:nvSpPr>
        <p:spPr>
          <a:xfrm>
            <a:off x="5485036" y="2208554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No, there isn’t.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BFE70A8-FF47-4F44-ACCA-881E02CBF54D}"/>
              </a:ext>
            </a:extLst>
          </p:cNvPr>
          <p:cNvSpPr txBox="1"/>
          <p:nvPr/>
        </p:nvSpPr>
        <p:spPr>
          <a:xfrm>
            <a:off x="5489005" y="2207256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No, there isn’t.</a:t>
            </a:r>
          </a:p>
        </p:txBody>
      </p:sp>
    </p:spTree>
    <p:extLst>
      <p:ext uri="{BB962C8B-B14F-4D97-AF65-F5344CB8AC3E}">
        <p14:creationId xmlns:p14="http://schemas.microsoft.com/office/powerpoint/2010/main" val="388194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28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477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3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228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286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247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27" grpId="0"/>
      <p:bldP spid="27" grpId="1"/>
      <p:bldP spid="28" grpId="0"/>
      <p:bldP spid="28" grpId="1"/>
      <p:bldP spid="29" grpId="0"/>
      <p:bldP spid="29" grpId="1"/>
      <p:bldP spid="29" grpId="2"/>
      <p:bldP spid="29" grpId="3"/>
      <p:bldP spid="31" grpId="0"/>
      <p:bldP spid="31" grpId="1"/>
      <p:bldP spid="32" grpId="0"/>
      <p:bldP spid="32" grpId="1"/>
      <p:bldP spid="33" grpId="0"/>
      <p:bldP spid="33" grpId="1"/>
      <p:bldP spid="33" grpId="2"/>
      <p:bldP spid="33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7" y="528874"/>
            <a:ext cx="714162" cy="7603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528874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talk.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440" y="990538"/>
            <a:ext cx="553899" cy="52354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B87576B-26E8-463D-817C-77E3C32FE9BB}"/>
              </a:ext>
            </a:extLst>
          </p:cNvPr>
          <p:cNvGrpSpPr/>
          <p:nvPr/>
        </p:nvGrpSpPr>
        <p:grpSpPr>
          <a:xfrm>
            <a:off x="231547" y="3139751"/>
            <a:ext cx="2662242" cy="2907503"/>
            <a:chOff x="231547" y="3139751"/>
            <a:chExt cx="2662242" cy="2907503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547" y="3139751"/>
              <a:ext cx="2662242" cy="2121786"/>
            </a:xfrm>
            <a:prstGeom prst="rect">
              <a:avLst/>
            </a:prstGeom>
          </p:spPr>
        </p:pic>
        <p:sp>
          <p:nvSpPr>
            <p:cNvPr id="10" name="Oval 9"/>
            <p:cNvSpPr/>
            <p:nvPr/>
          </p:nvSpPr>
          <p:spPr>
            <a:xfrm>
              <a:off x="1285719" y="5507457"/>
              <a:ext cx="553899" cy="539797"/>
            </a:xfrm>
            <a:prstGeom prst="ellipse">
              <a:avLst/>
            </a:prstGeom>
            <a:solidFill>
              <a:srgbClr val="EB9FC3"/>
            </a:solidFill>
            <a:ln>
              <a:solidFill>
                <a:srgbClr val="EB9F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bg1"/>
                  </a:solidFill>
                </a:rPr>
                <a:t>a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617A8D9-1B08-4247-88B1-0CB5D27E1798}"/>
              </a:ext>
            </a:extLst>
          </p:cNvPr>
          <p:cNvGrpSpPr/>
          <p:nvPr/>
        </p:nvGrpSpPr>
        <p:grpSpPr>
          <a:xfrm>
            <a:off x="3336947" y="3336994"/>
            <a:ext cx="2470106" cy="2710260"/>
            <a:chOff x="3336947" y="3336994"/>
            <a:chExt cx="2470106" cy="271026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6947" y="3336994"/>
              <a:ext cx="2470106" cy="1683802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>
            <a:xfrm>
              <a:off x="4295050" y="5507457"/>
              <a:ext cx="553899" cy="539797"/>
            </a:xfrm>
            <a:prstGeom prst="ellipse">
              <a:avLst/>
            </a:prstGeom>
            <a:solidFill>
              <a:srgbClr val="EB9FC3"/>
            </a:solidFill>
            <a:ln>
              <a:solidFill>
                <a:srgbClr val="EB9F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b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C80082A-CE3D-4C8E-A7B5-882F34DEF280}"/>
              </a:ext>
            </a:extLst>
          </p:cNvPr>
          <p:cNvGrpSpPr/>
          <p:nvPr/>
        </p:nvGrpSpPr>
        <p:grpSpPr>
          <a:xfrm>
            <a:off x="6250211" y="2975822"/>
            <a:ext cx="2515774" cy="3071432"/>
            <a:chOff x="6250211" y="2975822"/>
            <a:chExt cx="2515774" cy="307143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0211" y="2975822"/>
              <a:ext cx="2515774" cy="2347494"/>
            </a:xfrm>
            <a:prstGeom prst="rect">
              <a:avLst/>
            </a:prstGeom>
          </p:spPr>
        </p:pic>
        <p:sp>
          <p:nvSpPr>
            <p:cNvPr id="12" name="Oval 11"/>
            <p:cNvSpPr/>
            <p:nvPr/>
          </p:nvSpPr>
          <p:spPr>
            <a:xfrm>
              <a:off x="7281079" y="5507457"/>
              <a:ext cx="553899" cy="539797"/>
            </a:xfrm>
            <a:prstGeom prst="ellipse">
              <a:avLst/>
            </a:prstGeom>
            <a:solidFill>
              <a:srgbClr val="EB9FC3"/>
            </a:solidFill>
            <a:ln>
              <a:solidFill>
                <a:srgbClr val="EB9F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bg1"/>
                  </a:solidFill>
                </a:rPr>
                <a:t>c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236883" y="1188410"/>
            <a:ext cx="4457831" cy="932149"/>
            <a:chOff x="2236883" y="1061162"/>
            <a:chExt cx="4457831" cy="932149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6883" y="1061162"/>
              <a:ext cx="4457831" cy="932149"/>
            </a:xfrm>
            <a:prstGeom prst="rect">
              <a:avLst/>
            </a:prstGeom>
          </p:spPr>
        </p:pic>
        <p:grpSp>
          <p:nvGrpSpPr>
            <p:cNvPr id="17" name="Group 16"/>
            <p:cNvGrpSpPr/>
            <p:nvPr/>
          </p:nvGrpSpPr>
          <p:grpSpPr>
            <a:xfrm>
              <a:off x="2754843" y="1278931"/>
              <a:ext cx="3716781" cy="523220"/>
              <a:chOff x="3225388" y="1520131"/>
              <a:chExt cx="3716781" cy="523220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3225388" y="1520131"/>
                <a:ext cx="371678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Is there a/an        ?      </a:t>
                </a:r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5624491" y="1925364"/>
                <a:ext cx="808970" cy="0"/>
              </a:xfrm>
              <a:prstGeom prst="line">
                <a:avLst/>
              </a:prstGeom>
              <a:ln w="28575">
                <a:solidFill>
                  <a:srgbClr val="0F398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329706F-8319-4333-BC6B-E62C4F93DC56}"/>
              </a:ext>
            </a:extLst>
          </p:cNvPr>
          <p:cNvGrpSpPr/>
          <p:nvPr/>
        </p:nvGrpSpPr>
        <p:grpSpPr>
          <a:xfrm>
            <a:off x="-112073" y="2266619"/>
            <a:ext cx="3700540" cy="709203"/>
            <a:chOff x="-112073" y="2266619"/>
            <a:chExt cx="3700540" cy="70920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727" y="2266619"/>
              <a:ext cx="2374710" cy="709203"/>
            </a:xfrm>
            <a:prstGeom prst="rect">
              <a:avLst/>
            </a:prstGeom>
          </p:spPr>
        </p:pic>
        <p:grpSp>
          <p:nvGrpSpPr>
            <p:cNvPr id="19" name="Group 18"/>
            <p:cNvGrpSpPr/>
            <p:nvPr/>
          </p:nvGrpSpPr>
          <p:grpSpPr>
            <a:xfrm>
              <a:off x="-112073" y="2362029"/>
              <a:ext cx="3700540" cy="523220"/>
              <a:chOff x="3225388" y="1520131"/>
              <a:chExt cx="3700540" cy="523220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225388" y="1520131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Yes,      .       </a:t>
                </a:r>
              </a:p>
            </p:txBody>
          </p:sp>
          <p:cxnSp>
            <p:nvCxnSpPr>
              <p:cNvPr id="21" name="Straight Connector 20"/>
              <p:cNvCxnSpPr/>
              <p:nvPr/>
            </p:nvCxnSpPr>
            <p:spPr>
              <a:xfrm>
                <a:off x="5110692" y="1890737"/>
                <a:ext cx="548640" cy="0"/>
              </a:xfrm>
              <a:prstGeom prst="line">
                <a:avLst/>
              </a:prstGeom>
              <a:ln w="28575">
                <a:solidFill>
                  <a:srgbClr val="0F398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675AB8B-AD1F-4966-A500-0E7CF6877A3B}"/>
              </a:ext>
            </a:extLst>
          </p:cNvPr>
          <p:cNvGrpSpPr/>
          <p:nvPr/>
        </p:nvGrpSpPr>
        <p:grpSpPr>
          <a:xfrm>
            <a:off x="5699921" y="2257756"/>
            <a:ext cx="3700540" cy="709203"/>
            <a:chOff x="5699921" y="2257756"/>
            <a:chExt cx="3700540" cy="709203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9721" y="2257756"/>
              <a:ext cx="2374710" cy="709203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5699921" y="2353166"/>
              <a:ext cx="3700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02D86"/>
                  </a:solidFill>
                  <a:latin typeface="Comic Sans MS" panose="030F0702030302020204" pitchFamily="66" charset="0"/>
                </a:rPr>
                <a:t>No,       .       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7585225" y="2723772"/>
              <a:ext cx="54864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2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11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173" y="2124530"/>
            <a:ext cx="4883786" cy="3892340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a</a:t>
            </a:r>
          </a:p>
        </p:txBody>
      </p:sp>
      <p:pic>
        <p:nvPicPr>
          <p:cNvPr id="17" name="Pictur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236883" y="306664"/>
            <a:ext cx="4457831" cy="932149"/>
            <a:chOff x="2236883" y="1061162"/>
            <a:chExt cx="4457831" cy="932149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6883" y="1061162"/>
              <a:ext cx="4457831" cy="932149"/>
            </a:xfrm>
            <a:prstGeom prst="rect">
              <a:avLst/>
            </a:prstGeom>
          </p:spPr>
        </p:pic>
        <p:grpSp>
          <p:nvGrpSpPr>
            <p:cNvPr id="35" name="Group 34"/>
            <p:cNvGrpSpPr/>
            <p:nvPr/>
          </p:nvGrpSpPr>
          <p:grpSpPr>
            <a:xfrm>
              <a:off x="2754843" y="1278931"/>
              <a:ext cx="3716781" cy="523220"/>
              <a:chOff x="3225388" y="1520131"/>
              <a:chExt cx="3716781" cy="523220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3225388" y="1520131"/>
                <a:ext cx="371678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Is there a/an        ?      </a:t>
                </a:r>
              </a:p>
            </p:txBody>
          </p:sp>
          <p:cxnSp>
            <p:nvCxnSpPr>
              <p:cNvPr id="37" name="Straight Connector 36"/>
              <p:cNvCxnSpPr/>
              <p:nvPr/>
            </p:nvCxnSpPr>
            <p:spPr>
              <a:xfrm>
                <a:off x="5624491" y="1925364"/>
                <a:ext cx="808970" cy="0"/>
              </a:xfrm>
              <a:prstGeom prst="line">
                <a:avLst/>
              </a:prstGeom>
              <a:ln w="28575">
                <a:solidFill>
                  <a:srgbClr val="0F398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27" y="1384873"/>
            <a:ext cx="2374710" cy="709203"/>
          </a:xfrm>
          <a:prstGeom prst="rect">
            <a:avLst/>
          </a:prstGeom>
        </p:spPr>
      </p:pic>
      <p:grpSp>
        <p:nvGrpSpPr>
          <p:cNvPr id="39" name="Group 38"/>
          <p:cNvGrpSpPr/>
          <p:nvPr/>
        </p:nvGrpSpPr>
        <p:grpSpPr>
          <a:xfrm>
            <a:off x="-112073" y="1480283"/>
            <a:ext cx="3700540" cy="523220"/>
            <a:chOff x="3225388" y="1520131"/>
            <a:chExt cx="3700540" cy="523220"/>
          </a:xfrm>
        </p:grpSpPr>
        <p:sp>
          <p:nvSpPr>
            <p:cNvPr id="40" name="TextBox 39"/>
            <p:cNvSpPr txBox="1"/>
            <p:nvPr/>
          </p:nvSpPr>
          <p:spPr>
            <a:xfrm>
              <a:off x="3225388" y="1520131"/>
              <a:ext cx="3700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rgbClr val="002D86"/>
                  </a:solidFill>
                  <a:latin typeface="Comic Sans MS" panose="030F0702030302020204" pitchFamily="66" charset="0"/>
                </a:rPr>
                <a:t>Yes,      .       </a:t>
              </a:r>
            </a:p>
          </p:txBody>
        </p:sp>
        <p:cxnSp>
          <p:nvCxnSpPr>
            <p:cNvPr id="41" name="Straight Connector 40"/>
            <p:cNvCxnSpPr/>
            <p:nvPr/>
          </p:nvCxnSpPr>
          <p:spPr>
            <a:xfrm>
              <a:off x="5110692" y="1890737"/>
              <a:ext cx="54864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721" y="1376010"/>
            <a:ext cx="2374710" cy="709203"/>
          </a:xfrm>
          <a:prstGeom prst="rect">
            <a:avLst/>
          </a:prstGeom>
        </p:spPr>
      </p:pic>
      <p:grpSp>
        <p:nvGrpSpPr>
          <p:cNvPr id="43" name="Group 42"/>
          <p:cNvGrpSpPr/>
          <p:nvPr/>
        </p:nvGrpSpPr>
        <p:grpSpPr>
          <a:xfrm>
            <a:off x="5699921" y="1471420"/>
            <a:ext cx="3700540" cy="523220"/>
            <a:chOff x="3225388" y="1520131"/>
            <a:chExt cx="3700540" cy="523220"/>
          </a:xfrm>
        </p:grpSpPr>
        <p:sp>
          <p:nvSpPr>
            <p:cNvPr id="44" name="TextBox 43"/>
            <p:cNvSpPr txBox="1"/>
            <p:nvPr/>
          </p:nvSpPr>
          <p:spPr>
            <a:xfrm>
              <a:off x="3225388" y="1520131"/>
              <a:ext cx="3700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rgbClr val="002D86"/>
                  </a:solidFill>
                  <a:latin typeface="Comic Sans MS" panose="030F0702030302020204" pitchFamily="66" charset="0"/>
                </a:rPr>
                <a:t>No,       .       </a:t>
              </a: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5110692" y="1890737"/>
              <a:ext cx="54864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807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883" y="1739474"/>
            <a:ext cx="5698314" cy="3884381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b</a:t>
            </a:r>
          </a:p>
        </p:txBody>
      </p:sp>
      <p:pic>
        <p:nvPicPr>
          <p:cNvPr id="17" name="Pictur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236883" y="306664"/>
            <a:ext cx="4457831" cy="932149"/>
            <a:chOff x="2236883" y="1061162"/>
            <a:chExt cx="4457831" cy="932149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6883" y="1061162"/>
              <a:ext cx="4457831" cy="932149"/>
            </a:xfrm>
            <a:prstGeom prst="rect">
              <a:avLst/>
            </a:prstGeom>
          </p:spPr>
        </p:pic>
        <p:grpSp>
          <p:nvGrpSpPr>
            <p:cNvPr id="35" name="Group 34"/>
            <p:cNvGrpSpPr/>
            <p:nvPr/>
          </p:nvGrpSpPr>
          <p:grpSpPr>
            <a:xfrm>
              <a:off x="2754843" y="1278931"/>
              <a:ext cx="3716781" cy="523220"/>
              <a:chOff x="3225388" y="1520131"/>
              <a:chExt cx="3716781" cy="523220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3225388" y="1520131"/>
                <a:ext cx="371678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Is there a/an        ?      </a:t>
                </a:r>
              </a:p>
            </p:txBody>
          </p:sp>
          <p:cxnSp>
            <p:nvCxnSpPr>
              <p:cNvPr id="37" name="Straight Connector 36"/>
              <p:cNvCxnSpPr/>
              <p:nvPr/>
            </p:nvCxnSpPr>
            <p:spPr>
              <a:xfrm>
                <a:off x="5624491" y="1925364"/>
                <a:ext cx="808970" cy="0"/>
              </a:xfrm>
              <a:prstGeom prst="line">
                <a:avLst/>
              </a:prstGeom>
              <a:ln w="28575">
                <a:solidFill>
                  <a:srgbClr val="0F398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27" y="1384873"/>
            <a:ext cx="2374710" cy="709203"/>
          </a:xfrm>
          <a:prstGeom prst="rect">
            <a:avLst/>
          </a:prstGeom>
        </p:spPr>
      </p:pic>
      <p:grpSp>
        <p:nvGrpSpPr>
          <p:cNvPr id="39" name="Group 38"/>
          <p:cNvGrpSpPr/>
          <p:nvPr/>
        </p:nvGrpSpPr>
        <p:grpSpPr>
          <a:xfrm>
            <a:off x="-112073" y="1480283"/>
            <a:ext cx="3700540" cy="523220"/>
            <a:chOff x="3225388" y="1520131"/>
            <a:chExt cx="3700540" cy="523220"/>
          </a:xfrm>
        </p:grpSpPr>
        <p:sp>
          <p:nvSpPr>
            <p:cNvPr id="40" name="TextBox 39"/>
            <p:cNvSpPr txBox="1"/>
            <p:nvPr/>
          </p:nvSpPr>
          <p:spPr>
            <a:xfrm>
              <a:off x="3225388" y="1520131"/>
              <a:ext cx="3700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rgbClr val="002D86"/>
                  </a:solidFill>
                  <a:latin typeface="Comic Sans MS" panose="030F0702030302020204" pitchFamily="66" charset="0"/>
                </a:rPr>
                <a:t>Yes,      .       </a:t>
              </a:r>
            </a:p>
          </p:txBody>
        </p:sp>
        <p:cxnSp>
          <p:nvCxnSpPr>
            <p:cNvPr id="41" name="Straight Connector 40"/>
            <p:cNvCxnSpPr/>
            <p:nvPr/>
          </p:nvCxnSpPr>
          <p:spPr>
            <a:xfrm>
              <a:off x="5110692" y="1890737"/>
              <a:ext cx="54864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721" y="1376010"/>
            <a:ext cx="2374710" cy="709203"/>
          </a:xfrm>
          <a:prstGeom prst="rect">
            <a:avLst/>
          </a:prstGeom>
        </p:spPr>
      </p:pic>
      <p:grpSp>
        <p:nvGrpSpPr>
          <p:cNvPr id="43" name="Group 42"/>
          <p:cNvGrpSpPr/>
          <p:nvPr/>
        </p:nvGrpSpPr>
        <p:grpSpPr>
          <a:xfrm>
            <a:off x="5699921" y="1471420"/>
            <a:ext cx="3700540" cy="523220"/>
            <a:chOff x="3225388" y="1520131"/>
            <a:chExt cx="3700540" cy="523220"/>
          </a:xfrm>
        </p:grpSpPr>
        <p:sp>
          <p:nvSpPr>
            <p:cNvPr id="44" name="TextBox 43"/>
            <p:cNvSpPr txBox="1"/>
            <p:nvPr/>
          </p:nvSpPr>
          <p:spPr>
            <a:xfrm>
              <a:off x="3225388" y="1520131"/>
              <a:ext cx="3700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rgbClr val="002D86"/>
                  </a:solidFill>
                  <a:latin typeface="Comic Sans MS" panose="030F0702030302020204" pitchFamily="66" charset="0"/>
                </a:rPr>
                <a:t>No,       .       </a:t>
              </a: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5110692" y="1890737"/>
              <a:ext cx="54864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91461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252" y="1644046"/>
            <a:ext cx="4686287" cy="4372824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17" name="Pictur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236883" y="306664"/>
            <a:ext cx="4457831" cy="932149"/>
            <a:chOff x="2236883" y="1061162"/>
            <a:chExt cx="4457831" cy="932149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6883" y="1061162"/>
              <a:ext cx="4457831" cy="932149"/>
            </a:xfrm>
            <a:prstGeom prst="rect">
              <a:avLst/>
            </a:prstGeom>
          </p:spPr>
        </p:pic>
        <p:grpSp>
          <p:nvGrpSpPr>
            <p:cNvPr id="35" name="Group 34"/>
            <p:cNvGrpSpPr/>
            <p:nvPr/>
          </p:nvGrpSpPr>
          <p:grpSpPr>
            <a:xfrm>
              <a:off x="2754843" y="1278931"/>
              <a:ext cx="3716781" cy="523220"/>
              <a:chOff x="3225388" y="1520131"/>
              <a:chExt cx="3716781" cy="523220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3225388" y="1520131"/>
                <a:ext cx="371678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Is there a/an        ?      </a:t>
                </a:r>
              </a:p>
            </p:txBody>
          </p:sp>
          <p:cxnSp>
            <p:nvCxnSpPr>
              <p:cNvPr id="37" name="Straight Connector 36"/>
              <p:cNvCxnSpPr/>
              <p:nvPr/>
            </p:nvCxnSpPr>
            <p:spPr>
              <a:xfrm>
                <a:off x="5624491" y="1925364"/>
                <a:ext cx="808970" cy="0"/>
              </a:xfrm>
              <a:prstGeom prst="line">
                <a:avLst/>
              </a:prstGeom>
              <a:ln w="28575">
                <a:solidFill>
                  <a:srgbClr val="0F398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27" y="1384873"/>
            <a:ext cx="2374710" cy="709203"/>
          </a:xfrm>
          <a:prstGeom prst="rect">
            <a:avLst/>
          </a:prstGeom>
        </p:spPr>
      </p:pic>
      <p:grpSp>
        <p:nvGrpSpPr>
          <p:cNvPr id="39" name="Group 38"/>
          <p:cNvGrpSpPr/>
          <p:nvPr/>
        </p:nvGrpSpPr>
        <p:grpSpPr>
          <a:xfrm>
            <a:off x="-112073" y="1480283"/>
            <a:ext cx="3700540" cy="523220"/>
            <a:chOff x="3225388" y="1520131"/>
            <a:chExt cx="3700540" cy="523220"/>
          </a:xfrm>
        </p:grpSpPr>
        <p:sp>
          <p:nvSpPr>
            <p:cNvPr id="40" name="TextBox 39"/>
            <p:cNvSpPr txBox="1"/>
            <p:nvPr/>
          </p:nvSpPr>
          <p:spPr>
            <a:xfrm>
              <a:off x="3225388" y="1520131"/>
              <a:ext cx="3700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rgbClr val="002D86"/>
                  </a:solidFill>
                  <a:latin typeface="Comic Sans MS" panose="030F0702030302020204" pitchFamily="66" charset="0"/>
                </a:rPr>
                <a:t>Yes,      .       </a:t>
              </a:r>
            </a:p>
          </p:txBody>
        </p:sp>
        <p:cxnSp>
          <p:nvCxnSpPr>
            <p:cNvPr id="41" name="Straight Connector 40"/>
            <p:cNvCxnSpPr/>
            <p:nvPr/>
          </p:nvCxnSpPr>
          <p:spPr>
            <a:xfrm>
              <a:off x="5110692" y="1890737"/>
              <a:ext cx="54864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721" y="1376010"/>
            <a:ext cx="2374710" cy="709203"/>
          </a:xfrm>
          <a:prstGeom prst="rect">
            <a:avLst/>
          </a:prstGeom>
        </p:spPr>
      </p:pic>
      <p:grpSp>
        <p:nvGrpSpPr>
          <p:cNvPr id="43" name="Group 42"/>
          <p:cNvGrpSpPr/>
          <p:nvPr/>
        </p:nvGrpSpPr>
        <p:grpSpPr>
          <a:xfrm>
            <a:off x="5699921" y="1471420"/>
            <a:ext cx="3700540" cy="523220"/>
            <a:chOff x="3225388" y="1520131"/>
            <a:chExt cx="3700540" cy="523220"/>
          </a:xfrm>
        </p:grpSpPr>
        <p:sp>
          <p:nvSpPr>
            <p:cNvPr id="44" name="TextBox 43"/>
            <p:cNvSpPr txBox="1"/>
            <p:nvPr/>
          </p:nvSpPr>
          <p:spPr>
            <a:xfrm>
              <a:off x="3225388" y="1520131"/>
              <a:ext cx="3700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rgbClr val="002D86"/>
                  </a:solidFill>
                  <a:latin typeface="Comic Sans MS" panose="030F0702030302020204" pitchFamily="66" charset="0"/>
                </a:rPr>
                <a:t>No,       .       </a:t>
              </a: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5110692" y="1890737"/>
              <a:ext cx="54864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2278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1276</TotalTime>
  <Words>417</Words>
  <Application>Microsoft Office PowerPoint</Application>
  <PresentationFormat>On-screen Show (4:3)</PresentationFormat>
  <Paragraphs>71</Paragraphs>
  <Slides>11</Slides>
  <Notes>0</Notes>
  <HiddenSlides>0</HiddenSlides>
  <MMClips>14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94</cp:revision>
  <dcterms:created xsi:type="dcterms:W3CDTF">2020-12-03T01:35:36Z</dcterms:created>
  <dcterms:modified xsi:type="dcterms:W3CDTF">2023-04-12T09:12:20Z</dcterms:modified>
</cp:coreProperties>
</file>