
<file path=[Content_Types].xml><?xml version="1.0" encoding="utf-8"?>
<Types xmlns="http://schemas.openxmlformats.org/package/2006/content-types">
  <Default Extension="GIF" ContentType="image/gif"/>
  <Default Extension="jpeg" ContentType="image/jpeg"/>
  <Default Extension="mp3" ContentType="audio/m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3.xml" ContentType="application/vnd.openxmlformats-officedocument.theme+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theme/theme4.xml" ContentType="application/vnd.openxmlformats-officedocument.theme+xml"/>
  <Override PartName="/ppt/slideLayouts/slideLayout47.xml" ContentType="application/vnd.openxmlformats-officedocument.presentationml.slideLayout+xml"/>
  <Override PartName="/ppt/theme/theme5.xml" ContentType="application/vnd.openxmlformats-officedocument.theme+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theme/theme6.xml" ContentType="application/vnd.openxmlformats-officedocument.theme+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theme/theme7.xml" ContentType="application/vnd.openxmlformats-officedocument.theme+xml"/>
  <Override PartName="/ppt/theme/theme8.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2"/>
    <p:sldMasterId id="2147483672" r:id="rId3"/>
    <p:sldMasterId id="2147483686" r:id="rId4"/>
    <p:sldMasterId id="2147483698" r:id="rId5"/>
    <p:sldMasterId id="2147483700" r:id="rId6"/>
    <p:sldMasterId id="2147483712" r:id="rId7"/>
  </p:sldMasterIdLst>
  <p:notesMasterIdLst>
    <p:notesMasterId r:id="rId41"/>
  </p:notesMasterIdLst>
  <p:sldIdLst>
    <p:sldId id="257" r:id="rId8"/>
    <p:sldId id="283" r:id="rId9"/>
    <p:sldId id="284" r:id="rId10"/>
    <p:sldId id="285" r:id="rId11"/>
    <p:sldId id="286" r:id="rId12"/>
    <p:sldId id="287" r:id="rId13"/>
    <p:sldId id="258" r:id="rId14"/>
    <p:sldId id="259" r:id="rId15"/>
    <p:sldId id="261" r:id="rId16"/>
    <p:sldId id="263" r:id="rId17"/>
    <p:sldId id="288" r:id="rId18"/>
    <p:sldId id="289" r:id="rId19"/>
    <p:sldId id="290" r:id="rId20"/>
    <p:sldId id="268" r:id="rId21"/>
    <p:sldId id="291" r:id="rId22"/>
    <p:sldId id="292" r:id="rId23"/>
    <p:sldId id="293" r:id="rId24"/>
    <p:sldId id="269" r:id="rId25"/>
    <p:sldId id="270" r:id="rId26"/>
    <p:sldId id="271" r:id="rId27"/>
    <p:sldId id="294" r:id="rId28"/>
    <p:sldId id="295" r:id="rId29"/>
    <p:sldId id="296" r:id="rId30"/>
    <p:sldId id="275" r:id="rId31"/>
    <p:sldId id="276" r:id="rId32"/>
    <p:sldId id="279" r:id="rId33"/>
    <p:sldId id="297" r:id="rId34"/>
    <p:sldId id="280" r:id="rId35"/>
    <p:sldId id="298" r:id="rId36"/>
    <p:sldId id="299" r:id="rId37"/>
    <p:sldId id="281" r:id="rId38"/>
    <p:sldId id="301" r:id="rId39"/>
    <p:sldId id="282" r:id="rId4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Kim Anh" initials="KA"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981" autoAdjust="0"/>
    <p:restoredTop sz="94660"/>
  </p:normalViewPr>
  <p:slideViewPr>
    <p:cSldViewPr snapToGrid="0">
      <p:cViewPr varScale="1">
        <p:scale>
          <a:sx n="85" d="100"/>
          <a:sy n="85" d="100"/>
        </p:scale>
        <p:origin x="726" y="10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slide" Target="slides/slide32.xml"/><Relationship Id="rId3" Type="http://schemas.openxmlformats.org/officeDocument/2006/relationships/slideMaster" Target="slideMasters/slideMaster3.xml"/><Relationship Id="rId21" Type="http://schemas.openxmlformats.org/officeDocument/2006/relationships/slide" Target="slides/slide14.xml"/><Relationship Id="rId34" Type="http://schemas.openxmlformats.org/officeDocument/2006/relationships/slide" Target="slides/slide27.xml"/><Relationship Id="rId42" Type="http://schemas.openxmlformats.org/officeDocument/2006/relationships/commentAuthors" Target="commentAuthors.xml"/><Relationship Id="rId7" Type="http://schemas.openxmlformats.org/officeDocument/2006/relationships/slideMaster" Target="slideMasters/slideMaster7.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slide" Target="slides/slide22.xml"/><Relationship Id="rId41"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0" Type="http://schemas.openxmlformats.org/officeDocument/2006/relationships/slide" Target="slides/slide33.xml"/><Relationship Id="rId45" Type="http://schemas.openxmlformats.org/officeDocument/2006/relationships/theme" Target="theme/theme1.xml"/><Relationship Id="rId5" Type="http://schemas.openxmlformats.org/officeDocument/2006/relationships/slideMaster" Target="slideMasters/slideMaster5.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slide" Target="slides/slide24.xml"/><Relationship Id="rId44"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EFD42F7-718C-4B98-AAEC-167E6DDD60A7}" type="datetimeFigureOut">
              <a:rPr lang="en-US" smtClean="0"/>
              <a:t>5/27/2021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1B2AA4F-B828-4D7C-AFD3-893933DAFCB4}" type="slidenum">
              <a:rPr lang="en-US" smtClean="0"/>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err="1">
                <a:sym typeface="+mn-ea"/>
              </a:rPr>
              <a:t>Bài</a:t>
            </a:r>
            <a:r>
              <a:rPr lang="en-US" dirty="0">
                <a:sym typeface="+mn-ea"/>
              </a:rPr>
              <a:t> </a:t>
            </a:r>
            <a:r>
              <a:rPr lang="en-US" dirty="0" err="1">
                <a:sym typeface="+mn-ea"/>
              </a:rPr>
              <a:t>giảng</a:t>
            </a:r>
            <a:r>
              <a:rPr lang="en-US" dirty="0">
                <a:sym typeface="+mn-ea"/>
              </a:rPr>
              <a:t> </a:t>
            </a:r>
            <a:r>
              <a:rPr lang="en-US" dirty="0" err="1">
                <a:sym typeface="+mn-ea"/>
              </a:rPr>
              <a:t>thiết</a:t>
            </a:r>
            <a:r>
              <a:rPr lang="en-US" dirty="0">
                <a:sym typeface="+mn-ea"/>
              </a:rPr>
              <a:t> </a:t>
            </a:r>
            <a:r>
              <a:rPr lang="en-US" dirty="0" err="1">
                <a:sym typeface="+mn-ea"/>
              </a:rPr>
              <a:t>kế</a:t>
            </a:r>
            <a:r>
              <a:rPr lang="en-US" dirty="0">
                <a:sym typeface="+mn-ea"/>
              </a:rPr>
              <a:t> </a:t>
            </a:r>
            <a:r>
              <a:rPr lang="en-US" dirty="0" err="1">
                <a:sym typeface="+mn-ea"/>
              </a:rPr>
              <a:t>bởi</a:t>
            </a:r>
            <a:r>
              <a:rPr lang="en-US" dirty="0">
                <a:sym typeface="+mn-ea"/>
              </a:rPr>
              <a:t>: </a:t>
            </a:r>
            <a:r>
              <a:rPr lang="en-US" dirty="0" err="1">
                <a:sym typeface="+mn-ea"/>
              </a:rPr>
              <a:t>Hương</a:t>
            </a:r>
            <a:r>
              <a:rPr lang="en-US" dirty="0">
                <a:sym typeface="+mn-ea"/>
              </a:rPr>
              <a:t> </a:t>
            </a:r>
            <a:r>
              <a:rPr lang="en-US" dirty="0" err="1">
                <a:sym typeface="+mn-ea"/>
              </a:rPr>
              <a:t>Thảo</a:t>
            </a:r>
            <a:r>
              <a:rPr lang="en-US" dirty="0">
                <a:sym typeface="+mn-ea"/>
              </a:rPr>
              <a:t> - tranthao121006@gmail.com</a:t>
            </a:r>
            <a:endParaRPr lang="en-US" dirty="0"/>
          </a:p>
        </p:txBody>
      </p:sp>
      <p:sp>
        <p:nvSpPr>
          <p:cNvPr id="4" name="Slide Number Placeholder 3"/>
          <p:cNvSpPr>
            <a:spLocks noGrp="1"/>
          </p:cNvSpPr>
          <p:nvPr>
            <p:ph type="sldNum" sz="quarter" idx="5"/>
          </p:nvPr>
        </p:nvSpPr>
        <p:spPr/>
        <p:txBody>
          <a:bodyPr/>
          <a:lstStyle/>
          <a:p>
            <a:fld id="{21B2AA4F-B828-4D7C-AFD3-893933DAFCB4}" type="slidenum">
              <a:rPr lang="en-US" smtClean="0"/>
              <a:t>2</a:t>
            </a:fld>
            <a:endParaRPr lang="en-US"/>
          </a:p>
        </p:txBody>
      </p:sp>
    </p:spTree>
    <p:extLst>
      <p:ext uri="{BB962C8B-B14F-4D97-AF65-F5344CB8AC3E}">
        <p14:creationId xmlns:p14="http://schemas.microsoft.com/office/powerpoint/2010/main" val="256603567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err="1">
                <a:sym typeface="+mn-ea"/>
              </a:rPr>
              <a:t>Bài</a:t>
            </a:r>
            <a:r>
              <a:rPr lang="en-US" dirty="0">
                <a:sym typeface="+mn-ea"/>
              </a:rPr>
              <a:t> </a:t>
            </a:r>
            <a:r>
              <a:rPr lang="en-US" dirty="0" err="1">
                <a:sym typeface="+mn-ea"/>
              </a:rPr>
              <a:t>giảng</a:t>
            </a:r>
            <a:r>
              <a:rPr lang="en-US" dirty="0">
                <a:sym typeface="+mn-ea"/>
              </a:rPr>
              <a:t> </a:t>
            </a:r>
            <a:r>
              <a:rPr lang="en-US" dirty="0" err="1">
                <a:sym typeface="+mn-ea"/>
              </a:rPr>
              <a:t>thiết</a:t>
            </a:r>
            <a:r>
              <a:rPr lang="en-US" dirty="0">
                <a:sym typeface="+mn-ea"/>
              </a:rPr>
              <a:t> </a:t>
            </a:r>
            <a:r>
              <a:rPr lang="en-US" dirty="0" err="1">
                <a:sym typeface="+mn-ea"/>
              </a:rPr>
              <a:t>kế</a:t>
            </a:r>
            <a:r>
              <a:rPr lang="en-US" dirty="0">
                <a:sym typeface="+mn-ea"/>
              </a:rPr>
              <a:t> </a:t>
            </a:r>
            <a:r>
              <a:rPr lang="en-US" dirty="0" err="1">
                <a:sym typeface="+mn-ea"/>
              </a:rPr>
              <a:t>bởi</a:t>
            </a:r>
            <a:r>
              <a:rPr lang="en-US" dirty="0">
                <a:sym typeface="+mn-ea"/>
              </a:rPr>
              <a:t>: </a:t>
            </a:r>
            <a:r>
              <a:rPr lang="en-US" dirty="0" err="1">
                <a:sym typeface="+mn-ea"/>
              </a:rPr>
              <a:t>Hương</a:t>
            </a:r>
            <a:r>
              <a:rPr lang="en-US" dirty="0">
                <a:sym typeface="+mn-ea"/>
              </a:rPr>
              <a:t> </a:t>
            </a:r>
            <a:r>
              <a:rPr lang="en-US" dirty="0" err="1">
                <a:sym typeface="+mn-ea"/>
              </a:rPr>
              <a:t>Thảo</a:t>
            </a:r>
            <a:r>
              <a:rPr lang="en-US" dirty="0">
                <a:sym typeface="+mn-ea"/>
              </a:rPr>
              <a:t> - tranthao121006@gmail.com</a:t>
            </a:r>
            <a:endParaRPr lang="en-US" dirty="0"/>
          </a:p>
        </p:txBody>
      </p:sp>
      <p:sp>
        <p:nvSpPr>
          <p:cNvPr id="4" name="Slide Number Placeholder 3"/>
          <p:cNvSpPr>
            <a:spLocks noGrp="1"/>
          </p:cNvSpPr>
          <p:nvPr>
            <p:ph type="sldNum" sz="quarter" idx="5"/>
          </p:nvPr>
        </p:nvSpPr>
        <p:spPr/>
        <p:txBody>
          <a:bodyPr/>
          <a:lstStyle/>
          <a:p>
            <a:fld id="{21B2AA4F-B828-4D7C-AFD3-893933DAFCB4}" type="slidenum">
              <a:rPr lang="en-US" smtClean="0"/>
              <a:t>16</a:t>
            </a:fld>
            <a:endParaRPr lang="en-US"/>
          </a:p>
        </p:txBody>
      </p:sp>
    </p:spTree>
    <p:extLst>
      <p:ext uri="{BB962C8B-B14F-4D97-AF65-F5344CB8AC3E}">
        <p14:creationId xmlns:p14="http://schemas.microsoft.com/office/powerpoint/2010/main" val="314045220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797F697-5284-4A62-9B07-370CE14EBE5B}" type="slidenum">
              <a:rPr lang="zh-CN" altLang="en-US" smtClean="0"/>
              <a:t>17</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B2A0F9D-3357-4A94-85C8-3B842B870DC6}"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SimSun" panose="02010600030101010101" pitchFamily="2" charset="-122"/>
                <a:cs typeface="+mn-cs"/>
              </a:rPr>
              <a:t>19</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SimSun" panose="02010600030101010101" pitchFamily="2" charset="-122"/>
              <a:cs typeface="+mn-cs"/>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err="1">
                <a:sym typeface="+mn-ea"/>
              </a:rPr>
              <a:t>Bài</a:t>
            </a:r>
            <a:r>
              <a:rPr lang="en-US" dirty="0">
                <a:sym typeface="+mn-ea"/>
              </a:rPr>
              <a:t> </a:t>
            </a:r>
            <a:r>
              <a:rPr lang="en-US" dirty="0" err="1">
                <a:sym typeface="+mn-ea"/>
              </a:rPr>
              <a:t>giảng</a:t>
            </a:r>
            <a:r>
              <a:rPr lang="en-US" dirty="0">
                <a:sym typeface="+mn-ea"/>
              </a:rPr>
              <a:t> </a:t>
            </a:r>
            <a:r>
              <a:rPr lang="en-US" dirty="0" err="1">
                <a:sym typeface="+mn-ea"/>
              </a:rPr>
              <a:t>thiết</a:t>
            </a:r>
            <a:r>
              <a:rPr lang="en-US" dirty="0">
                <a:sym typeface="+mn-ea"/>
              </a:rPr>
              <a:t> </a:t>
            </a:r>
            <a:r>
              <a:rPr lang="en-US" dirty="0" err="1">
                <a:sym typeface="+mn-ea"/>
              </a:rPr>
              <a:t>kế</a:t>
            </a:r>
            <a:r>
              <a:rPr lang="en-US" dirty="0">
                <a:sym typeface="+mn-ea"/>
              </a:rPr>
              <a:t> </a:t>
            </a:r>
            <a:r>
              <a:rPr lang="en-US" dirty="0" err="1">
                <a:sym typeface="+mn-ea"/>
              </a:rPr>
              <a:t>bởi</a:t>
            </a:r>
            <a:r>
              <a:rPr lang="en-US" dirty="0">
                <a:sym typeface="+mn-ea"/>
              </a:rPr>
              <a:t>: </a:t>
            </a:r>
            <a:r>
              <a:rPr lang="en-US" dirty="0" err="1">
                <a:sym typeface="+mn-ea"/>
              </a:rPr>
              <a:t>Hương</a:t>
            </a:r>
            <a:r>
              <a:rPr lang="en-US" dirty="0">
                <a:sym typeface="+mn-ea"/>
              </a:rPr>
              <a:t> </a:t>
            </a:r>
            <a:r>
              <a:rPr lang="en-US" dirty="0" err="1">
                <a:sym typeface="+mn-ea"/>
              </a:rPr>
              <a:t>Thảo</a:t>
            </a:r>
            <a:r>
              <a:rPr lang="en-US" dirty="0">
                <a:sym typeface="+mn-ea"/>
              </a:rPr>
              <a:t> - tranthao121006@gmail.com</a:t>
            </a:r>
            <a:endParaRPr lang="en-US" dirty="0"/>
          </a:p>
        </p:txBody>
      </p:sp>
      <p:sp>
        <p:nvSpPr>
          <p:cNvPr id="4" name="Slide Number Placeholder 3"/>
          <p:cNvSpPr>
            <a:spLocks noGrp="1"/>
          </p:cNvSpPr>
          <p:nvPr>
            <p:ph type="sldNum" sz="quarter" idx="5"/>
          </p:nvPr>
        </p:nvSpPr>
        <p:spPr/>
        <p:txBody>
          <a:bodyPr/>
          <a:lstStyle/>
          <a:p>
            <a:fld id="{21B2AA4F-B828-4D7C-AFD3-893933DAFCB4}" type="slidenum">
              <a:rPr lang="en-US" smtClean="0"/>
              <a:t>21</a:t>
            </a:fld>
            <a:endParaRPr lang="en-US"/>
          </a:p>
        </p:txBody>
      </p:sp>
    </p:spTree>
    <p:extLst>
      <p:ext uri="{BB962C8B-B14F-4D97-AF65-F5344CB8AC3E}">
        <p14:creationId xmlns:p14="http://schemas.microsoft.com/office/powerpoint/2010/main" val="252750143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B2A0F9D-3357-4A94-85C8-3B842B870DC6}"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SimSun" panose="02010600030101010101" pitchFamily="2" charset="-122"/>
                <a:cs typeface="+mn-cs"/>
              </a:rPr>
              <a:t>24</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SimSun" panose="02010600030101010101" pitchFamily="2" charset="-122"/>
              <a:cs typeface="+mn-cs"/>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err="1">
                <a:sym typeface="+mn-ea"/>
              </a:rPr>
              <a:t>Bài</a:t>
            </a:r>
            <a:r>
              <a:rPr lang="en-US" dirty="0">
                <a:sym typeface="+mn-ea"/>
              </a:rPr>
              <a:t> </a:t>
            </a:r>
            <a:r>
              <a:rPr lang="en-US" dirty="0" err="1">
                <a:sym typeface="+mn-ea"/>
              </a:rPr>
              <a:t>giảng</a:t>
            </a:r>
            <a:r>
              <a:rPr lang="en-US" dirty="0">
                <a:sym typeface="+mn-ea"/>
              </a:rPr>
              <a:t> </a:t>
            </a:r>
            <a:r>
              <a:rPr lang="en-US" dirty="0" err="1">
                <a:sym typeface="+mn-ea"/>
              </a:rPr>
              <a:t>thiết</a:t>
            </a:r>
            <a:r>
              <a:rPr lang="en-US" dirty="0">
                <a:sym typeface="+mn-ea"/>
              </a:rPr>
              <a:t> </a:t>
            </a:r>
            <a:r>
              <a:rPr lang="en-US" dirty="0" err="1">
                <a:sym typeface="+mn-ea"/>
              </a:rPr>
              <a:t>kế</a:t>
            </a:r>
            <a:r>
              <a:rPr lang="en-US" dirty="0">
                <a:sym typeface="+mn-ea"/>
              </a:rPr>
              <a:t> </a:t>
            </a:r>
            <a:r>
              <a:rPr lang="en-US" dirty="0" err="1">
                <a:sym typeface="+mn-ea"/>
              </a:rPr>
              <a:t>bởi</a:t>
            </a:r>
            <a:r>
              <a:rPr lang="en-US" dirty="0">
                <a:sym typeface="+mn-ea"/>
              </a:rPr>
              <a:t>: </a:t>
            </a:r>
            <a:r>
              <a:rPr lang="en-US" dirty="0" err="1">
                <a:sym typeface="+mn-ea"/>
              </a:rPr>
              <a:t>Hương</a:t>
            </a:r>
            <a:r>
              <a:rPr lang="en-US" dirty="0">
                <a:sym typeface="+mn-ea"/>
              </a:rPr>
              <a:t> </a:t>
            </a:r>
            <a:r>
              <a:rPr lang="en-US" dirty="0" err="1">
                <a:sym typeface="+mn-ea"/>
              </a:rPr>
              <a:t>Thảo</a:t>
            </a:r>
            <a:r>
              <a:rPr lang="en-US" dirty="0">
                <a:sym typeface="+mn-ea"/>
              </a:rPr>
              <a:t> - tranthao121006@gmail.com</a:t>
            </a:r>
            <a:endParaRPr lang="en-US" dirty="0"/>
          </a:p>
        </p:txBody>
      </p:sp>
      <p:sp>
        <p:nvSpPr>
          <p:cNvPr id="4" name="Slide Number Placeholder 3"/>
          <p:cNvSpPr>
            <a:spLocks noGrp="1"/>
          </p:cNvSpPr>
          <p:nvPr>
            <p:ph type="sldNum" sz="quarter" idx="5"/>
          </p:nvPr>
        </p:nvSpPr>
        <p:spPr/>
        <p:txBody>
          <a:bodyPr/>
          <a:lstStyle/>
          <a:p>
            <a:fld id="{21B2AA4F-B828-4D7C-AFD3-893933DAFCB4}" type="slidenum">
              <a:rPr lang="en-US" smtClean="0"/>
              <a:t>29</a:t>
            </a:fld>
            <a:endParaRPr lang="en-US"/>
          </a:p>
        </p:txBody>
      </p:sp>
    </p:spTree>
    <p:extLst>
      <p:ext uri="{BB962C8B-B14F-4D97-AF65-F5344CB8AC3E}">
        <p14:creationId xmlns:p14="http://schemas.microsoft.com/office/powerpoint/2010/main" val="186053808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sym typeface="+mn-ea"/>
              </a:rPr>
              <a:t>Bài</a:t>
            </a:r>
            <a:r>
              <a:rPr lang="en-US" dirty="0">
                <a:sym typeface="+mn-ea"/>
              </a:rPr>
              <a:t> </a:t>
            </a:r>
            <a:r>
              <a:rPr lang="en-US" dirty="0" err="1">
                <a:sym typeface="+mn-ea"/>
              </a:rPr>
              <a:t>giảng</a:t>
            </a:r>
            <a:r>
              <a:rPr lang="en-US" dirty="0">
                <a:sym typeface="+mn-ea"/>
              </a:rPr>
              <a:t> </a:t>
            </a:r>
            <a:r>
              <a:rPr lang="en-US" dirty="0" err="1">
                <a:sym typeface="+mn-ea"/>
              </a:rPr>
              <a:t>thiết</a:t>
            </a:r>
            <a:r>
              <a:rPr lang="en-US" dirty="0">
                <a:sym typeface="+mn-ea"/>
              </a:rPr>
              <a:t> </a:t>
            </a:r>
            <a:r>
              <a:rPr lang="en-US" dirty="0" err="1">
                <a:sym typeface="+mn-ea"/>
              </a:rPr>
              <a:t>kế</a:t>
            </a:r>
            <a:r>
              <a:rPr lang="en-US" dirty="0">
                <a:sym typeface="+mn-ea"/>
              </a:rPr>
              <a:t> </a:t>
            </a:r>
            <a:r>
              <a:rPr lang="en-US" dirty="0" err="1">
                <a:sym typeface="+mn-ea"/>
              </a:rPr>
              <a:t>bởi</a:t>
            </a:r>
            <a:r>
              <a:rPr lang="en-US" dirty="0">
                <a:sym typeface="+mn-ea"/>
              </a:rPr>
              <a:t>: </a:t>
            </a:r>
            <a:r>
              <a:rPr lang="en-US" dirty="0" err="1">
                <a:sym typeface="+mn-ea"/>
              </a:rPr>
              <a:t>Hương</a:t>
            </a:r>
            <a:r>
              <a:rPr lang="en-US" dirty="0">
                <a:sym typeface="+mn-ea"/>
              </a:rPr>
              <a:t> </a:t>
            </a:r>
            <a:r>
              <a:rPr lang="en-US" dirty="0" err="1">
                <a:sym typeface="+mn-ea"/>
              </a:rPr>
              <a:t>Thảo</a:t>
            </a:r>
            <a:r>
              <a:rPr lang="en-US" dirty="0">
                <a:sym typeface="+mn-ea"/>
              </a:rPr>
              <a:t> - tranthao121006@gmail.com</a:t>
            </a:r>
            <a:endParaRPr lang="en-US" dirty="0"/>
          </a:p>
        </p:txBody>
      </p:sp>
      <p:sp>
        <p:nvSpPr>
          <p:cNvPr id="4" name="Slide Number Placeholder 3"/>
          <p:cNvSpPr>
            <a:spLocks noGrp="1"/>
          </p:cNvSpPr>
          <p:nvPr>
            <p:ph type="sldNum" sz="quarter" idx="5"/>
          </p:nvPr>
        </p:nvSpPr>
        <p:spPr/>
        <p:txBody>
          <a:bodyPr/>
          <a:lstStyle/>
          <a:p>
            <a:fld id="{5C02AEFD-FEDB-4542-BE9E-D4DED9AFC90C}" type="slidenum">
              <a:rPr lang="en-US" smtClean="0"/>
              <a:t>31</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err="1">
                <a:sym typeface="+mn-ea"/>
              </a:rPr>
              <a:t>Bài</a:t>
            </a:r>
            <a:r>
              <a:rPr lang="en-US" dirty="0">
                <a:sym typeface="+mn-ea"/>
              </a:rPr>
              <a:t> </a:t>
            </a:r>
            <a:r>
              <a:rPr lang="en-US" dirty="0" err="1">
                <a:sym typeface="+mn-ea"/>
              </a:rPr>
              <a:t>giảng</a:t>
            </a:r>
            <a:r>
              <a:rPr lang="en-US" dirty="0">
                <a:sym typeface="+mn-ea"/>
              </a:rPr>
              <a:t> </a:t>
            </a:r>
            <a:r>
              <a:rPr lang="en-US" dirty="0" err="1">
                <a:sym typeface="+mn-ea"/>
              </a:rPr>
              <a:t>thiết</a:t>
            </a:r>
            <a:r>
              <a:rPr lang="en-US" dirty="0">
                <a:sym typeface="+mn-ea"/>
              </a:rPr>
              <a:t> </a:t>
            </a:r>
            <a:r>
              <a:rPr lang="en-US" dirty="0" err="1">
                <a:sym typeface="+mn-ea"/>
              </a:rPr>
              <a:t>kế</a:t>
            </a:r>
            <a:r>
              <a:rPr lang="en-US" dirty="0">
                <a:sym typeface="+mn-ea"/>
              </a:rPr>
              <a:t> </a:t>
            </a:r>
            <a:r>
              <a:rPr lang="en-US" dirty="0" err="1">
                <a:sym typeface="+mn-ea"/>
              </a:rPr>
              <a:t>bởi</a:t>
            </a:r>
            <a:r>
              <a:rPr lang="en-US" dirty="0">
                <a:sym typeface="+mn-ea"/>
              </a:rPr>
              <a:t>: </a:t>
            </a:r>
            <a:r>
              <a:rPr lang="en-US" dirty="0" err="1">
                <a:sym typeface="+mn-ea"/>
              </a:rPr>
              <a:t>Hương</a:t>
            </a:r>
            <a:r>
              <a:rPr lang="en-US" dirty="0">
                <a:sym typeface="+mn-ea"/>
              </a:rPr>
              <a:t> </a:t>
            </a:r>
            <a:r>
              <a:rPr lang="en-US" dirty="0" err="1">
                <a:sym typeface="+mn-ea"/>
              </a:rPr>
              <a:t>Thảo</a:t>
            </a:r>
            <a:r>
              <a:rPr lang="en-US">
                <a:sym typeface="+mn-ea"/>
              </a:rPr>
              <a:t> - tranthao121006@gmail.com</a:t>
            </a:r>
            <a:endParaRPr lang="en-US"/>
          </a:p>
        </p:txBody>
      </p:sp>
      <p:sp>
        <p:nvSpPr>
          <p:cNvPr id="4" name="Slide Number Placeholder 3"/>
          <p:cNvSpPr>
            <a:spLocks noGrp="1"/>
          </p:cNvSpPr>
          <p:nvPr>
            <p:ph type="sldNum" sz="quarter" idx="5"/>
          </p:nvPr>
        </p:nvSpPr>
        <p:spPr/>
        <p:txBody>
          <a:bodyPr/>
          <a:lstStyle/>
          <a:p>
            <a:fld id="{21B2AA4F-B828-4D7C-AFD3-893933DAFCB4}" type="slidenum">
              <a:rPr lang="en-US" smtClean="0"/>
              <a:t>33</a:t>
            </a:fld>
            <a:endParaRPr lang="en-US"/>
          </a:p>
        </p:txBody>
      </p:sp>
    </p:spTree>
    <p:extLst>
      <p:ext uri="{BB962C8B-B14F-4D97-AF65-F5344CB8AC3E}">
        <p14:creationId xmlns:p14="http://schemas.microsoft.com/office/powerpoint/2010/main" val="135870279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B2A0F9D-3357-4A94-85C8-3B842B870DC6}"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SimSun" panose="02010600030101010101" pitchFamily="2" charset="-122"/>
                <a:cs typeface="+mn-cs"/>
              </a:rPr>
              <a:t>8</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SimSun" panose="02010600030101010101" pitchFamily="2" charset="-122"/>
              <a:cs typeface="+mn-cs"/>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err="1">
                <a:sym typeface="+mn-ea"/>
              </a:rPr>
              <a:t>Bài</a:t>
            </a:r>
            <a:r>
              <a:rPr lang="en-US" dirty="0">
                <a:sym typeface="+mn-ea"/>
              </a:rPr>
              <a:t> </a:t>
            </a:r>
            <a:r>
              <a:rPr lang="en-US" dirty="0" err="1">
                <a:sym typeface="+mn-ea"/>
              </a:rPr>
              <a:t>giảng</a:t>
            </a:r>
            <a:r>
              <a:rPr lang="en-US" dirty="0">
                <a:sym typeface="+mn-ea"/>
              </a:rPr>
              <a:t> </a:t>
            </a:r>
            <a:r>
              <a:rPr lang="en-US" dirty="0" err="1">
                <a:sym typeface="+mn-ea"/>
              </a:rPr>
              <a:t>thiết</a:t>
            </a:r>
            <a:r>
              <a:rPr lang="en-US" dirty="0">
                <a:sym typeface="+mn-ea"/>
              </a:rPr>
              <a:t> </a:t>
            </a:r>
            <a:r>
              <a:rPr lang="en-US" dirty="0" err="1">
                <a:sym typeface="+mn-ea"/>
              </a:rPr>
              <a:t>kế</a:t>
            </a:r>
            <a:r>
              <a:rPr lang="en-US" dirty="0">
                <a:sym typeface="+mn-ea"/>
              </a:rPr>
              <a:t> </a:t>
            </a:r>
            <a:r>
              <a:rPr lang="en-US" dirty="0" err="1">
                <a:sym typeface="+mn-ea"/>
              </a:rPr>
              <a:t>bởi</a:t>
            </a:r>
            <a:r>
              <a:rPr lang="en-US" dirty="0">
                <a:sym typeface="+mn-ea"/>
              </a:rPr>
              <a:t>: </a:t>
            </a:r>
            <a:r>
              <a:rPr lang="en-US" dirty="0" err="1">
                <a:sym typeface="+mn-ea"/>
              </a:rPr>
              <a:t>Hương</a:t>
            </a:r>
            <a:r>
              <a:rPr lang="en-US" dirty="0">
                <a:sym typeface="+mn-ea"/>
              </a:rPr>
              <a:t> </a:t>
            </a:r>
            <a:r>
              <a:rPr lang="en-US" dirty="0" err="1">
                <a:sym typeface="+mn-ea"/>
              </a:rPr>
              <a:t>Thảo</a:t>
            </a:r>
            <a:r>
              <a:rPr lang="en-US" dirty="0">
                <a:sym typeface="+mn-ea"/>
              </a:rPr>
              <a:t> - tranthao121006@gmail.com</a:t>
            </a:r>
            <a:endParaRPr lang="en-US" dirty="0"/>
          </a:p>
        </p:txBody>
      </p:sp>
      <p:sp>
        <p:nvSpPr>
          <p:cNvPr id="4" name="Slide Number Placeholder 3"/>
          <p:cNvSpPr>
            <a:spLocks noGrp="1"/>
          </p:cNvSpPr>
          <p:nvPr>
            <p:ph type="sldNum" sz="quarter" idx="5"/>
          </p:nvPr>
        </p:nvSpPr>
        <p:spPr/>
        <p:txBody>
          <a:bodyPr/>
          <a:lstStyle/>
          <a:p>
            <a:fld id="{21B2AA4F-B828-4D7C-AFD3-893933DAFCB4}" type="slidenum">
              <a:rPr lang="en-US" smtClean="0"/>
              <a:t>9</a:t>
            </a:fld>
            <a:endParaRPr lang="en-US"/>
          </a:p>
        </p:txBody>
      </p:sp>
    </p:spTree>
    <p:extLst>
      <p:ext uri="{BB962C8B-B14F-4D97-AF65-F5344CB8AC3E}">
        <p14:creationId xmlns:p14="http://schemas.microsoft.com/office/powerpoint/2010/main" val="100522684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err="1">
                <a:sym typeface="+mn-ea"/>
              </a:rPr>
              <a:t>Bài</a:t>
            </a:r>
            <a:r>
              <a:rPr lang="en-US" dirty="0">
                <a:sym typeface="+mn-ea"/>
              </a:rPr>
              <a:t> </a:t>
            </a:r>
            <a:r>
              <a:rPr lang="en-US" dirty="0" err="1">
                <a:sym typeface="+mn-ea"/>
              </a:rPr>
              <a:t>giảng</a:t>
            </a:r>
            <a:r>
              <a:rPr lang="en-US" dirty="0">
                <a:sym typeface="+mn-ea"/>
              </a:rPr>
              <a:t> </a:t>
            </a:r>
            <a:r>
              <a:rPr lang="en-US" dirty="0" err="1">
                <a:sym typeface="+mn-ea"/>
              </a:rPr>
              <a:t>thiết</a:t>
            </a:r>
            <a:r>
              <a:rPr lang="en-US" dirty="0">
                <a:sym typeface="+mn-ea"/>
              </a:rPr>
              <a:t> </a:t>
            </a:r>
            <a:r>
              <a:rPr lang="en-US" dirty="0" err="1">
                <a:sym typeface="+mn-ea"/>
              </a:rPr>
              <a:t>kế</a:t>
            </a:r>
            <a:r>
              <a:rPr lang="en-US" dirty="0">
                <a:sym typeface="+mn-ea"/>
              </a:rPr>
              <a:t> </a:t>
            </a:r>
            <a:r>
              <a:rPr lang="en-US" dirty="0" err="1">
                <a:sym typeface="+mn-ea"/>
              </a:rPr>
              <a:t>bởi</a:t>
            </a:r>
            <a:r>
              <a:rPr lang="en-US" dirty="0">
                <a:sym typeface="+mn-ea"/>
              </a:rPr>
              <a:t>: </a:t>
            </a:r>
            <a:r>
              <a:rPr lang="en-US" dirty="0" err="1">
                <a:sym typeface="+mn-ea"/>
              </a:rPr>
              <a:t>Hương</a:t>
            </a:r>
            <a:r>
              <a:rPr lang="en-US" dirty="0">
                <a:sym typeface="+mn-ea"/>
              </a:rPr>
              <a:t> </a:t>
            </a:r>
            <a:r>
              <a:rPr lang="en-US" dirty="0" err="1">
                <a:sym typeface="+mn-ea"/>
              </a:rPr>
              <a:t>Thảo</a:t>
            </a:r>
            <a:r>
              <a:rPr lang="en-US" dirty="0">
                <a:sym typeface="+mn-ea"/>
              </a:rPr>
              <a:t> - tranthao121006@gmail.com</a:t>
            </a:r>
            <a:endParaRPr lang="en-US" dirty="0"/>
          </a:p>
        </p:txBody>
      </p:sp>
      <p:sp>
        <p:nvSpPr>
          <p:cNvPr id="4" name="灯片编号占位符 3"/>
          <p:cNvSpPr>
            <a:spLocks noGrp="1"/>
          </p:cNvSpPr>
          <p:nvPr>
            <p:ph type="sldNum" sz="quarter" idx="10"/>
          </p:nvPr>
        </p:nvSpPr>
        <p:spPr/>
        <p:txBody>
          <a:bodyPr/>
          <a:lstStyle/>
          <a:p>
            <a:fld id="{2797F697-5284-4A62-9B07-370CE14EBE5B}" type="slidenum">
              <a:rPr lang="zh-CN" altLang="en-US" smtClean="0"/>
              <a:t>10</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797F697-5284-4A62-9B07-370CE14EBE5B}" type="slidenum">
              <a:rPr lang="zh-CN" altLang="en-US" smtClean="0"/>
              <a:t>11</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797F697-5284-4A62-9B07-370CE14EBE5B}" type="slidenum">
              <a:rPr lang="zh-CN" altLang="en-US" smtClean="0"/>
              <a:t>12</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797F697-5284-4A62-9B07-370CE14EBE5B}" type="slidenum">
              <a:rPr lang="zh-CN" altLang="en-US" smtClean="0"/>
              <a:t>13</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err="1">
                <a:sym typeface="+mn-ea"/>
              </a:rPr>
              <a:t>Bài</a:t>
            </a:r>
            <a:r>
              <a:rPr lang="en-US" dirty="0">
                <a:sym typeface="+mn-ea"/>
              </a:rPr>
              <a:t> </a:t>
            </a:r>
            <a:r>
              <a:rPr lang="en-US" dirty="0" err="1">
                <a:sym typeface="+mn-ea"/>
              </a:rPr>
              <a:t>giảng</a:t>
            </a:r>
            <a:r>
              <a:rPr lang="en-US" dirty="0">
                <a:sym typeface="+mn-ea"/>
              </a:rPr>
              <a:t> </a:t>
            </a:r>
            <a:r>
              <a:rPr lang="en-US" dirty="0" err="1">
                <a:sym typeface="+mn-ea"/>
              </a:rPr>
              <a:t>thiết</a:t>
            </a:r>
            <a:r>
              <a:rPr lang="en-US" dirty="0">
                <a:sym typeface="+mn-ea"/>
              </a:rPr>
              <a:t> </a:t>
            </a:r>
            <a:r>
              <a:rPr lang="en-US" dirty="0" err="1">
                <a:sym typeface="+mn-ea"/>
              </a:rPr>
              <a:t>kế</a:t>
            </a:r>
            <a:r>
              <a:rPr lang="en-US" dirty="0">
                <a:sym typeface="+mn-ea"/>
              </a:rPr>
              <a:t> </a:t>
            </a:r>
            <a:r>
              <a:rPr lang="en-US" dirty="0" err="1">
                <a:sym typeface="+mn-ea"/>
              </a:rPr>
              <a:t>bởi</a:t>
            </a:r>
            <a:r>
              <a:rPr lang="en-US" dirty="0">
                <a:sym typeface="+mn-ea"/>
              </a:rPr>
              <a:t>: </a:t>
            </a:r>
            <a:r>
              <a:rPr lang="en-US" dirty="0" err="1">
                <a:sym typeface="+mn-ea"/>
              </a:rPr>
              <a:t>Hương</a:t>
            </a:r>
            <a:r>
              <a:rPr lang="en-US" dirty="0">
                <a:sym typeface="+mn-ea"/>
              </a:rPr>
              <a:t> </a:t>
            </a:r>
            <a:r>
              <a:rPr lang="en-US" dirty="0" err="1">
                <a:sym typeface="+mn-ea"/>
              </a:rPr>
              <a:t>Thảo</a:t>
            </a:r>
            <a:r>
              <a:rPr lang="en-US" dirty="0">
                <a:sym typeface="+mn-ea"/>
              </a:rPr>
              <a:t> - tranthao121006@gmail.com</a:t>
            </a:r>
            <a:endParaRPr lang="en-US" dirty="0"/>
          </a:p>
        </p:txBody>
      </p:sp>
      <p:sp>
        <p:nvSpPr>
          <p:cNvPr id="4" name="Slide Number Placeholder 3"/>
          <p:cNvSpPr>
            <a:spLocks noGrp="1"/>
          </p:cNvSpPr>
          <p:nvPr>
            <p:ph type="sldNum" sz="quarter" idx="5"/>
          </p:nvPr>
        </p:nvSpPr>
        <p:spPr/>
        <p:txBody>
          <a:bodyPr/>
          <a:lstStyle/>
          <a:p>
            <a:fld id="{21B2AA4F-B828-4D7C-AFD3-893933DAFCB4}" type="slidenum">
              <a:rPr lang="en-US" smtClean="0"/>
              <a:t>14</a:t>
            </a:fld>
            <a:endParaRPr lang="en-US"/>
          </a:p>
        </p:txBody>
      </p:sp>
    </p:spTree>
    <p:extLst>
      <p:ext uri="{BB962C8B-B14F-4D97-AF65-F5344CB8AC3E}">
        <p14:creationId xmlns:p14="http://schemas.microsoft.com/office/powerpoint/2010/main" val="242676059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797F697-5284-4A62-9B07-370CE14EBE5B}" type="slidenum">
              <a:rPr lang="zh-CN" altLang="en-US" smtClean="0"/>
              <a:t>15</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1122363"/>
            <a:ext cx="103632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DA7268BB-C1B0-4A07-841E-B140DAEE97CE}" type="datetimeFigureOut">
              <a:rPr lang="en-US" smtClean="0"/>
              <a:t>5/27/2021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EDB716F-5A96-4A9A-BE33-5D9C969214D1}"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DA7268BB-C1B0-4A07-841E-B140DAEE97CE}" type="datetimeFigureOut">
              <a:rPr lang="en-US" smtClean="0"/>
              <a:t>5/27/2021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EDB716F-5A96-4A9A-BE33-5D9C969214D1}"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DA7268BB-C1B0-4A07-841E-B140DAEE97CE}" type="datetimeFigureOut">
              <a:rPr lang="en-US" smtClean="0"/>
              <a:t>5/27/2021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EDB716F-5A96-4A9A-BE33-5D9C969214D1}" type="slidenum">
              <a:rPr lang="en-US" smtClean="0"/>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0AF8FA92-DCEB-416D-A3AA-345BE494323E}" type="datetimeFigureOut">
              <a:rPr lang="en-US" smtClean="0"/>
              <a:t>5/27/2021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9B7AED0-1251-46AC-8102-BF35D3C7A77D}" type="slidenum">
              <a:rPr lang="en-US" smtClean="0"/>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AF8FA92-DCEB-416D-A3AA-345BE494323E}" type="datetimeFigureOut">
              <a:rPr lang="en-US" smtClean="0"/>
              <a:t>5/27/2021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9B7AED0-1251-46AC-8102-BF35D3C7A77D}" type="slidenum">
              <a:rPr lang="en-US" smtClean="0"/>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AF8FA92-DCEB-416D-A3AA-345BE494323E}" type="datetimeFigureOut">
              <a:rPr lang="en-US" smtClean="0"/>
              <a:t>5/27/2021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9B7AED0-1251-46AC-8102-BF35D3C7A77D}" type="slidenum">
              <a:rPr lang="en-US" smtClean="0"/>
              <a:t>‹#›</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0AF8FA92-DCEB-416D-A3AA-345BE494323E}" type="datetimeFigureOut">
              <a:rPr lang="en-US" smtClean="0"/>
              <a:t>5/27/2021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9B7AED0-1251-46AC-8102-BF35D3C7A77D}" type="slidenum">
              <a:rPr lang="en-US" smtClean="0"/>
              <a:t>‹#›</a:t>
            </a:fld>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0AF8FA92-DCEB-416D-A3AA-345BE494323E}" type="datetimeFigureOut">
              <a:rPr lang="en-US" smtClean="0"/>
              <a:t>5/27/2021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9B7AED0-1251-46AC-8102-BF35D3C7A77D}" type="slidenum">
              <a:rPr lang="en-US" smtClean="0"/>
              <a:t>‹#›</a:t>
            </a:fld>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0AF8FA92-DCEB-416D-A3AA-345BE494323E}" type="datetimeFigureOut">
              <a:rPr lang="en-US" smtClean="0"/>
              <a:t>5/27/2021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9B7AED0-1251-46AC-8102-BF35D3C7A77D}" type="slidenum">
              <a:rPr lang="en-US" smtClean="0"/>
              <a:t>‹#›</a:t>
            </a:fld>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AF8FA92-DCEB-416D-A3AA-345BE494323E}" type="datetimeFigureOut">
              <a:rPr lang="en-US" smtClean="0"/>
              <a:t>5/27/2021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9B7AED0-1251-46AC-8102-BF35D3C7A77D}" type="slidenum">
              <a:rPr lang="en-US" smtClean="0"/>
              <a:t>‹#›</a:t>
            </a:fld>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0AF8FA92-DCEB-416D-A3AA-345BE494323E}" type="datetimeFigureOut">
              <a:rPr lang="en-US" smtClean="0"/>
              <a:t>5/27/2021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9B7AED0-1251-46AC-8102-BF35D3C7A77D}"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DA7268BB-C1B0-4A07-841E-B140DAEE97CE}" type="datetimeFigureOut">
              <a:rPr lang="en-US" smtClean="0"/>
              <a:t>5/27/2021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EDB716F-5A96-4A9A-BE33-5D9C969214D1}" type="slidenum">
              <a:rPr lang="en-US" smtClean="0"/>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0AF8FA92-DCEB-416D-A3AA-345BE494323E}" type="datetimeFigureOut">
              <a:rPr lang="en-US" smtClean="0"/>
              <a:t>5/27/2021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9B7AED0-1251-46AC-8102-BF35D3C7A77D}" type="slidenum">
              <a:rPr lang="en-US" smtClean="0"/>
              <a:t>‹#›</a:t>
            </a:fld>
            <a:endParaRPr 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AF8FA92-DCEB-416D-A3AA-345BE494323E}" type="datetimeFigureOut">
              <a:rPr lang="en-US" smtClean="0"/>
              <a:t>5/27/2021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9B7AED0-1251-46AC-8102-BF35D3C7A77D}" type="slidenum">
              <a:rPr lang="en-US" smtClean="0"/>
              <a:t>‹#›</a:t>
            </a:fld>
            <a:endParaRPr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AF8FA92-DCEB-416D-A3AA-345BE494323E}" type="datetimeFigureOut">
              <a:rPr lang="en-US" smtClean="0"/>
              <a:t>5/27/2021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9B7AED0-1251-46AC-8102-BF35D3C7A77D}" type="slidenum">
              <a:rPr lang="en-US" smtClean="0"/>
              <a:t>‹#›</a:t>
            </a:fld>
            <a:endParaRPr 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E5983328-5D9C-4CDA-A4B0-8F0932BA2C1A}" type="datetimeFigureOut">
              <a:rPr lang="en-US" smtClean="0"/>
              <a:t>5/27/2021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CCEE447-4DD9-425C-BEC0-5EA12C7BCFCC}" type="slidenum">
              <a:rPr lang="en-US" smtClean="0"/>
              <a:t>‹#›</a:t>
            </a:fld>
            <a:endParaRPr 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5983328-5D9C-4CDA-A4B0-8F0932BA2C1A}" type="datetimeFigureOut">
              <a:rPr lang="en-US" smtClean="0"/>
              <a:t>5/27/2021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CCEE447-4DD9-425C-BEC0-5EA12C7BCFCC}" type="slidenum">
              <a:rPr lang="en-US" smtClean="0"/>
              <a:t>‹#›</a:t>
            </a:fld>
            <a:endParaRPr 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E5983328-5D9C-4CDA-A4B0-8F0932BA2C1A}" type="datetimeFigureOut">
              <a:rPr lang="en-US" smtClean="0"/>
              <a:t>5/27/2021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CCEE447-4DD9-425C-BEC0-5EA12C7BCFCC}" type="slidenum">
              <a:rPr lang="en-US" smtClean="0"/>
              <a:t>‹#›</a:t>
            </a:fld>
            <a:endParaRPr 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E5983328-5D9C-4CDA-A4B0-8F0932BA2C1A}" type="datetimeFigureOut">
              <a:rPr lang="en-US" smtClean="0"/>
              <a:t>5/27/2021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CCEE447-4DD9-425C-BEC0-5EA12C7BCFCC}" type="slidenum">
              <a:rPr lang="en-US" smtClean="0"/>
              <a:t>‹#›</a:t>
            </a:fld>
            <a:endParaRPr 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E5983328-5D9C-4CDA-A4B0-8F0932BA2C1A}" type="datetimeFigureOut">
              <a:rPr lang="en-US" smtClean="0"/>
              <a:t>5/27/2021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CCEE447-4DD9-425C-BEC0-5EA12C7BCFCC}" type="slidenum">
              <a:rPr lang="en-US" smtClean="0"/>
              <a:t>‹#›</a:t>
            </a:fld>
            <a:endParaRPr 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E5983328-5D9C-4CDA-A4B0-8F0932BA2C1A}" type="datetimeFigureOut">
              <a:rPr lang="en-US" smtClean="0"/>
              <a:t>5/27/2021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CCEE447-4DD9-425C-BEC0-5EA12C7BCFCC}" type="slidenum">
              <a:rPr lang="en-US" smtClean="0"/>
              <a:t>‹#›</a:t>
            </a:fld>
            <a:endParaRPr 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5983328-5D9C-4CDA-A4B0-8F0932BA2C1A}" type="datetimeFigureOut">
              <a:rPr lang="en-US" smtClean="0"/>
              <a:t>5/27/2021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CCEE447-4DD9-425C-BEC0-5EA12C7BCFCC}"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1" y="1709739"/>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1" y="4589464"/>
            <a:ext cx="105156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DA7268BB-C1B0-4A07-841E-B140DAEE97CE}" type="datetimeFigureOut">
              <a:rPr lang="en-US" smtClean="0"/>
              <a:t>5/27/2021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EDB716F-5A96-4A9A-BE33-5D9C969214D1}" type="slidenum">
              <a:rPr lang="en-US" smtClean="0"/>
              <a:t>‹#›</a:t>
            </a:fld>
            <a:endParaRPr 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E5983328-5D9C-4CDA-A4B0-8F0932BA2C1A}" type="datetimeFigureOut">
              <a:rPr lang="en-US" smtClean="0"/>
              <a:t>5/27/2021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CCEE447-4DD9-425C-BEC0-5EA12C7BCFCC}" type="slidenum">
              <a:rPr lang="en-US" smtClean="0"/>
              <a:t>‹#›</a:t>
            </a:fld>
            <a:endParaRPr 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E5983328-5D9C-4CDA-A4B0-8F0932BA2C1A}" type="datetimeFigureOut">
              <a:rPr lang="en-US" smtClean="0"/>
              <a:t>5/27/2021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CCEE447-4DD9-425C-BEC0-5EA12C7BCFCC}" type="slidenum">
              <a:rPr lang="en-US" smtClean="0"/>
              <a:t>‹#›</a:t>
            </a:fld>
            <a:endParaRPr 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5983328-5D9C-4CDA-A4B0-8F0932BA2C1A}" type="datetimeFigureOut">
              <a:rPr lang="en-US" smtClean="0"/>
              <a:t>5/27/2021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CCEE447-4DD9-425C-BEC0-5EA12C7BCFCC}" type="slidenum">
              <a:rPr lang="en-US" smtClean="0"/>
              <a:t>‹#›</a:t>
            </a:fld>
            <a:endParaRPr 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5983328-5D9C-4CDA-A4B0-8F0932BA2C1A}" type="datetimeFigureOut">
              <a:rPr lang="en-US" smtClean="0"/>
              <a:t>5/27/2021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CCEE447-4DD9-425C-BEC0-5EA12C7BCFCC}" type="slidenum">
              <a:rPr lang="en-US" smtClean="0"/>
              <a:t>‹#›</a:t>
            </a:fld>
            <a:endParaRPr 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250" advClick="0" advTm="3713">
        <p14:switch dir="r"/>
      </p:transition>
    </mc:Choice>
    <mc:Fallback xmlns="">
      <p:transition spd="slow" advClick="0" advTm="3713">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标题和内容">
    <p:spTree>
      <p:nvGrpSpPr>
        <p:cNvPr id="1" name=""/>
        <p:cNvGrpSpPr/>
        <p:nvPr/>
      </p:nvGrpSpPr>
      <p:grpSpPr>
        <a:xfrm>
          <a:off x="0" y="0"/>
          <a:ext cx="0" cy="0"/>
          <a:chOff x="0" y="0"/>
          <a:chExt cx="0" cy="0"/>
        </a:xfrm>
      </p:grpSpPr>
      <p:pic>
        <p:nvPicPr>
          <p:cNvPr id="2" name="图片 1"/>
          <p:cNvPicPr>
            <a:picLocks noChangeAspect="1"/>
          </p:cNvPicPr>
          <p:nvPr userDrawn="1"/>
        </p:nvPicPr>
        <p:blipFill rotWithShape="1">
          <a:blip r:embed="rId2" cstate="screen"/>
          <a:srcRect/>
          <a:stretch>
            <a:fillRect/>
          </a:stretch>
        </p:blipFill>
        <p:spPr>
          <a:xfrm>
            <a:off x="82505" y="108235"/>
            <a:ext cx="4097612" cy="1034827"/>
          </a:xfrm>
          <a:prstGeom prst="rect">
            <a:avLst/>
          </a:prstGeom>
        </p:spPr>
      </p:pic>
      <p:pic>
        <p:nvPicPr>
          <p:cNvPr id="8" name="图片 7"/>
          <p:cNvPicPr>
            <a:picLocks noChangeAspect="1"/>
          </p:cNvPicPr>
          <p:nvPr userDrawn="1"/>
        </p:nvPicPr>
        <p:blipFill rotWithShape="1">
          <a:blip r:embed="rId3" cstate="print"/>
          <a:srcRect/>
          <a:stretch>
            <a:fillRect/>
          </a:stretch>
        </p:blipFill>
        <p:spPr>
          <a:xfrm>
            <a:off x="19416" y="6502009"/>
            <a:ext cx="12192000" cy="353756"/>
          </a:xfrm>
          <a:prstGeom prst="rect">
            <a:avLst/>
          </a:prstGeom>
        </p:spPr>
      </p:pic>
      <p:sp>
        <p:nvSpPr>
          <p:cNvPr id="3" name="标题 2"/>
          <p:cNvSpPr>
            <a:spLocks noGrp="1"/>
          </p:cNvSpPr>
          <p:nvPr>
            <p:ph type="title" hasCustomPrompt="1"/>
          </p:nvPr>
        </p:nvSpPr>
        <p:spPr>
          <a:xfrm>
            <a:off x="2131309" y="131270"/>
            <a:ext cx="9552544" cy="757797"/>
          </a:xfrm>
          <a:prstGeom prst="rect">
            <a:avLst/>
          </a:prstGeom>
        </p:spPr>
        <p:txBody>
          <a:bodyPr/>
          <a:lstStyle>
            <a:lvl1pPr>
              <a:defRPr sz="4265" b="1">
                <a:solidFill>
                  <a:schemeClr val="accent1">
                    <a:lumMod val="50000"/>
                  </a:schemeClr>
                </a:solidFill>
                <a:latin typeface="Microsoft YaHei" panose="020B0503020204020204" charset="-122"/>
                <a:ea typeface="Microsoft YaHei" panose="020B0503020204020204" charset="-122"/>
              </a:defRPr>
            </a:lvl1pPr>
          </a:lstStyle>
          <a:p>
            <a:r>
              <a:rPr lang="zh-CN" altLang="en-US" dirty="0"/>
              <a:t>单击此处编辑母版标题</a:t>
            </a:r>
          </a:p>
        </p:txBody>
      </p:sp>
    </p:spTree>
  </p:cSld>
  <p:clrMapOvr>
    <a:masterClrMapping/>
  </p:clrMapOvr>
  <mc:AlternateContent xmlns:mc="http://schemas.openxmlformats.org/markup-compatibility/2006" xmlns:p14="http://schemas.microsoft.com/office/powerpoint/2010/main">
    <mc:Choice Requires="p14">
      <p:transition spd="slow" p14:dur="1250" advClick="0" advTm="3713">
        <p14:switch dir="r"/>
      </p:transition>
    </mc:Choice>
    <mc:Fallback xmlns="">
      <p:transition spd="slow" advClick="0" advTm="3713">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nvPr>
        </p:nvSpPr>
        <p:spPr>
          <a:xfrm>
            <a:off x="1524000" y="1122363"/>
            <a:ext cx="9144000" cy="2387600"/>
          </a:xfrm>
        </p:spPr>
        <p:txBody>
          <a:bodyPr anchor="b"/>
          <a:lstStyle>
            <a:lvl1pPr algn="ctr">
              <a:defRPr sz="6000">
                <a:latin typeface="Arial" panose="020B0604020202020204" pitchFamily="34" charset="0"/>
                <a:cs typeface="Arial" panose="020B0604020202020204" pitchFamily="34" charset="0"/>
              </a:defRPr>
            </a:lvl1pPr>
          </a:lstStyle>
          <a:p>
            <a:r>
              <a:rPr lang="en-US" altLang="zh-CN"/>
              <a:t>Title</a:t>
            </a:r>
            <a:endParaRPr lang="zh-CN" altLang="en-US"/>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atin typeface="Arial" panose="020B0604020202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ltLang="zh-CN"/>
              <a:t>Content</a:t>
            </a:r>
            <a:endParaRPr lang="zh-CN" altLang="en-US"/>
          </a:p>
        </p:txBody>
      </p:sp>
      <p:sp>
        <p:nvSpPr>
          <p:cNvPr id="4" name="日期占位符 3"/>
          <p:cNvSpPr>
            <a:spLocks noGrp="1"/>
          </p:cNvSpPr>
          <p:nvPr>
            <p:ph type="dt" sz="half" idx="10"/>
          </p:nvPr>
        </p:nvSpPr>
        <p:spPr/>
        <p:txBody>
          <a:bodyPr/>
          <a:lstStyle/>
          <a:p>
            <a:fld id="{4E08E231-020E-454B-814C-04386EE4B12D}" type="datetimeFigureOut">
              <a:rPr lang="zh-CN" altLang="en-US" smtClean="0"/>
              <a:t>2021/5/27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BE349D6-2446-475D-9F9F-B6A9DFEA62F2}" type="slidenum">
              <a:rPr lang="zh-CN" altLang="en-US" smtClean="0"/>
              <a:t>‹#›</a:t>
            </a:fld>
            <a:endParaRPr lang="zh-CN" altLang="en-US"/>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nvPr>
        </p:nvSpPr>
        <p:spPr/>
        <p:txBody>
          <a:bodyPr/>
          <a:lstStyle>
            <a:lvl1pPr>
              <a:defRPr>
                <a:latin typeface="Arial" panose="020B0604020202020204" pitchFamily="34" charset="0"/>
                <a:cs typeface="Arial" panose="020B0604020202020204" pitchFamily="34" charset="0"/>
              </a:defRPr>
            </a:lvl1pPr>
          </a:lstStyle>
          <a:p>
            <a:r>
              <a:rPr lang="en-US" altLang="zh-CN"/>
              <a:t>Title</a:t>
            </a:r>
            <a:endParaRPr lang="zh-CN" altLang="en-US"/>
          </a:p>
        </p:txBody>
      </p:sp>
      <p:sp>
        <p:nvSpPr>
          <p:cNvPr id="3" name="内容占位符 2"/>
          <p:cNvSpPr>
            <a:spLocks noGrp="1"/>
          </p:cNvSpPr>
          <p:nvPr>
            <p:ph idx="1" hasCustomPrompt="1"/>
          </p:nvPr>
        </p:nvSpPr>
        <p:spPr/>
        <p:txBody>
          <a:bodyPr/>
          <a:lstStyle>
            <a:lvl1pPr>
              <a:defRPr>
                <a:latin typeface="Arial" panose="020B0604020202020204" pitchFamily="34" charset="0"/>
                <a:cs typeface="Arial" panose="020B0604020202020204" pitchFamily="34" charset="0"/>
              </a:defRPr>
            </a:lvl1pPr>
            <a:lvl2pPr>
              <a:defRPr baseline="0">
                <a:latin typeface="Arial" panose="020B0604020202020204" pitchFamily="34" charset="0"/>
                <a:cs typeface="Arial" panose="020B0604020202020204" pitchFamily="34" charset="0"/>
              </a:defRPr>
            </a:lvl2pPr>
            <a:lvl3pPr>
              <a:defRPr baseline="0">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en-US" altLang="zh-CN"/>
              <a:t>Content</a:t>
            </a:r>
            <a:endParaRPr lang="zh-CN" altLang="en-US"/>
          </a:p>
          <a:p>
            <a:pPr lvl="1"/>
            <a:r>
              <a:rPr lang="en-US" altLang="zh-CN"/>
              <a:t>Branch 1</a:t>
            </a:r>
            <a:endParaRPr lang="zh-CN" altLang="en-US"/>
          </a:p>
          <a:p>
            <a:pPr lvl="2"/>
            <a:r>
              <a:rPr lang="en-US" altLang="zh-CN"/>
              <a:t>Branch 2</a:t>
            </a:r>
            <a:endParaRPr lang="zh-CN" altLang="en-US"/>
          </a:p>
          <a:p>
            <a:pPr lvl="3"/>
            <a:r>
              <a:rPr lang="en-US" altLang="zh-CN"/>
              <a:t>Branch 3</a:t>
            </a:r>
            <a:endParaRPr lang="zh-CN" altLang="en-US"/>
          </a:p>
          <a:p>
            <a:pPr lvl="4"/>
            <a:r>
              <a:rPr lang="en-US" altLang="zh-CN"/>
              <a:t>Branch 4</a:t>
            </a:r>
            <a:endParaRPr lang="zh-CN" altLang="en-US"/>
          </a:p>
        </p:txBody>
      </p:sp>
      <p:sp>
        <p:nvSpPr>
          <p:cNvPr id="4" name="日期占位符 3"/>
          <p:cNvSpPr>
            <a:spLocks noGrp="1"/>
          </p:cNvSpPr>
          <p:nvPr>
            <p:ph type="dt" sz="half" idx="10"/>
          </p:nvPr>
        </p:nvSpPr>
        <p:spPr/>
        <p:txBody>
          <a:bodyPr/>
          <a:lstStyle/>
          <a:p>
            <a:fld id="{4E08E231-020E-454B-814C-04386EE4B12D}" type="datetimeFigureOut">
              <a:rPr lang="zh-CN" altLang="en-US" smtClean="0"/>
              <a:t>2021/5/27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BE349D6-2446-475D-9F9F-B6A9DFEA62F2}" type="slidenum">
              <a:rPr lang="zh-CN" altLang="en-US" smtClean="0"/>
              <a:t>‹#›</a:t>
            </a:fld>
            <a:endParaRPr lang="zh-CN" alt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831850" y="1709738"/>
            <a:ext cx="10515600" cy="2852737"/>
          </a:xfrm>
        </p:spPr>
        <p:txBody>
          <a:bodyPr anchor="b"/>
          <a:lstStyle>
            <a:lvl1pPr>
              <a:defRPr sz="6000">
                <a:latin typeface="Arial" panose="020B0604020202020204" pitchFamily="34" charset="0"/>
                <a:cs typeface="Arial" panose="020B0604020202020204" pitchFamily="34" charset="0"/>
              </a:defRPr>
            </a:lvl1pPr>
          </a:lstStyle>
          <a:p>
            <a:r>
              <a:rPr lang="en-US" altLang="zh-CN"/>
              <a:t>Title</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ltLang="zh-CN"/>
              <a:t>Body</a:t>
            </a:r>
            <a:endParaRPr lang="zh-CN" altLang="en-US"/>
          </a:p>
        </p:txBody>
      </p:sp>
      <p:sp>
        <p:nvSpPr>
          <p:cNvPr id="4" name="日期占位符 3"/>
          <p:cNvSpPr>
            <a:spLocks noGrp="1"/>
          </p:cNvSpPr>
          <p:nvPr>
            <p:ph type="dt" sz="half" idx="10"/>
          </p:nvPr>
        </p:nvSpPr>
        <p:spPr/>
        <p:txBody>
          <a:bodyPr/>
          <a:lstStyle/>
          <a:p>
            <a:fld id="{4E08E231-020E-454B-814C-04386EE4B12D}" type="datetimeFigureOut">
              <a:rPr lang="zh-CN" altLang="en-US" smtClean="0"/>
              <a:t>2021/5/27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BE349D6-2446-475D-9F9F-B6A9DFEA62F2}" type="slidenum">
              <a:rPr lang="zh-CN" altLang="en-US" smtClean="0"/>
              <a:t>‹#›</a:t>
            </a:fld>
            <a:endParaRPr lang="zh-CN" altLang="en-US"/>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hasCustomPrompt="1"/>
          </p:nvPr>
        </p:nvSpPr>
        <p:spPr/>
        <p:txBody>
          <a:bodyPr/>
          <a:lstStyle>
            <a:lvl1pPr>
              <a:defRPr>
                <a:latin typeface="Arial" panose="020B0604020202020204" pitchFamily="34" charset="0"/>
                <a:cs typeface="Arial" panose="020B0604020202020204" pitchFamily="34" charset="0"/>
              </a:defRPr>
            </a:lvl1pPr>
          </a:lstStyle>
          <a:p>
            <a:r>
              <a:rPr lang="en-US" altLang="zh-CN"/>
              <a:t>Title</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E08E231-020E-454B-814C-04386EE4B12D}" type="datetimeFigureOut">
              <a:rPr lang="zh-CN" altLang="en-US" smtClean="0"/>
              <a:t>2021/5/27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BE349D6-2446-475D-9F9F-B6A9DFEA62F2}"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DA7268BB-C1B0-4A07-841E-B140DAEE97CE}" type="datetimeFigureOut">
              <a:rPr lang="en-US" smtClean="0"/>
              <a:t>5/27/2021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EDB716F-5A96-4A9A-BE33-5D9C969214D1}" type="slidenum">
              <a:rPr lang="en-US" smtClean="0"/>
              <a:t>‹#›</a:t>
            </a:fld>
            <a:endParaRPr 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839788" y="365125"/>
            <a:ext cx="10515600" cy="1325563"/>
          </a:xfrm>
        </p:spPr>
        <p:txBody>
          <a:bodyPr/>
          <a:lstStyle>
            <a:lvl1pPr>
              <a:defRPr>
                <a:latin typeface="Arial" panose="020B0604020202020204" pitchFamily="34" charset="0"/>
                <a:cs typeface="Arial" panose="020B0604020202020204" pitchFamily="34" charset="0"/>
              </a:defRPr>
            </a:lvl1pPr>
          </a:lstStyle>
          <a:p>
            <a:r>
              <a:rPr lang="en-US" altLang="zh-CN"/>
              <a:t>Title</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atin typeface="Arial" panose="020B0604020202020204" pitchFamily="34" charset="0"/>
                <a:cs typeface="Arial"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lvl1pPr>
              <a:defRPr>
                <a:latin typeface="Arial" panose="020B0604020202020204" pitchFamily="34" charset="0"/>
                <a:cs typeface="Arial" panose="020B0604020202020204" pitchFamily="34" charset="0"/>
              </a:defRPr>
            </a:lvl1pPr>
            <a:lvl2pPr>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E08E231-020E-454B-814C-04386EE4B12D}" type="datetimeFigureOut">
              <a:rPr lang="zh-CN" altLang="en-US" smtClean="0"/>
              <a:t>2021/5/27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BE349D6-2446-475D-9F9F-B6A9DFEA62F2}" type="slidenum">
              <a:rPr lang="zh-CN" altLang="en-US" smtClean="0"/>
              <a:t>‹#›</a:t>
            </a:fld>
            <a:endParaRPr lang="zh-CN" altLang="en-US"/>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p:txBody>
          <a:bodyPr/>
          <a:lstStyle>
            <a:lvl1pPr>
              <a:defRPr>
                <a:latin typeface="Arial" panose="020B0604020202020204" pitchFamily="34" charset="0"/>
                <a:cs typeface="Arial" panose="020B0604020202020204" pitchFamily="34" charset="0"/>
              </a:defRPr>
            </a:lvl1pPr>
          </a:lstStyle>
          <a:p>
            <a:r>
              <a:rPr lang="en-US" altLang="zh-CN"/>
              <a:t>Title</a:t>
            </a:r>
            <a:endParaRPr lang="zh-CN" altLang="en-US"/>
          </a:p>
        </p:txBody>
      </p:sp>
      <p:sp>
        <p:nvSpPr>
          <p:cNvPr id="3" name="日期占位符 2"/>
          <p:cNvSpPr>
            <a:spLocks noGrp="1"/>
          </p:cNvSpPr>
          <p:nvPr>
            <p:ph type="dt" sz="half" idx="10"/>
          </p:nvPr>
        </p:nvSpPr>
        <p:spPr/>
        <p:txBody>
          <a:bodyPr/>
          <a:lstStyle/>
          <a:p>
            <a:fld id="{4E08E231-020E-454B-814C-04386EE4B12D}" type="datetimeFigureOut">
              <a:rPr lang="zh-CN" altLang="en-US" smtClean="0"/>
              <a:t>2021/5/27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BE349D6-2446-475D-9F9F-B6A9DFEA62F2}" type="slidenum">
              <a:rPr lang="zh-CN" altLang="en-US" smtClean="0"/>
              <a:t>‹#›</a:t>
            </a:fld>
            <a:endParaRPr lang="zh-CN" altLang="en-US"/>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E08E231-020E-454B-814C-04386EE4B12D}" type="datetimeFigureOut">
              <a:rPr lang="zh-CN" altLang="en-US" smtClean="0"/>
              <a:t>2021/5/27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BE349D6-2446-475D-9F9F-B6A9DFEA62F2}" type="slidenum">
              <a:rPr lang="zh-CN" altLang="en-US" smtClean="0"/>
              <a:t>‹#›</a:t>
            </a:fld>
            <a:endParaRPr lang="zh-CN" altLang="en-US"/>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839788" y="457200"/>
            <a:ext cx="3932237" cy="1600200"/>
          </a:xfrm>
        </p:spPr>
        <p:txBody>
          <a:bodyPr anchor="b"/>
          <a:lstStyle>
            <a:lvl1pPr>
              <a:defRPr sz="3200">
                <a:latin typeface="Arial" panose="020B0604020202020204" pitchFamily="34" charset="0"/>
                <a:cs typeface="Arial" panose="020B0604020202020204" pitchFamily="34" charset="0"/>
              </a:defRPr>
            </a:lvl1pPr>
          </a:lstStyle>
          <a:p>
            <a:r>
              <a:rPr lang="en-US" altLang="zh-CN"/>
              <a:t>Title</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E08E231-020E-454B-814C-04386EE4B12D}" type="datetimeFigureOut">
              <a:rPr lang="zh-CN" altLang="en-US" smtClean="0"/>
              <a:t>2021/5/27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BE349D6-2446-475D-9F9F-B6A9DFEA62F2}" type="slidenum">
              <a:rPr lang="zh-CN" altLang="en-US" smtClean="0"/>
              <a:t>‹#›</a:t>
            </a:fld>
            <a:endParaRPr lang="zh-CN" altLang="en-US"/>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839788" y="457200"/>
            <a:ext cx="3932237" cy="1600200"/>
          </a:xfrm>
        </p:spPr>
        <p:txBody>
          <a:bodyPr anchor="b"/>
          <a:lstStyle>
            <a:lvl1pPr>
              <a:defRPr sz="3200">
                <a:latin typeface="Arial" panose="020B0604020202020204" pitchFamily="34" charset="0"/>
                <a:cs typeface="Arial" panose="020B0604020202020204" pitchFamily="34" charset="0"/>
              </a:defRPr>
            </a:lvl1pPr>
          </a:lstStyle>
          <a:p>
            <a:r>
              <a:rPr lang="en-US" altLang="zh-CN"/>
              <a:t>Title</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E08E231-020E-454B-814C-04386EE4B12D}" type="datetimeFigureOut">
              <a:rPr lang="zh-CN" altLang="en-US" smtClean="0"/>
              <a:t>2021/5/27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BE349D6-2446-475D-9F9F-B6A9DFEA62F2}" type="slidenum">
              <a:rPr lang="zh-CN" altLang="en-US" smtClean="0"/>
              <a:t>‹#›</a:t>
            </a:fld>
            <a:endParaRPr lang="zh-CN" altLang="en-US"/>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hasCustomPrompt="1"/>
          </p:nvPr>
        </p:nvSpPr>
        <p:spPr/>
        <p:txBody>
          <a:bodyPr/>
          <a:lstStyle>
            <a:lvl1pPr>
              <a:defRPr>
                <a:latin typeface="Arial" panose="020B0604020202020204" pitchFamily="34" charset="0"/>
                <a:cs typeface="Arial" panose="020B0604020202020204" pitchFamily="34" charset="0"/>
              </a:defRPr>
            </a:lvl1pPr>
          </a:lstStyle>
          <a:p>
            <a:r>
              <a:rPr lang="en-US" altLang="zh-CN"/>
              <a:t>Title</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E08E231-020E-454B-814C-04386EE4B12D}" type="datetimeFigureOut">
              <a:rPr lang="zh-CN" altLang="en-US" smtClean="0"/>
              <a:t>2021/5/27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BE349D6-2446-475D-9F9F-B6A9DFEA62F2}" type="slidenum">
              <a:rPr lang="zh-CN" altLang="en-US" smtClean="0"/>
              <a:t>‹#›</a:t>
            </a:fld>
            <a:endParaRPr lang="zh-CN" altLang="en-US"/>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nvPr>
        </p:nvSpPr>
        <p:spPr>
          <a:xfrm>
            <a:off x="8724900" y="365125"/>
            <a:ext cx="2628900" cy="5811838"/>
          </a:xfrm>
        </p:spPr>
        <p:txBody>
          <a:bodyPr vert="eaVert"/>
          <a:lstStyle>
            <a:lvl1pPr>
              <a:defRPr>
                <a:latin typeface="Arial" panose="020B0604020202020204" pitchFamily="34" charset="0"/>
                <a:cs typeface="Arial" panose="020B0604020202020204" pitchFamily="34" charset="0"/>
              </a:defRPr>
            </a:lvl1pPr>
          </a:lstStyle>
          <a:p>
            <a:r>
              <a:rPr lang="en-US" altLang="zh-CN"/>
              <a:t>Title</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E08E231-020E-454B-814C-04386EE4B12D}" type="datetimeFigureOut">
              <a:rPr lang="zh-CN" altLang="en-US" smtClean="0"/>
              <a:t>2021/5/27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BE349D6-2446-475D-9F9F-B6A9DFEA62F2}" type="slidenum">
              <a:rPr lang="zh-CN" altLang="en-US" smtClean="0"/>
              <a:t>‹#›</a:t>
            </a:fld>
            <a:endParaRPr lang="zh-CN" altLang="en-US"/>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A3C39D9B-1707-4BC2-A8DF-A9A95A2D1DDF}" type="datetimeFigureOut">
              <a:rPr lang="en-US" smtClean="0"/>
              <a:t>5/27/2021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E4F7387-1A44-43D0-A42C-0F5D255AB470}" type="slidenum">
              <a:rPr lang="en-US" smtClean="0"/>
              <a:t>‹#›</a:t>
            </a:fld>
            <a:endParaRPr lang="en-US"/>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3C39D9B-1707-4BC2-A8DF-A9A95A2D1DDF}" type="datetimeFigureOut">
              <a:rPr lang="en-US" smtClean="0"/>
              <a:t>5/27/2021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E4F7387-1A44-43D0-A42C-0F5D255AB470}" type="slidenum">
              <a:rPr lang="en-US" smtClean="0"/>
              <a:t>‹#›</a:t>
            </a:fld>
            <a:endParaRPr lang="en-US"/>
          </a:p>
        </p:txBody>
      </p:sp>
      <p:sp>
        <p:nvSpPr>
          <p:cNvPr id="9" name="Picture Placeholder 8"/>
          <p:cNvSpPr>
            <a:spLocks noGrp="1"/>
          </p:cNvSpPr>
          <p:nvPr>
            <p:ph type="pic" sz="quarter" idx="13"/>
          </p:nvPr>
        </p:nvSpPr>
        <p:spPr>
          <a:xfrm>
            <a:off x="12301538" y="4252913"/>
            <a:ext cx="914400" cy="914400"/>
          </a:xfrm>
        </p:spPr>
        <p:txBody>
          <a:bodyPr/>
          <a:lstStyle/>
          <a:p>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6"/>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9"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DA7268BB-C1B0-4A07-841E-B140DAEE97CE}" type="datetimeFigureOut">
              <a:rPr lang="en-US" smtClean="0"/>
              <a:t>5/27/2021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EDB716F-5A96-4A9A-BE33-5D9C969214D1}" type="slidenum">
              <a:rPr lang="en-US" smtClean="0"/>
              <a:t>‹#›</a:t>
            </a:fld>
            <a:endParaRPr 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A3C39D9B-1707-4BC2-A8DF-A9A95A2D1DDF}" type="datetimeFigureOut">
              <a:rPr lang="en-US" smtClean="0"/>
              <a:t>5/27/2021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E4F7387-1A44-43D0-A42C-0F5D255AB470}" type="slidenum">
              <a:rPr lang="en-US" smtClean="0"/>
              <a:t>‹#›</a:t>
            </a:fld>
            <a:endParaRPr lang="en-US"/>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A3C39D9B-1707-4BC2-A8DF-A9A95A2D1DDF}" type="datetimeFigureOut">
              <a:rPr lang="en-US" smtClean="0"/>
              <a:t>5/27/2021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E4F7387-1A44-43D0-A42C-0F5D255AB470}" type="slidenum">
              <a:rPr lang="en-US" smtClean="0"/>
              <a:t>‹#›</a:t>
            </a:fld>
            <a:endParaRPr lang="en-US"/>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A3C39D9B-1707-4BC2-A8DF-A9A95A2D1DDF}" type="datetimeFigureOut">
              <a:rPr lang="en-US" smtClean="0"/>
              <a:t>5/27/2021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E4F7387-1A44-43D0-A42C-0F5D255AB470}" type="slidenum">
              <a:rPr lang="en-US" smtClean="0"/>
              <a:t>‹#›</a:t>
            </a:fld>
            <a:endParaRPr lang="en-US"/>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A3C39D9B-1707-4BC2-A8DF-A9A95A2D1DDF}" type="datetimeFigureOut">
              <a:rPr lang="en-US" smtClean="0"/>
              <a:t>5/27/2021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E4F7387-1A44-43D0-A42C-0F5D255AB470}" type="slidenum">
              <a:rPr lang="en-US" smtClean="0"/>
              <a:t>‹#›</a:t>
            </a:fld>
            <a:endParaRPr lang="en-US"/>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3C39D9B-1707-4BC2-A8DF-A9A95A2D1DDF}" type="datetimeFigureOut">
              <a:rPr lang="en-US" smtClean="0"/>
              <a:t>5/27/2021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E4F7387-1A44-43D0-A42C-0F5D255AB470}" type="slidenum">
              <a:rPr lang="en-US" smtClean="0"/>
              <a:t>‹#›</a:t>
            </a:fld>
            <a:endParaRPr lang="en-US"/>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A3C39D9B-1707-4BC2-A8DF-A9A95A2D1DDF}" type="datetimeFigureOut">
              <a:rPr lang="en-US" smtClean="0"/>
              <a:t>5/27/2021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E4F7387-1A44-43D0-A42C-0F5D255AB470}" type="slidenum">
              <a:rPr lang="en-US" smtClean="0"/>
              <a:t>‹#›</a:t>
            </a:fld>
            <a:endParaRPr lang="en-US"/>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A3C39D9B-1707-4BC2-A8DF-A9A95A2D1DDF}" type="datetimeFigureOut">
              <a:rPr lang="en-US" smtClean="0"/>
              <a:t>5/27/2021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E4F7387-1A44-43D0-A42C-0F5D255AB470}" type="slidenum">
              <a:rPr lang="en-US" smtClean="0"/>
              <a:t>‹#›</a:t>
            </a:fld>
            <a:endParaRPr lang="en-US"/>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3C39D9B-1707-4BC2-A8DF-A9A95A2D1DDF}" type="datetimeFigureOut">
              <a:rPr lang="en-US" smtClean="0"/>
              <a:t>5/27/2021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E4F7387-1A44-43D0-A42C-0F5D255AB470}" type="slidenum">
              <a:rPr lang="en-US" smtClean="0"/>
              <a:t>‹#›</a:t>
            </a:fld>
            <a:endParaRPr lang="en-US"/>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3C39D9B-1707-4BC2-A8DF-A9A95A2D1DDF}" type="datetimeFigureOut">
              <a:rPr lang="en-US" smtClean="0"/>
              <a:t>5/27/2021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E4F7387-1A44-43D0-A42C-0F5D255AB470}" type="slidenum">
              <a:rPr lang="en-US" smtClean="0"/>
              <a:t>‹#›</a:t>
            </a:fld>
            <a:endParaRPr lang="en-US"/>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DA7268BB-C1B0-4A07-841E-B140DAEE97CE}" type="datetimeFigureOut">
              <a:rPr lang="en-US" smtClean="0"/>
              <a:t>5/27/2021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EDB716F-5A96-4A9A-BE33-5D9C969214D1}" type="slidenum">
              <a:rPr lang="en-US" smtClean="0"/>
              <a:t>‹#›</a:t>
            </a:fld>
            <a:endParaRPr lang="en-US"/>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vert="horz" lIns="91440" tIns="45720" rIns="91440" bIns="45720"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90000"/>
              </a:lnSpc>
              <a:spcBef>
                <a:spcPts val="1000"/>
              </a:spcBef>
              <a:spcAft>
                <a:spcPct val="0"/>
              </a:spcAft>
              <a:buClrTx/>
              <a:buSzTx/>
              <a:buFont typeface="Arial" panose="020B0604020202020204" pitchFamily="34" charset="0"/>
              <a:buNone/>
              <a:defRPr/>
            </a:pPr>
            <a:endParaRPr kumimoji="0" lang="en-US" sz="3200" b="0" i="0" u="none" strike="noStrike" kern="1200" cap="none" spc="0" normalizeH="0" baseline="0" noProof="0">
              <a:ln>
                <a:noFill/>
              </a:ln>
              <a:solidFill>
                <a:schemeClr val="tx1"/>
              </a:solidFill>
              <a:effectLst/>
              <a:uLnTx/>
              <a:uFillTx/>
              <a:latin typeface="+mn-lt"/>
              <a:ea typeface="+mn-ea"/>
              <a:cs typeface="+mn-cs"/>
            </a:endParaRP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A7268BB-C1B0-4A07-841E-B140DAEE97CE}" type="datetimeFigureOut">
              <a:rPr lang="en-US" smtClean="0"/>
              <a:t>5/27/2021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EDB716F-5A96-4A9A-BE33-5D9C969214D1}"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6"/>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DA7268BB-C1B0-4A07-841E-B140DAEE97CE}" type="datetimeFigureOut">
              <a:rPr lang="en-US" smtClean="0"/>
              <a:t>5/27/2021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EDB716F-5A96-4A9A-BE33-5D9C969214D1}"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6"/>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DA7268BB-C1B0-4A07-841E-B140DAEE97CE}" type="datetimeFigureOut">
              <a:rPr lang="en-US" smtClean="0"/>
              <a:t>5/27/2021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EDB716F-5A96-4A9A-BE33-5D9C969214D1}"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slideLayout" Target="../slideLayouts/slideLayout35.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slideLayout" Target="../slideLayouts/slideLayout34.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3.xml"/><Relationship Id="rId3" Type="http://schemas.openxmlformats.org/officeDocument/2006/relationships/slideLayout" Target="../slideLayouts/slideLayout38.xml"/><Relationship Id="rId7" Type="http://schemas.openxmlformats.org/officeDocument/2006/relationships/slideLayout" Target="../slideLayouts/slideLayout42.xml"/><Relationship Id="rId12" Type="http://schemas.openxmlformats.org/officeDocument/2006/relationships/theme" Target="../theme/theme4.xml"/><Relationship Id="rId2" Type="http://schemas.openxmlformats.org/officeDocument/2006/relationships/slideLayout" Target="../slideLayouts/slideLayout37.xml"/><Relationship Id="rId1" Type="http://schemas.openxmlformats.org/officeDocument/2006/relationships/slideLayout" Target="../slideLayouts/slideLayout36.xml"/><Relationship Id="rId6" Type="http://schemas.openxmlformats.org/officeDocument/2006/relationships/slideLayout" Target="../slideLayouts/slideLayout41.xml"/><Relationship Id="rId11" Type="http://schemas.openxmlformats.org/officeDocument/2006/relationships/slideLayout" Target="../slideLayouts/slideLayout46.xml"/><Relationship Id="rId5" Type="http://schemas.openxmlformats.org/officeDocument/2006/relationships/slideLayout" Target="../slideLayouts/slideLayout40.xml"/><Relationship Id="rId10" Type="http://schemas.openxmlformats.org/officeDocument/2006/relationships/slideLayout" Target="../slideLayouts/slideLayout45.xml"/><Relationship Id="rId4" Type="http://schemas.openxmlformats.org/officeDocument/2006/relationships/slideLayout" Target="../slideLayouts/slideLayout39.xml"/><Relationship Id="rId9" Type="http://schemas.openxmlformats.org/officeDocument/2006/relationships/slideLayout" Target="../slideLayouts/slideLayout44.xml"/></Relationships>
</file>

<file path=ppt/slideMasters/_rels/slideMaster5.xml.rels><?xml version="1.0" encoding="UTF-8" standalone="yes"?>
<Relationships xmlns="http://schemas.openxmlformats.org/package/2006/relationships"><Relationship Id="rId2" Type="http://schemas.openxmlformats.org/officeDocument/2006/relationships/theme" Target="../theme/theme5.xml"/><Relationship Id="rId1" Type="http://schemas.openxmlformats.org/officeDocument/2006/relationships/slideLayout" Target="../slideLayouts/slideLayout47.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55.xml"/><Relationship Id="rId13" Type="http://schemas.openxmlformats.org/officeDocument/2006/relationships/image" Target="../media/image3.png"/><Relationship Id="rId3" Type="http://schemas.openxmlformats.org/officeDocument/2006/relationships/slideLayout" Target="../slideLayouts/slideLayout50.xml"/><Relationship Id="rId7" Type="http://schemas.openxmlformats.org/officeDocument/2006/relationships/slideLayout" Target="../slideLayouts/slideLayout54.xml"/><Relationship Id="rId12" Type="http://schemas.openxmlformats.org/officeDocument/2006/relationships/theme" Target="../theme/theme6.xml"/><Relationship Id="rId2" Type="http://schemas.openxmlformats.org/officeDocument/2006/relationships/slideLayout" Target="../slideLayouts/slideLayout49.xml"/><Relationship Id="rId1" Type="http://schemas.openxmlformats.org/officeDocument/2006/relationships/slideLayout" Target="../slideLayouts/slideLayout48.xml"/><Relationship Id="rId6" Type="http://schemas.openxmlformats.org/officeDocument/2006/relationships/slideLayout" Target="../slideLayouts/slideLayout53.xml"/><Relationship Id="rId11" Type="http://schemas.openxmlformats.org/officeDocument/2006/relationships/slideLayout" Target="../slideLayouts/slideLayout58.xml"/><Relationship Id="rId5" Type="http://schemas.openxmlformats.org/officeDocument/2006/relationships/slideLayout" Target="../slideLayouts/slideLayout52.xml"/><Relationship Id="rId10" Type="http://schemas.openxmlformats.org/officeDocument/2006/relationships/slideLayout" Target="../slideLayouts/slideLayout57.xml"/><Relationship Id="rId4" Type="http://schemas.openxmlformats.org/officeDocument/2006/relationships/slideLayout" Target="../slideLayouts/slideLayout51.xml"/><Relationship Id="rId9" Type="http://schemas.openxmlformats.org/officeDocument/2006/relationships/slideLayout" Target="../slideLayouts/slideLayout56.xml"/><Relationship Id="rId14" Type="http://schemas.openxmlformats.org/officeDocument/2006/relationships/image" Target="../media/image4.png"/></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66.xml"/><Relationship Id="rId13" Type="http://schemas.openxmlformats.org/officeDocument/2006/relationships/image" Target="../media/image5.jpeg"/><Relationship Id="rId3" Type="http://schemas.openxmlformats.org/officeDocument/2006/relationships/slideLayout" Target="../slideLayouts/slideLayout61.xml"/><Relationship Id="rId7" Type="http://schemas.openxmlformats.org/officeDocument/2006/relationships/slideLayout" Target="../slideLayouts/slideLayout65.xml"/><Relationship Id="rId12" Type="http://schemas.openxmlformats.org/officeDocument/2006/relationships/theme" Target="../theme/theme7.xml"/><Relationship Id="rId2" Type="http://schemas.openxmlformats.org/officeDocument/2006/relationships/slideLayout" Target="../slideLayouts/slideLayout60.xml"/><Relationship Id="rId1" Type="http://schemas.openxmlformats.org/officeDocument/2006/relationships/slideLayout" Target="../slideLayouts/slideLayout59.xml"/><Relationship Id="rId6" Type="http://schemas.openxmlformats.org/officeDocument/2006/relationships/slideLayout" Target="../slideLayouts/slideLayout64.xml"/><Relationship Id="rId11" Type="http://schemas.openxmlformats.org/officeDocument/2006/relationships/slideLayout" Target="../slideLayouts/slideLayout69.xml"/><Relationship Id="rId5" Type="http://schemas.openxmlformats.org/officeDocument/2006/relationships/slideLayout" Target="../slideLayouts/slideLayout63.xml"/><Relationship Id="rId10" Type="http://schemas.openxmlformats.org/officeDocument/2006/relationships/slideLayout" Target="../slideLayouts/slideLayout68.xml"/><Relationship Id="rId4" Type="http://schemas.openxmlformats.org/officeDocument/2006/relationships/slideLayout" Target="../slideLayouts/slideLayout62.xml"/><Relationship Id="rId9" Type="http://schemas.openxmlformats.org/officeDocument/2006/relationships/slideLayout" Target="../slideLayouts/slideLayout6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6"/>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A7268BB-C1B0-4A07-841E-B140DAEE97CE}" type="datetimeFigureOut">
              <a:rPr lang="en-US" smtClean="0"/>
              <a:t>5/27/2021</a:t>
            </a:fld>
            <a:endParaRPr lang="en-US"/>
          </a:p>
        </p:txBody>
      </p:sp>
      <p:sp>
        <p:nvSpPr>
          <p:cNvPr id="5" name="Footer Placeholder 4"/>
          <p:cNvSpPr>
            <a:spLocks noGrp="1"/>
          </p:cNvSpPr>
          <p:nvPr>
            <p:ph type="ftr" sz="quarter" idx="3"/>
          </p:nvPr>
        </p:nvSpPr>
        <p:spPr>
          <a:xfrm>
            <a:off x="4038600" y="6356351"/>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EDB716F-5A96-4A9A-BE33-5D9C969214D1}"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AF8FA92-DCEB-416D-A3AA-345BE494323E}" type="datetimeFigureOut">
              <a:rPr lang="en-US" smtClean="0"/>
              <a:t>5/27/2021</a:t>
            </a:fld>
            <a:endParaRPr lang="en-US"/>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9B7AED0-1251-46AC-8102-BF35D3C7A77D}"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5983328-5D9C-4CDA-A4B0-8F0932BA2C1A}" type="datetimeFigureOut">
              <a:rPr lang="en-US" smtClean="0"/>
              <a:t>5/27/2021</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CCEE447-4DD9-425C-BEC0-5EA12C7BCFCC}"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 id="2147483685"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E08E231-020E-454B-814C-04386EE4B12D}" type="datetimeFigureOut">
              <a:rPr lang="zh-CN" altLang="en-US" smtClean="0"/>
              <a:t>2021/5/27</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BE349D6-2446-475D-9F9F-B6A9DFEA62F2}" type="slidenum">
              <a:rPr lang="zh-CN" altLang="en-US" smtClean="0"/>
              <a:t>‹#›</a:t>
            </a:fld>
            <a:endParaRPr lang="zh-CN" altLang="en-US"/>
          </a:p>
        </p:txBody>
      </p:sp>
      <p:grpSp>
        <p:nvGrpSpPr>
          <p:cNvPr id="7" name="组合 6"/>
          <p:cNvGrpSpPr/>
          <p:nvPr userDrawn="1"/>
        </p:nvGrpSpPr>
        <p:grpSpPr>
          <a:xfrm>
            <a:off x="0" y="0"/>
            <a:ext cx="12192000" cy="6858000"/>
            <a:chOff x="0" y="0"/>
            <a:chExt cx="12192000" cy="6858000"/>
          </a:xfrm>
        </p:grpSpPr>
        <p:sp>
          <p:nvSpPr>
            <p:cNvPr id="8" name="矩形 7"/>
            <p:cNvSpPr/>
            <p:nvPr/>
          </p:nvSpPr>
          <p:spPr>
            <a:xfrm>
              <a:off x="0" y="0"/>
              <a:ext cx="12192000" cy="6858000"/>
            </a:xfrm>
            <a:prstGeom prst="rect">
              <a:avLst/>
            </a:prstGeom>
            <a:solidFill>
              <a:srgbClr val="FFEB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47650" y="266578"/>
              <a:ext cx="11696700" cy="632484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 bg1="lt1" tx1="dk1" bg2="lt2" tx2="dk2" accent1="accent1" accent2="accent2" accent3="accent3" accent4="accent4" accent5="accent5" accent6="accent6" hlink="hlink" folHlink="folHlink"/>
  <p:sldLayoutIdLst>
    <p:sldLayoutId id="2147483687" r:id="rId1"/>
    <p:sldLayoutId id="2147483688" r:id="rId2"/>
    <p:sldLayoutId id="2147483689" r:id="rId3"/>
    <p:sldLayoutId id="2147483690" r:id="rId4"/>
    <p:sldLayoutId id="2147483691" r:id="rId5"/>
    <p:sldLayoutId id="2147483692" r:id="rId6"/>
    <p:sldLayoutId id="2147483693" r:id="rId7"/>
    <p:sldLayoutId id="2147483694" r:id="rId8"/>
    <p:sldLayoutId id="2147483695" r:id="rId9"/>
    <p:sldLayoutId id="2147483696" r:id="rId10"/>
    <p:sldLayoutId id="2147483697"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rgbClr val="9EC9D2"/>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99" r:id="rId1"/>
  </p:sldLayoutIdLst>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xStyles>
    <p:titleStyle>
      <a:lvl1pPr algn="l" defTabSz="514350" rtl="0" eaLnBrk="1" latinLnBrk="0" hangingPunct="1">
        <a:lnSpc>
          <a:spcPct val="90000"/>
        </a:lnSpc>
        <a:spcBef>
          <a:spcPct val="0"/>
        </a:spcBef>
        <a:buNone/>
        <a:defRPr sz="2475" kern="1200">
          <a:solidFill>
            <a:schemeClr val="tx1"/>
          </a:solidFill>
          <a:latin typeface="+mj-lt"/>
          <a:ea typeface="+mj-ea"/>
          <a:cs typeface="+mj-cs"/>
        </a:defRPr>
      </a:lvl1pPr>
    </p:titleStyle>
    <p:bodyStyle>
      <a:lvl1pPr marL="128905" indent="-128270" algn="l" defTabSz="514350" rtl="0" eaLnBrk="1" latinLnBrk="0" hangingPunct="1">
        <a:lnSpc>
          <a:spcPct val="90000"/>
        </a:lnSpc>
        <a:spcBef>
          <a:spcPct val="113000"/>
        </a:spcBef>
        <a:buFont typeface="Arial" panose="020B0604020202020204" pitchFamily="34" charset="0"/>
        <a:buChar char="•"/>
        <a:defRPr sz="1575" kern="1200">
          <a:solidFill>
            <a:schemeClr val="tx1"/>
          </a:solidFill>
          <a:latin typeface="+mn-lt"/>
          <a:ea typeface="+mn-ea"/>
          <a:cs typeface="+mn-cs"/>
        </a:defRPr>
      </a:lvl1pPr>
      <a:lvl2pPr marL="386080" indent="-128270" algn="l" defTabSz="514350" rtl="0" eaLnBrk="1" latinLnBrk="0" hangingPunct="1">
        <a:lnSpc>
          <a:spcPct val="90000"/>
        </a:lnSpc>
        <a:spcBef>
          <a:spcPts val="280"/>
        </a:spcBef>
        <a:buFont typeface="Arial" panose="020B0604020202020204" pitchFamily="34" charset="0"/>
        <a:buChar char="•"/>
        <a:defRPr sz="1350" kern="1200">
          <a:solidFill>
            <a:schemeClr val="tx1"/>
          </a:solidFill>
          <a:latin typeface="+mn-lt"/>
          <a:ea typeface="+mn-ea"/>
          <a:cs typeface="+mn-cs"/>
        </a:defRPr>
      </a:lvl2pPr>
      <a:lvl3pPr marL="643255" indent="-128270" algn="l" defTabSz="514350" rtl="0" eaLnBrk="1" latinLnBrk="0" hangingPunct="1">
        <a:lnSpc>
          <a:spcPct val="90000"/>
        </a:lnSpc>
        <a:spcBef>
          <a:spcPts val="280"/>
        </a:spcBef>
        <a:buFont typeface="Arial" panose="020B0604020202020204" pitchFamily="34" charset="0"/>
        <a:buChar char="•"/>
        <a:defRPr sz="1125" kern="1200">
          <a:solidFill>
            <a:schemeClr val="tx1"/>
          </a:solidFill>
          <a:latin typeface="+mn-lt"/>
          <a:ea typeface="+mn-ea"/>
          <a:cs typeface="+mn-cs"/>
        </a:defRPr>
      </a:lvl3pPr>
      <a:lvl4pPr marL="900430" indent="-128270" algn="l" defTabSz="514350" rtl="0" eaLnBrk="1" latinLnBrk="0" hangingPunct="1">
        <a:lnSpc>
          <a:spcPct val="90000"/>
        </a:lnSpc>
        <a:spcBef>
          <a:spcPts val="280"/>
        </a:spcBef>
        <a:buFont typeface="Arial" panose="020B0604020202020204" pitchFamily="34" charset="0"/>
        <a:buChar char="•"/>
        <a:defRPr sz="1015" kern="1200">
          <a:solidFill>
            <a:schemeClr val="tx1"/>
          </a:solidFill>
          <a:latin typeface="+mn-lt"/>
          <a:ea typeface="+mn-ea"/>
          <a:cs typeface="+mn-cs"/>
        </a:defRPr>
      </a:lvl4pPr>
      <a:lvl5pPr marL="1157605" indent="-128270" algn="l" defTabSz="514350" rtl="0" eaLnBrk="1" latinLnBrk="0" hangingPunct="1">
        <a:lnSpc>
          <a:spcPct val="90000"/>
        </a:lnSpc>
        <a:spcBef>
          <a:spcPts val="280"/>
        </a:spcBef>
        <a:buFont typeface="Arial" panose="020B0604020202020204" pitchFamily="34" charset="0"/>
        <a:buChar char="•"/>
        <a:defRPr sz="1015" kern="1200">
          <a:solidFill>
            <a:schemeClr val="tx1"/>
          </a:solidFill>
          <a:latin typeface="+mn-lt"/>
          <a:ea typeface="+mn-ea"/>
          <a:cs typeface="+mn-cs"/>
        </a:defRPr>
      </a:lvl5pPr>
      <a:lvl6pPr marL="1414780" indent="-128270" algn="l" defTabSz="514350" rtl="0" eaLnBrk="1" latinLnBrk="0" hangingPunct="1">
        <a:lnSpc>
          <a:spcPct val="90000"/>
        </a:lnSpc>
        <a:spcBef>
          <a:spcPts val="280"/>
        </a:spcBef>
        <a:buFont typeface="Arial" panose="020B0604020202020204" pitchFamily="34" charset="0"/>
        <a:buChar char="•"/>
        <a:defRPr sz="1015" kern="1200">
          <a:solidFill>
            <a:schemeClr val="tx1"/>
          </a:solidFill>
          <a:latin typeface="+mn-lt"/>
          <a:ea typeface="+mn-ea"/>
          <a:cs typeface="+mn-cs"/>
        </a:defRPr>
      </a:lvl6pPr>
      <a:lvl7pPr marL="1671955" indent="-128270" algn="l" defTabSz="514350" rtl="0" eaLnBrk="1" latinLnBrk="0" hangingPunct="1">
        <a:lnSpc>
          <a:spcPct val="90000"/>
        </a:lnSpc>
        <a:spcBef>
          <a:spcPts val="280"/>
        </a:spcBef>
        <a:buFont typeface="Arial" panose="020B0604020202020204" pitchFamily="34" charset="0"/>
        <a:buChar char="•"/>
        <a:defRPr sz="1015" kern="1200">
          <a:solidFill>
            <a:schemeClr val="tx1"/>
          </a:solidFill>
          <a:latin typeface="+mn-lt"/>
          <a:ea typeface="+mn-ea"/>
          <a:cs typeface="+mn-cs"/>
        </a:defRPr>
      </a:lvl7pPr>
      <a:lvl8pPr marL="1929130" indent="-128270" algn="l" defTabSz="514350" rtl="0" eaLnBrk="1" latinLnBrk="0" hangingPunct="1">
        <a:lnSpc>
          <a:spcPct val="90000"/>
        </a:lnSpc>
        <a:spcBef>
          <a:spcPts val="280"/>
        </a:spcBef>
        <a:buFont typeface="Arial" panose="020B0604020202020204" pitchFamily="34" charset="0"/>
        <a:buChar char="•"/>
        <a:defRPr sz="1015" kern="1200">
          <a:solidFill>
            <a:schemeClr val="tx1"/>
          </a:solidFill>
          <a:latin typeface="+mn-lt"/>
          <a:ea typeface="+mn-ea"/>
          <a:cs typeface="+mn-cs"/>
        </a:defRPr>
      </a:lvl8pPr>
      <a:lvl9pPr marL="2186305" indent="-128270" algn="l" defTabSz="514350" rtl="0" eaLnBrk="1" latinLnBrk="0" hangingPunct="1">
        <a:lnSpc>
          <a:spcPct val="90000"/>
        </a:lnSpc>
        <a:spcBef>
          <a:spcPts val="280"/>
        </a:spcBef>
        <a:buFont typeface="Arial" panose="020B0604020202020204" pitchFamily="34" charset="0"/>
        <a:buChar char="•"/>
        <a:defRPr sz="1015" kern="1200">
          <a:solidFill>
            <a:schemeClr val="tx1"/>
          </a:solidFill>
          <a:latin typeface="+mn-lt"/>
          <a:ea typeface="+mn-ea"/>
          <a:cs typeface="+mn-cs"/>
        </a:defRPr>
      </a:lvl9pPr>
    </p:bodyStyle>
    <p:otherStyle>
      <a:defPPr>
        <a:defRPr lang="en-US"/>
      </a:defPPr>
      <a:lvl1pPr marL="0" algn="l" defTabSz="514350" rtl="0" eaLnBrk="1" latinLnBrk="0" hangingPunct="1">
        <a:defRPr sz="1015" kern="1200">
          <a:solidFill>
            <a:schemeClr val="tx1"/>
          </a:solidFill>
          <a:latin typeface="+mn-lt"/>
          <a:ea typeface="+mn-ea"/>
          <a:cs typeface="+mn-cs"/>
        </a:defRPr>
      </a:lvl1pPr>
      <a:lvl2pPr marL="257175" algn="l" defTabSz="514350" rtl="0" eaLnBrk="1" latinLnBrk="0" hangingPunct="1">
        <a:defRPr sz="1015" kern="1200">
          <a:solidFill>
            <a:schemeClr val="tx1"/>
          </a:solidFill>
          <a:latin typeface="+mn-lt"/>
          <a:ea typeface="+mn-ea"/>
          <a:cs typeface="+mn-cs"/>
        </a:defRPr>
      </a:lvl2pPr>
      <a:lvl3pPr marL="514350" algn="l" defTabSz="514350" rtl="0" eaLnBrk="1" latinLnBrk="0" hangingPunct="1">
        <a:defRPr sz="1015" kern="1200">
          <a:solidFill>
            <a:schemeClr val="tx1"/>
          </a:solidFill>
          <a:latin typeface="+mn-lt"/>
          <a:ea typeface="+mn-ea"/>
          <a:cs typeface="+mn-cs"/>
        </a:defRPr>
      </a:lvl3pPr>
      <a:lvl4pPr marL="771525" algn="l" defTabSz="514350" rtl="0" eaLnBrk="1" latinLnBrk="0" hangingPunct="1">
        <a:defRPr sz="1015" kern="1200">
          <a:solidFill>
            <a:schemeClr val="tx1"/>
          </a:solidFill>
          <a:latin typeface="+mn-lt"/>
          <a:ea typeface="+mn-ea"/>
          <a:cs typeface="+mn-cs"/>
        </a:defRPr>
      </a:lvl4pPr>
      <a:lvl5pPr marL="1028700" algn="l" defTabSz="514350" rtl="0" eaLnBrk="1" latinLnBrk="0" hangingPunct="1">
        <a:defRPr sz="1015" kern="1200">
          <a:solidFill>
            <a:schemeClr val="tx1"/>
          </a:solidFill>
          <a:latin typeface="+mn-lt"/>
          <a:ea typeface="+mn-ea"/>
          <a:cs typeface="+mn-cs"/>
        </a:defRPr>
      </a:lvl5pPr>
      <a:lvl6pPr marL="1285875" algn="l" defTabSz="514350" rtl="0" eaLnBrk="1" latinLnBrk="0" hangingPunct="1">
        <a:defRPr sz="1015" kern="1200">
          <a:solidFill>
            <a:schemeClr val="tx1"/>
          </a:solidFill>
          <a:latin typeface="+mn-lt"/>
          <a:ea typeface="+mn-ea"/>
          <a:cs typeface="+mn-cs"/>
        </a:defRPr>
      </a:lvl6pPr>
      <a:lvl7pPr marL="1543050" algn="l" defTabSz="514350" rtl="0" eaLnBrk="1" latinLnBrk="0" hangingPunct="1">
        <a:defRPr sz="1015" kern="1200">
          <a:solidFill>
            <a:schemeClr val="tx1"/>
          </a:solidFill>
          <a:latin typeface="+mn-lt"/>
          <a:ea typeface="+mn-ea"/>
          <a:cs typeface="+mn-cs"/>
        </a:defRPr>
      </a:lvl7pPr>
      <a:lvl8pPr marL="1800225" algn="l" defTabSz="514350" rtl="0" eaLnBrk="1" latinLnBrk="0" hangingPunct="1">
        <a:defRPr sz="1015" kern="1200">
          <a:solidFill>
            <a:schemeClr val="tx1"/>
          </a:solidFill>
          <a:latin typeface="+mn-lt"/>
          <a:ea typeface="+mn-ea"/>
          <a:cs typeface="+mn-cs"/>
        </a:defRPr>
      </a:lvl8pPr>
      <a:lvl9pPr marL="2057400" algn="l" defTabSz="514350" rtl="0" eaLnBrk="1" latinLnBrk="0" hangingPunct="1">
        <a:defRPr sz="1015"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3C39D9B-1707-4BC2-A8DF-A9A95A2D1DDF}" type="datetimeFigureOut">
              <a:rPr lang="en-US" smtClean="0"/>
              <a:t>5/27/2021</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E4F7387-1A44-43D0-A42C-0F5D255AB470}" type="slidenum">
              <a:rPr lang="en-US" smtClean="0"/>
              <a:t>‹#›</a:t>
            </a:fld>
            <a:endParaRPr lang="en-US"/>
          </a:p>
        </p:txBody>
      </p:sp>
      <p:pic>
        <p:nvPicPr>
          <p:cNvPr id="7" name="Picture 6" descr="A picture containing flower, plant, bouquet&#10;&#10;Description automatically generated"/>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11121654" y="-14085"/>
            <a:ext cx="1223705" cy="1041991"/>
          </a:xfrm>
          <a:prstGeom prst="rect">
            <a:avLst/>
          </a:prstGeom>
        </p:spPr>
      </p:pic>
    </p:spTree>
  </p:cSld>
  <p:clrMap bg1="lt1" tx1="dk1" bg2="lt2" tx2="dk2" accent1="accent1" accent2="accent2" accent3="accent3" accent4="accent4" accent5="accent5" accent6="accent6" hlink="hlink" folHlink="folHlink"/>
  <p:sldLayoutIdLst>
    <p:sldLayoutId id="2147483701" r:id="rId1"/>
    <p:sldLayoutId id="2147483702" r:id="rId2"/>
    <p:sldLayoutId id="2147483703" r:id="rId3"/>
    <p:sldLayoutId id="2147483704" r:id="rId4"/>
    <p:sldLayoutId id="2147483705" r:id="rId5"/>
    <p:sldLayoutId id="2147483706" r:id="rId6"/>
    <p:sldLayoutId id="2147483707" r:id="rId7"/>
    <p:sldLayoutId id="2147483708" r:id="rId8"/>
    <p:sldLayoutId id="2147483709" r:id="rId9"/>
    <p:sldLayoutId id="2147483710" r:id="rId10"/>
    <p:sldLayoutId id="214748371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13"/>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13" r:id="rId1"/>
    <p:sldLayoutId id="2147483714" r:id="rId2"/>
    <p:sldLayoutId id="2147483715" r:id="rId3"/>
    <p:sldLayoutId id="2147483716" r:id="rId4"/>
    <p:sldLayoutId id="2147483717" r:id="rId5"/>
    <p:sldLayoutId id="2147483718" r:id="rId6"/>
    <p:sldLayoutId id="2147483719" r:id="rId7"/>
    <p:sldLayoutId id="2147483720" r:id="rId8"/>
    <p:sldLayoutId id="2147483721" r:id="rId9"/>
    <p:sldLayoutId id="2147483722" r:id="rId10"/>
    <p:sldLayoutId id="2147483723" r:id="rId11"/>
  </p:sldLayoutIdLst>
  <p:hf sldNum="0" hdr="0" ftr="0" dt="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charset="0"/>
        </a:defRPr>
      </a:lvl5pPr>
      <a:lvl6pPr marL="457200" algn="l" rtl="0" fontAlgn="base">
        <a:lnSpc>
          <a:spcPct val="90000"/>
        </a:lnSpc>
        <a:spcBef>
          <a:spcPct val="0"/>
        </a:spcBef>
        <a:spcAft>
          <a:spcPct val="0"/>
        </a:spcAft>
        <a:defRPr sz="4400">
          <a:solidFill>
            <a:schemeClr val="tx1"/>
          </a:solidFill>
          <a:latin typeface="Calibri Light" panose="020F0302020204030204" charset="0"/>
        </a:defRPr>
      </a:lvl6pPr>
      <a:lvl7pPr marL="914400" algn="l" rtl="0" fontAlgn="base">
        <a:lnSpc>
          <a:spcPct val="90000"/>
        </a:lnSpc>
        <a:spcBef>
          <a:spcPct val="0"/>
        </a:spcBef>
        <a:spcAft>
          <a:spcPct val="0"/>
        </a:spcAft>
        <a:defRPr sz="4400">
          <a:solidFill>
            <a:schemeClr val="tx1"/>
          </a:solidFill>
          <a:latin typeface="Calibri Light" panose="020F0302020204030204" charset="0"/>
        </a:defRPr>
      </a:lvl7pPr>
      <a:lvl8pPr marL="1371600" algn="l" rtl="0" fontAlgn="base">
        <a:lnSpc>
          <a:spcPct val="90000"/>
        </a:lnSpc>
        <a:spcBef>
          <a:spcPct val="0"/>
        </a:spcBef>
        <a:spcAft>
          <a:spcPct val="0"/>
        </a:spcAft>
        <a:defRPr sz="4400">
          <a:solidFill>
            <a:schemeClr val="tx1"/>
          </a:solidFill>
          <a:latin typeface="Calibri Light" panose="020F0302020204030204" charset="0"/>
        </a:defRPr>
      </a:lvl8pPr>
      <a:lvl9pPr marL="1828800" algn="l" rtl="0" fontAlgn="base">
        <a:lnSpc>
          <a:spcPct val="90000"/>
        </a:lnSpc>
        <a:spcBef>
          <a:spcPct val="0"/>
        </a:spcBef>
        <a:spcAft>
          <a:spcPct val="0"/>
        </a:spcAft>
        <a:defRPr sz="4400">
          <a:solidFill>
            <a:schemeClr val="tx1"/>
          </a:solidFill>
          <a:latin typeface="Calibri Light" panose="020F0302020204030204" charset="0"/>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4.xml"/><Relationship Id="rId1" Type="http://schemas.openxmlformats.org/officeDocument/2006/relationships/slideLayout" Target="../slideLayouts/slideLayout37.xml"/><Relationship Id="rId5" Type="http://schemas.openxmlformats.org/officeDocument/2006/relationships/image" Target="../media/image24.png"/><Relationship Id="rId4" Type="http://schemas.openxmlformats.org/officeDocument/2006/relationships/image" Target="../media/image23.png"/></Relationships>
</file>

<file path=ppt/slides/_rels/slide1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5.xml"/><Relationship Id="rId1" Type="http://schemas.openxmlformats.org/officeDocument/2006/relationships/slideLayout" Target="../slideLayouts/slideLayout37.xml"/><Relationship Id="rId5" Type="http://schemas.openxmlformats.org/officeDocument/2006/relationships/image" Target="../media/image24.png"/><Relationship Id="rId4" Type="http://schemas.openxmlformats.org/officeDocument/2006/relationships/image" Target="../media/image23.png"/></Relationships>
</file>

<file path=ppt/slides/_rels/slide1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6.xml"/><Relationship Id="rId1" Type="http://schemas.openxmlformats.org/officeDocument/2006/relationships/slideLayout" Target="../slideLayouts/slideLayout37.xml"/><Relationship Id="rId5" Type="http://schemas.openxmlformats.org/officeDocument/2006/relationships/image" Target="../media/image24.png"/><Relationship Id="rId4" Type="http://schemas.openxmlformats.org/officeDocument/2006/relationships/image" Target="../media/image23.png"/></Relationships>
</file>

<file path=ppt/slides/_rels/slide1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7.xml"/><Relationship Id="rId1" Type="http://schemas.openxmlformats.org/officeDocument/2006/relationships/slideLayout" Target="../slideLayouts/slideLayout37.xml"/><Relationship Id="rId5" Type="http://schemas.openxmlformats.org/officeDocument/2006/relationships/image" Target="../media/image24.png"/><Relationship Id="rId4" Type="http://schemas.openxmlformats.org/officeDocument/2006/relationships/image" Target="../media/image23.png"/></Relationships>
</file>

<file path=ppt/slides/_rels/slide1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8.xml"/><Relationship Id="rId1" Type="http://schemas.openxmlformats.org/officeDocument/2006/relationships/slideLayout" Target="../slideLayouts/slideLayout37.xml"/><Relationship Id="rId5" Type="http://schemas.openxmlformats.org/officeDocument/2006/relationships/image" Target="../media/image26.png"/><Relationship Id="rId4" Type="http://schemas.openxmlformats.org/officeDocument/2006/relationships/image" Target="../media/image25.png"/></Relationships>
</file>

<file path=ppt/slides/_rels/slide1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9.xml"/><Relationship Id="rId1" Type="http://schemas.openxmlformats.org/officeDocument/2006/relationships/slideLayout" Target="../slideLayouts/slideLayout37.xml"/><Relationship Id="rId5" Type="http://schemas.openxmlformats.org/officeDocument/2006/relationships/image" Target="../media/image24.png"/><Relationship Id="rId4" Type="http://schemas.openxmlformats.org/officeDocument/2006/relationships/image" Target="../media/image23.png"/></Relationships>
</file>

<file path=ppt/slides/_rels/slide16.xml.rels><?xml version="1.0" encoding="UTF-8" standalone="yes"?>
<Relationships xmlns="http://schemas.openxmlformats.org/package/2006/relationships"><Relationship Id="rId3" Type="http://schemas.openxmlformats.org/officeDocument/2006/relationships/image" Target="../media/image27.GIF"/><Relationship Id="rId2" Type="http://schemas.openxmlformats.org/officeDocument/2006/relationships/notesSlide" Target="../notesSlides/notesSlide10.xml"/><Relationship Id="rId1" Type="http://schemas.openxmlformats.org/officeDocument/2006/relationships/slideLayout" Target="../slideLayouts/slideLayout13.xml"/><Relationship Id="rId6" Type="http://schemas.openxmlformats.org/officeDocument/2006/relationships/image" Target="../media/image21.png"/><Relationship Id="rId5" Type="http://schemas.openxmlformats.org/officeDocument/2006/relationships/image" Target="../media/image29.GIF"/><Relationship Id="rId4" Type="http://schemas.openxmlformats.org/officeDocument/2006/relationships/image" Target="../media/image28.GIF"/></Relationships>
</file>

<file path=ppt/slides/_rels/slide1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1.xml"/><Relationship Id="rId1" Type="http://schemas.openxmlformats.org/officeDocument/2006/relationships/slideLayout" Target="../slideLayouts/slideLayout37.xml"/><Relationship Id="rId5" Type="http://schemas.openxmlformats.org/officeDocument/2006/relationships/image" Target="../media/image24.png"/><Relationship Id="rId4" Type="http://schemas.openxmlformats.org/officeDocument/2006/relationships/image" Target="../media/image23.png"/></Relationships>
</file>

<file path=ppt/slides/_rels/slide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30.png"/><Relationship Id="rId1" Type="http://schemas.openxmlformats.org/officeDocument/2006/relationships/slideLayout" Target="../slideLayouts/slideLayout37.xml"/></Relationships>
</file>

<file path=ppt/slides/_rels/slide1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2.xml"/><Relationship Id="rId1" Type="http://schemas.openxmlformats.org/officeDocument/2006/relationships/slideLayout" Target="../slideLayouts/slideLayout34.xml"/><Relationship Id="rId5" Type="http://schemas.openxmlformats.org/officeDocument/2006/relationships/image" Target="../media/image21.png"/><Relationship Id="rId4" Type="http://schemas.openxmlformats.org/officeDocument/2006/relationships/image" Target="../media/image20.png"/></Relationships>
</file>

<file path=ppt/slides/_rels/slide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xml"/><Relationship Id="rId1" Type="http://schemas.openxmlformats.org/officeDocument/2006/relationships/slideLayout" Target="../slideLayouts/slideLayout13.xml"/><Relationship Id="rId6" Type="http://schemas.microsoft.com/office/2007/relationships/hdphoto" Target="../media/hdphoto1.wdp"/><Relationship Id="rId5" Type="http://schemas.openxmlformats.org/officeDocument/2006/relationships/image" Target="../media/image10.png"/><Relationship Id="rId4" Type="http://schemas.openxmlformats.org/officeDocument/2006/relationships/image" Target="../media/image9.png"/></Relationships>
</file>

<file path=ppt/slides/_rels/slide2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47.xml"/></Relationships>
</file>

<file path=ppt/slides/_rels/slide2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3.xml"/><Relationship Id="rId1" Type="http://schemas.openxmlformats.org/officeDocument/2006/relationships/slideLayout" Target="../slideLayouts/slideLayout60.xml"/></Relationships>
</file>

<file path=ppt/slides/_rels/slide22.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GIF"/><Relationship Id="rId1" Type="http://schemas.openxmlformats.org/officeDocument/2006/relationships/slideLayout" Target="../slideLayouts/slideLayout37.xml"/><Relationship Id="rId4" Type="http://schemas.openxmlformats.org/officeDocument/2006/relationships/image" Target="../media/image21.png"/></Relationships>
</file>

<file path=ppt/slides/_rels/slide2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36.png"/><Relationship Id="rId1" Type="http://schemas.openxmlformats.org/officeDocument/2006/relationships/slideLayout" Target="../slideLayouts/slideLayout37.xml"/></Relationships>
</file>

<file path=ppt/slides/_rels/slide2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4.xml"/><Relationship Id="rId1" Type="http://schemas.openxmlformats.org/officeDocument/2006/relationships/slideLayout" Target="../slideLayouts/slideLayout34.xml"/><Relationship Id="rId5" Type="http://schemas.openxmlformats.org/officeDocument/2006/relationships/image" Target="../media/image21.png"/><Relationship Id="rId4" Type="http://schemas.openxmlformats.org/officeDocument/2006/relationships/image" Target="../media/image20.png"/></Relationships>
</file>

<file path=ppt/slides/_rels/slide2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7.png"/><Relationship Id="rId1" Type="http://schemas.openxmlformats.org/officeDocument/2006/relationships/slideLayout" Target="../slideLayouts/slideLayout47.xml"/></Relationships>
</file>

<file path=ppt/slides/_rels/slide2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38.jpeg"/><Relationship Id="rId1" Type="http://schemas.openxmlformats.org/officeDocument/2006/relationships/slideLayout" Target="../slideLayouts/slideLayout24.xml"/><Relationship Id="rId4" Type="http://schemas.openxmlformats.org/officeDocument/2006/relationships/image" Target="../media/image39.png"/></Relationships>
</file>

<file path=ppt/slides/_rels/slide2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40.png"/><Relationship Id="rId1" Type="http://schemas.openxmlformats.org/officeDocument/2006/relationships/slideLayout" Target="../slideLayouts/slideLayout24.xml"/></Relationships>
</file>

<file path=ppt/slides/_rels/slide28.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38.jpeg"/><Relationship Id="rId1" Type="http://schemas.openxmlformats.org/officeDocument/2006/relationships/slideLayout" Target="../slideLayouts/slideLayout24.xml"/><Relationship Id="rId5" Type="http://schemas.openxmlformats.org/officeDocument/2006/relationships/image" Target="../media/image42.png"/><Relationship Id="rId4" Type="http://schemas.openxmlformats.org/officeDocument/2006/relationships/image" Target="../media/image21.png"/></Relationships>
</file>

<file path=ppt/slides/_rels/slide2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5.xml"/><Relationship Id="rId1" Type="http://schemas.openxmlformats.org/officeDocument/2006/relationships/slideLayout" Target="../slideLayouts/slideLayout24.xml"/><Relationship Id="rId4" Type="http://schemas.openxmlformats.org/officeDocument/2006/relationships/image" Target="../media/image43.png"/></Relationships>
</file>

<file path=ppt/slides/_rels/slide3.xml.rels><?xml version="1.0" encoding="UTF-8" standalone="yes"?>
<Relationships xmlns="http://schemas.openxmlformats.org/package/2006/relationships"><Relationship Id="rId8" Type="http://schemas.openxmlformats.org/officeDocument/2006/relationships/audio" Target="../media/media4.mp3"/><Relationship Id="rId13" Type="http://schemas.openxmlformats.org/officeDocument/2006/relationships/image" Target="../media/image8.jpeg"/><Relationship Id="rId3" Type="http://schemas.microsoft.com/office/2007/relationships/media" Target="../media/media2.mp3"/><Relationship Id="rId7" Type="http://schemas.microsoft.com/office/2007/relationships/media" Target="../media/media4.mp3"/><Relationship Id="rId12" Type="http://schemas.openxmlformats.org/officeDocument/2006/relationships/image" Target="../media/image13.png"/><Relationship Id="rId17" Type="http://schemas.microsoft.com/office/2007/relationships/hdphoto" Target="../media/hdphoto1.wdp"/><Relationship Id="rId2" Type="http://schemas.openxmlformats.org/officeDocument/2006/relationships/audio" Target="../media/media1.mp3"/><Relationship Id="rId16" Type="http://schemas.openxmlformats.org/officeDocument/2006/relationships/image" Target="../media/image10.png"/><Relationship Id="rId1" Type="http://schemas.microsoft.com/office/2007/relationships/media" Target="../media/media1.mp3"/><Relationship Id="rId6" Type="http://schemas.microsoft.com/office/2007/relationships/media" Target="../media/media3.mp3"/><Relationship Id="rId11" Type="http://schemas.openxmlformats.org/officeDocument/2006/relationships/image" Target="../media/image12.png"/><Relationship Id="rId5" Type="http://schemas.openxmlformats.org/officeDocument/2006/relationships/audio" Target="NULL" TargetMode="External"/><Relationship Id="rId15" Type="http://schemas.microsoft.com/office/2007/relationships/hdphoto" Target="../media/hdphoto2.wdp"/><Relationship Id="rId10" Type="http://schemas.openxmlformats.org/officeDocument/2006/relationships/image" Target="../media/image11.png"/><Relationship Id="rId4" Type="http://schemas.openxmlformats.org/officeDocument/2006/relationships/audio" Target="../media/media2.mp3"/><Relationship Id="rId9" Type="http://schemas.openxmlformats.org/officeDocument/2006/relationships/slideLayout" Target="../slideLayouts/slideLayout13.xml"/><Relationship Id="rId14" Type="http://schemas.openxmlformats.org/officeDocument/2006/relationships/image" Target="../media/image14.png"/></Relationships>
</file>

<file path=ppt/slides/_rels/slide3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44.png"/><Relationship Id="rId1" Type="http://schemas.openxmlformats.org/officeDocument/2006/relationships/slideLayout" Target="../slideLayouts/slideLayout24.xml"/></Relationships>
</file>

<file path=ppt/slides/_rels/slide31.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16.xml"/><Relationship Id="rId1" Type="http://schemas.openxmlformats.org/officeDocument/2006/relationships/slideLayout" Target="../slideLayouts/slideLayout49.xml"/><Relationship Id="rId5" Type="http://schemas.openxmlformats.org/officeDocument/2006/relationships/image" Target="../media/image47.png"/><Relationship Id="rId4" Type="http://schemas.openxmlformats.org/officeDocument/2006/relationships/image" Target="../media/image46.png"/></Relationships>
</file>

<file path=ppt/slides/_rels/slide32.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37.xml"/></Relationships>
</file>

<file path=ppt/slides/_rels/slide33.xml.rels><?xml version="1.0" encoding="UTF-8" standalone="yes"?>
<Relationships xmlns="http://schemas.openxmlformats.org/package/2006/relationships"><Relationship Id="rId8" Type="http://schemas.openxmlformats.org/officeDocument/2006/relationships/image" Target="../media/image52.png"/><Relationship Id="rId13" Type="http://schemas.openxmlformats.org/officeDocument/2006/relationships/image" Target="../media/image55.GIF"/><Relationship Id="rId18" Type="http://schemas.openxmlformats.org/officeDocument/2006/relationships/image" Target="../media/image58.png"/><Relationship Id="rId26" Type="http://schemas.openxmlformats.org/officeDocument/2006/relationships/image" Target="../media/image63.png"/><Relationship Id="rId3" Type="http://schemas.openxmlformats.org/officeDocument/2006/relationships/image" Target="../media/image49.GIF"/><Relationship Id="rId21" Type="http://schemas.microsoft.com/office/2007/relationships/hdphoto" Target="../media/hdphoto11.wdp"/><Relationship Id="rId7" Type="http://schemas.microsoft.com/office/2007/relationships/hdphoto" Target="../media/hdphoto6.wdp"/><Relationship Id="rId12" Type="http://schemas.openxmlformats.org/officeDocument/2006/relationships/image" Target="../media/image54.GIF"/><Relationship Id="rId17" Type="http://schemas.microsoft.com/office/2007/relationships/hdphoto" Target="../media/hdphoto10.wdp"/><Relationship Id="rId25" Type="http://schemas.microsoft.com/office/2007/relationships/hdphoto" Target="../media/hdphoto13.wdp"/><Relationship Id="rId2" Type="http://schemas.openxmlformats.org/officeDocument/2006/relationships/notesSlide" Target="../notesSlides/notesSlide17.xml"/><Relationship Id="rId16" Type="http://schemas.openxmlformats.org/officeDocument/2006/relationships/image" Target="../media/image57.png"/><Relationship Id="rId20" Type="http://schemas.openxmlformats.org/officeDocument/2006/relationships/image" Target="../media/image60.png"/><Relationship Id="rId29" Type="http://schemas.microsoft.com/office/2007/relationships/hdphoto" Target="../media/hdphoto15.wdp"/><Relationship Id="rId1" Type="http://schemas.openxmlformats.org/officeDocument/2006/relationships/slideLayout" Target="../slideLayouts/slideLayout13.xml"/><Relationship Id="rId6" Type="http://schemas.openxmlformats.org/officeDocument/2006/relationships/image" Target="../media/image51.png"/><Relationship Id="rId11" Type="http://schemas.microsoft.com/office/2007/relationships/hdphoto" Target="../media/hdphoto8.wdp"/><Relationship Id="rId24" Type="http://schemas.openxmlformats.org/officeDocument/2006/relationships/image" Target="../media/image62.png"/><Relationship Id="rId32" Type="http://schemas.microsoft.com/office/2007/relationships/hdphoto" Target="../media/hdphoto16.wdp"/><Relationship Id="rId5" Type="http://schemas.microsoft.com/office/2007/relationships/hdphoto" Target="../media/hdphoto5.wdp"/><Relationship Id="rId15" Type="http://schemas.microsoft.com/office/2007/relationships/hdphoto" Target="../media/hdphoto9.wdp"/><Relationship Id="rId23" Type="http://schemas.microsoft.com/office/2007/relationships/hdphoto" Target="../media/hdphoto12.wdp"/><Relationship Id="rId28" Type="http://schemas.openxmlformats.org/officeDocument/2006/relationships/image" Target="../media/image64.png"/><Relationship Id="rId10" Type="http://schemas.openxmlformats.org/officeDocument/2006/relationships/image" Target="../media/image53.png"/><Relationship Id="rId19" Type="http://schemas.openxmlformats.org/officeDocument/2006/relationships/image" Target="../media/image59.GIF"/><Relationship Id="rId31" Type="http://schemas.openxmlformats.org/officeDocument/2006/relationships/image" Target="../media/image66.png"/><Relationship Id="rId4" Type="http://schemas.openxmlformats.org/officeDocument/2006/relationships/image" Target="../media/image50.png"/><Relationship Id="rId9" Type="http://schemas.microsoft.com/office/2007/relationships/hdphoto" Target="../media/hdphoto7.wdp"/><Relationship Id="rId14" Type="http://schemas.openxmlformats.org/officeDocument/2006/relationships/image" Target="../media/image56.png"/><Relationship Id="rId22" Type="http://schemas.openxmlformats.org/officeDocument/2006/relationships/image" Target="../media/image61.png"/><Relationship Id="rId27" Type="http://schemas.microsoft.com/office/2007/relationships/hdphoto" Target="../media/hdphoto14.wdp"/><Relationship Id="rId30" Type="http://schemas.openxmlformats.org/officeDocument/2006/relationships/image" Target="../media/image65.GIF"/></Relationships>
</file>

<file path=ppt/slides/_rels/slide4.xml.rels><?xml version="1.0" encoding="UTF-8" standalone="yes"?>
<Relationships xmlns="http://schemas.openxmlformats.org/package/2006/relationships"><Relationship Id="rId8" Type="http://schemas.openxmlformats.org/officeDocument/2006/relationships/audio" Target="../media/media4.mp3"/><Relationship Id="rId13" Type="http://schemas.openxmlformats.org/officeDocument/2006/relationships/image" Target="../media/image10.png"/><Relationship Id="rId3" Type="http://schemas.microsoft.com/office/2007/relationships/media" Target="../media/media2.mp3"/><Relationship Id="rId7" Type="http://schemas.microsoft.com/office/2007/relationships/media" Target="../media/media4.mp3"/><Relationship Id="rId12" Type="http://schemas.microsoft.com/office/2007/relationships/hdphoto" Target="../media/hdphoto3.wdp"/><Relationship Id="rId2" Type="http://schemas.openxmlformats.org/officeDocument/2006/relationships/audio" Target="../media/media1.mp3"/><Relationship Id="rId16" Type="http://schemas.openxmlformats.org/officeDocument/2006/relationships/image" Target="../media/image13.png"/><Relationship Id="rId1" Type="http://schemas.microsoft.com/office/2007/relationships/media" Target="../media/media1.mp3"/><Relationship Id="rId6" Type="http://schemas.microsoft.com/office/2007/relationships/media" Target="../media/media3.mp3"/><Relationship Id="rId11" Type="http://schemas.openxmlformats.org/officeDocument/2006/relationships/image" Target="../media/image16.png"/><Relationship Id="rId5" Type="http://schemas.openxmlformats.org/officeDocument/2006/relationships/audio" Target="NULL" TargetMode="External"/><Relationship Id="rId15" Type="http://schemas.openxmlformats.org/officeDocument/2006/relationships/image" Target="../media/image12.png"/><Relationship Id="rId10" Type="http://schemas.openxmlformats.org/officeDocument/2006/relationships/image" Target="../media/image15.png"/><Relationship Id="rId4" Type="http://schemas.openxmlformats.org/officeDocument/2006/relationships/audio" Target="../media/media2.mp3"/><Relationship Id="rId9" Type="http://schemas.openxmlformats.org/officeDocument/2006/relationships/slideLayout" Target="../slideLayouts/slideLayout13.xml"/><Relationship Id="rId14" Type="http://schemas.microsoft.com/office/2007/relationships/hdphoto" Target="../media/hdphoto1.wdp"/></Relationships>
</file>

<file path=ppt/slides/_rels/slide5.xml.rels><?xml version="1.0" encoding="UTF-8" standalone="yes"?>
<Relationships xmlns="http://schemas.openxmlformats.org/package/2006/relationships"><Relationship Id="rId8" Type="http://schemas.openxmlformats.org/officeDocument/2006/relationships/audio" Target="../media/media4.mp3"/><Relationship Id="rId13" Type="http://schemas.openxmlformats.org/officeDocument/2006/relationships/image" Target="../media/image8.jpeg"/><Relationship Id="rId3" Type="http://schemas.microsoft.com/office/2007/relationships/media" Target="../media/media2.mp3"/><Relationship Id="rId7" Type="http://schemas.microsoft.com/office/2007/relationships/media" Target="../media/media4.mp3"/><Relationship Id="rId12" Type="http://schemas.openxmlformats.org/officeDocument/2006/relationships/image" Target="../media/image13.png"/><Relationship Id="rId17" Type="http://schemas.microsoft.com/office/2007/relationships/hdphoto" Target="../media/hdphoto1.wdp"/><Relationship Id="rId2" Type="http://schemas.openxmlformats.org/officeDocument/2006/relationships/audio" Target="../media/media1.mp3"/><Relationship Id="rId16" Type="http://schemas.openxmlformats.org/officeDocument/2006/relationships/image" Target="../media/image10.png"/><Relationship Id="rId1" Type="http://schemas.microsoft.com/office/2007/relationships/media" Target="../media/media1.mp3"/><Relationship Id="rId6" Type="http://schemas.microsoft.com/office/2007/relationships/media" Target="../media/media3.mp3"/><Relationship Id="rId11" Type="http://schemas.openxmlformats.org/officeDocument/2006/relationships/image" Target="../media/image12.png"/><Relationship Id="rId5" Type="http://schemas.openxmlformats.org/officeDocument/2006/relationships/audio" Target="NULL" TargetMode="External"/><Relationship Id="rId15" Type="http://schemas.microsoft.com/office/2007/relationships/hdphoto" Target="../media/hdphoto4.wdp"/><Relationship Id="rId10" Type="http://schemas.openxmlformats.org/officeDocument/2006/relationships/image" Target="../media/image17.png"/><Relationship Id="rId4" Type="http://schemas.openxmlformats.org/officeDocument/2006/relationships/audio" Target="../media/media2.mp3"/><Relationship Id="rId9" Type="http://schemas.openxmlformats.org/officeDocument/2006/relationships/slideLayout" Target="../slideLayouts/slideLayout13.xml"/><Relationship Id="rId14" Type="http://schemas.openxmlformats.org/officeDocument/2006/relationships/image" Target="../media/image18.png"/></Relationships>
</file>

<file path=ppt/slides/_rels/slide6.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audio" Target="NULL" TargetMode="External"/><Relationship Id="rId7" Type="http://schemas.openxmlformats.org/officeDocument/2006/relationships/image" Target="../media/image13.png"/><Relationship Id="rId2" Type="http://schemas.openxmlformats.org/officeDocument/2006/relationships/audio" Target="../media/media2.mp3"/><Relationship Id="rId1" Type="http://schemas.microsoft.com/office/2007/relationships/media" Target="../media/media2.mp3"/><Relationship Id="rId6" Type="http://schemas.openxmlformats.org/officeDocument/2006/relationships/image" Target="../media/image8.jpeg"/><Relationship Id="rId5" Type="http://schemas.openxmlformats.org/officeDocument/2006/relationships/slideLayout" Target="../slideLayouts/slideLayout13.xml"/><Relationship Id="rId10" Type="http://schemas.microsoft.com/office/2007/relationships/hdphoto" Target="../media/hdphoto1.wdp"/><Relationship Id="rId4" Type="http://schemas.microsoft.com/office/2007/relationships/media" Target="../media/media3.mp3"/><Relationship Id="rId9" Type="http://schemas.openxmlformats.org/officeDocument/2006/relationships/image" Target="../media/image10.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xml"/><Relationship Id="rId1" Type="http://schemas.openxmlformats.org/officeDocument/2006/relationships/slideLayout" Target="../slideLayouts/slideLayout34.xml"/><Relationship Id="rId5" Type="http://schemas.openxmlformats.org/officeDocument/2006/relationships/image" Target="../media/image21.png"/><Relationship Id="rId4" Type="http://schemas.openxmlformats.org/officeDocument/2006/relationships/image" Target="../media/image20.png"/></Relationships>
</file>

<file path=ppt/slides/_rels/slide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a:extLst>
              <a:ext uri="{28A0092B-C50C-407E-A947-70E740481C1C}">
                <a14:useLocalDpi xmlns:a14="http://schemas.microsoft.com/office/drawing/2010/main" val="0"/>
              </a:ext>
            </a:extLst>
          </a:blip>
          <a:srcRect b="9974"/>
          <a:stretch>
            <a:fillRect/>
          </a:stretch>
        </p:blipFill>
        <p:spPr>
          <a:xfrm>
            <a:off x="0" y="0"/>
            <a:ext cx="12192000" cy="6858000"/>
          </a:xfrm>
          <a:prstGeom prst="rect">
            <a:avLst/>
          </a:prstGeom>
        </p:spPr>
      </p:pic>
      <p:sp>
        <p:nvSpPr>
          <p:cNvPr id="2" name="Title 1"/>
          <p:cNvSpPr>
            <a:spLocks noGrp="1"/>
          </p:cNvSpPr>
          <p:nvPr>
            <p:ph type="ctrTitle"/>
          </p:nvPr>
        </p:nvSpPr>
        <p:spPr>
          <a:xfrm>
            <a:off x="2405470" y="1337218"/>
            <a:ext cx="7381060" cy="1445623"/>
          </a:xfrm>
        </p:spPr>
        <p:txBody>
          <a:bodyPr>
            <a:normAutofit fontScale="90000"/>
          </a:bodyPr>
          <a:lstStyle/>
          <a:p>
            <a:r>
              <a:rPr lang="en-US" sz="4800" b="1" dirty="0" err="1">
                <a:solidFill>
                  <a:srgbClr val="0070C0"/>
                </a:solidFill>
                <a:latin typeface="Arial-Rounded" panose="020B0500000000000000" charset="0"/>
                <a:cs typeface="Arial-Rounded" panose="020B0500000000000000" charset="0"/>
                <a:sym typeface="+mn-ea"/>
              </a:rPr>
              <a:t>Chào</a:t>
            </a:r>
            <a:r>
              <a:rPr lang="en-US" sz="4800" b="1" dirty="0">
                <a:solidFill>
                  <a:srgbClr val="0070C0"/>
                </a:solidFill>
                <a:latin typeface="Arial-Rounded" panose="020B0500000000000000" charset="0"/>
                <a:cs typeface="Arial-Rounded" panose="020B0500000000000000" charset="0"/>
                <a:sym typeface="+mn-ea"/>
              </a:rPr>
              <a:t> </a:t>
            </a:r>
            <a:r>
              <a:rPr lang="en-US" sz="4800" b="1" dirty="0" err="1">
                <a:solidFill>
                  <a:srgbClr val="0070C0"/>
                </a:solidFill>
                <a:latin typeface="Arial-Rounded" panose="020B0500000000000000" charset="0"/>
                <a:cs typeface="Arial-Rounded" panose="020B0500000000000000" charset="0"/>
                <a:sym typeface="+mn-ea"/>
              </a:rPr>
              <a:t>mừng</a:t>
            </a:r>
            <a:r>
              <a:rPr lang="en-US" sz="4800" b="1" dirty="0">
                <a:solidFill>
                  <a:srgbClr val="0070C0"/>
                </a:solidFill>
                <a:latin typeface="Arial-Rounded" panose="020B0500000000000000" charset="0"/>
                <a:cs typeface="Arial-Rounded" panose="020B0500000000000000" charset="0"/>
                <a:sym typeface="+mn-ea"/>
              </a:rPr>
              <a:t> </a:t>
            </a:r>
            <a:r>
              <a:rPr lang="en-US" sz="4800" b="1" dirty="0" err="1">
                <a:solidFill>
                  <a:srgbClr val="0070C0"/>
                </a:solidFill>
                <a:latin typeface="Arial-Rounded" panose="020B0500000000000000" charset="0"/>
                <a:cs typeface="Arial-Rounded" panose="020B0500000000000000" charset="0"/>
                <a:sym typeface="+mn-ea"/>
              </a:rPr>
              <a:t>các</a:t>
            </a:r>
            <a:r>
              <a:rPr lang="en-US" sz="4800" b="1" dirty="0">
                <a:solidFill>
                  <a:srgbClr val="0070C0"/>
                </a:solidFill>
                <a:latin typeface="Arial-Rounded" panose="020B0500000000000000" charset="0"/>
                <a:cs typeface="Arial-Rounded" panose="020B0500000000000000" charset="0"/>
                <a:sym typeface="+mn-ea"/>
              </a:rPr>
              <a:t> em </a:t>
            </a:r>
            <a:r>
              <a:rPr lang="en-US" sz="4800" b="1" dirty="0" err="1">
                <a:solidFill>
                  <a:srgbClr val="0070C0"/>
                </a:solidFill>
                <a:latin typeface="Arial-Rounded" panose="020B0500000000000000" charset="0"/>
                <a:cs typeface="Arial-Rounded" panose="020B0500000000000000" charset="0"/>
                <a:sym typeface="+mn-ea"/>
              </a:rPr>
              <a:t>đến</a:t>
            </a:r>
            <a:r>
              <a:rPr lang="en-US" sz="4800" b="1" dirty="0">
                <a:solidFill>
                  <a:srgbClr val="0070C0"/>
                </a:solidFill>
                <a:latin typeface="Arial-Rounded" panose="020B0500000000000000" charset="0"/>
                <a:cs typeface="Arial-Rounded" panose="020B0500000000000000" charset="0"/>
                <a:sym typeface="+mn-ea"/>
              </a:rPr>
              <a:t> </a:t>
            </a:r>
            <a:r>
              <a:rPr lang="en-US" sz="4800" b="1" dirty="0" err="1">
                <a:solidFill>
                  <a:srgbClr val="0070C0"/>
                </a:solidFill>
                <a:latin typeface="Arial-Rounded" panose="020B0500000000000000" charset="0"/>
                <a:cs typeface="Arial-Rounded" panose="020B0500000000000000" charset="0"/>
                <a:sym typeface="+mn-ea"/>
              </a:rPr>
              <a:t>với</a:t>
            </a:r>
            <a:r>
              <a:rPr lang="en-US" sz="4800" b="1" dirty="0">
                <a:solidFill>
                  <a:srgbClr val="0070C0"/>
                </a:solidFill>
                <a:latin typeface="Arial-Rounded" panose="020B0500000000000000" charset="0"/>
                <a:cs typeface="Arial-Rounded" panose="020B0500000000000000" charset="0"/>
                <a:sym typeface="+mn-ea"/>
              </a:rPr>
              <a:t> </a:t>
            </a:r>
            <a:r>
              <a:rPr lang="vi-VN" sz="4800" b="1" dirty="0">
                <a:solidFill>
                  <a:srgbClr val="0070C0"/>
                </a:solidFill>
                <a:latin typeface="Arial-Rounded" panose="020B0500000000000000" charset="0"/>
                <a:cs typeface="Arial-Rounded" panose="020B0500000000000000" charset="0"/>
                <a:sym typeface="+mn-ea"/>
              </a:rPr>
              <a:t>tiết</a:t>
            </a:r>
            <a:r>
              <a:rPr lang="en-US" altLang="vi-VN" sz="4800" b="1" dirty="0">
                <a:solidFill>
                  <a:srgbClr val="0070C0"/>
                </a:solidFill>
                <a:latin typeface="Arial-Rounded" panose="020B0500000000000000" charset="0"/>
                <a:cs typeface="Arial-Rounded" panose="020B0500000000000000" charset="0"/>
                <a:sym typeface="+mn-ea"/>
              </a:rPr>
              <a:t> Tiếng Việt - Lớp 2</a:t>
            </a:r>
          </a:p>
        </p:txBody>
      </p:sp>
      <p:pic>
        <p:nvPicPr>
          <p:cNvPr id="5" name="Picture 4"/>
          <p:cNvPicPr>
            <a:picLocks noChangeAspect="1"/>
          </p:cNvPicPr>
          <p:nvPr/>
        </p:nvPicPr>
        <p:blipFill>
          <a:blip r:embed="rId3"/>
          <a:stretch>
            <a:fillRect/>
          </a:stretch>
        </p:blipFill>
        <p:spPr>
          <a:xfrm>
            <a:off x="4442460" y="2948940"/>
            <a:ext cx="3286125" cy="3909060"/>
          </a:xfrm>
          <a:prstGeom prst="rect">
            <a:avLst/>
          </a:prstGeom>
        </p:spPr>
      </p:pic>
      <p:sp>
        <p:nvSpPr>
          <p:cNvPr id="3" name="Text Box 2"/>
          <p:cNvSpPr txBox="1"/>
          <p:nvPr/>
        </p:nvSpPr>
        <p:spPr>
          <a:xfrm>
            <a:off x="1741805" y="90805"/>
            <a:ext cx="7978140" cy="368300"/>
          </a:xfrm>
          <a:prstGeom prst="rect">
            <a:avLst/>
          </a:prstGeom>
          <a:noFill/>
        </p:spPr>
        <p:txBody>
          <a:bodyPr wrap="none" rtlCol="0" anchor="t">
            <a:spAutoFit/>
          </a:bodyPr>
          <a:lstStyle/>
          <a:p>
            <a:r>
              <a:rPr lang="en-US">
                <a:ln w="22225">
                  <a:solidFill>
                    <a:schemeClr val="accent2"/>
                  </a:solidFill>
                  <a:prstDash val="solid"/>
                </a:ln>
                <a:solidFill>
                  <a:schemeClr val="accent2">
                    <a:lumMod val="40000"/>
                    <a:lumOff val="60000"/>
                  </a:schemeClr>
                </a:solidFill>
                <a:effectLst/>
                <a:sym typeface="+mn-ea"/>
              </a:rPr>
              <a:t>Bản quyền thuộc về: FB Hương Thảo - https://www.facebook.com/huongthaoGADT/</a:t>
            </a:r>
          </a:p>
        </p:txBody>
      </p:sp>
    </p:spTree>
  </p:cSld>
  <p:clrMapOvr>
    <a:masterClrMapping/>
  </p:clrMapOvr>
  <p:transition advClick="0">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edge">
                                      <p:cBhvr>
                                        <p:cTn id="12"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Content Placeholder 10" descr="logo"/>
          <p:cNvPicPr>
            <a:picLocks noGrp="1" noChangeAspect="1"/>
          </p:cNvPicPr>
          <p:nvPr>
            <p:ph sz="half" idx="2"/>
          </p:nvPr>
        </p:nvPicPr>
        <p:blipFill>
          <a:blip r:embed="rId3"/>
          <a:stretch>
            <a:fillRect/>
          </a:stretch>
        </p:blipFill>
        <p:spPr>
          <a:xfrm>
            <a:off x="10654665" y="-182880"/>
            <a:ext cx="1656080" cy="1691640"/>
          </a:xfrm>
          <a:prstGeom prst="rect">
            <a:avLst/>
          </a:prstGeom>
        </p:spPr>
      </p:pic>
      <p:sp>
        <p:nvSpPr>
          <p:cNvPr id="4" name="Text Box 3"/>
          <p:cNvSpPr txBox="1"/>
          <p:nvPr/>
        </p:nvSpPr>
        <p:spPr>
          <a:xfrm>
            <a:off x="4378325" y="239395"/>
            <a:ext cx="4044950" cy="706755"/>
          </a:xfrm>
          <a:prstGeom prst="rect">
            <a:avLst/>
          </a:prstGeom>
          <a:noFill/>
        </p:spPr>
        <p:txBody>
          <a:bodyPr wrap="square" rtlCol="0">
            <a:spAutoFit/>
          </a:bodyPr>
          <a:lstStyle/>
          <a:p>
            <a:pPr algn="ctr"/>
            <a:r>
              <a:rPr lang="en-US" sz="4000" b="1">
                <a:latin typeface="Arial-Rounded" panose="020B0500000000000000" charset="0"/>
                <a:cs typeface="Arial-Rounded" panose="020B0500000000000000" charset="0"/>
              </a:rPr>
              <a:t>Em học vẽ</a:t>
            </a:r>
          </a:p>
        </p:txBody>
      </p:sp>
      <p:sp>
        <p:nvSpPr>
          <p:cNvPr id="9" name="Cloud 8"/>
          <p:cNvSpPr/>
          <p:nvPr/>
        </p:nvSpPr>
        <p:spPr>
          <a:xfrm>
            <a:off x="10312400" y="5935345"/>
            <a:ext cx="1998345" cy="845185"/>
          </a:xfrm>
          <a:prstGeom prst="cloud">
            <a:avLst/>
          </a:prstGeom>
        </p:spPr>
        <p:style>
          <a:lnRef idx="2">
            <a:schemeClr val="accent2">
              <a:shade val="50000"/>
            </a:schemeClr>
          </a:lnRef>
          <a:fillRef idx="1">
            <a:schemeClr val="accent2"/>
          </a:fillRef>
          <a:effectRef idx="0">
            <a:schemeClr val="accent2"/>
          </a:effectRef>
          <a:fontRef idx="minor">
            <a:schemeClr val="lt1"/>
          </a:fontRef>
        </p:style>
        <p:txBody>
          <a:bodyPr lIns="91403" tIns="45702" rIns="91403" bIns="45702" rtlCol="0" anchor="ctr"/>
          <a:lstStyle/>
          <a:p>
            <a:pPr algn="ctr"/>
            <a:r>
              <a:rPr lang="en-US" sz="2000" b="1" dirty="0">
                <a:solidFill>
                  <a:schemeClr val="tx1"/>
                </a:solidFill>
                <a:latin typeface="Arial-Rounded" panose="020B0500000000000000" charset="0"/>
                <a:ea typeface="Arial-Rounded" panose="020B0500000000000000" charset="0"/>
                <a:cs typeface="Arial-Rounded" panose="020B0500000000000000" charset="0"/>
              </a:rPr>
              <a:t>Đọc mẫu</a:t>
            </a:r>
          </a:p>
        </p:txBody>
      </p:sp>
      <p:pic>
        <p:nvPicPr>
          <p:cNvPr id="3" name="Content Placeholder 2"/>
          <p:cNvPicPr>
            <a:picLocks noGrp="1" noChangeAspect="1"/>
          </p:cNvPicPr>
          <p:nvPr>
            <p:ph sz="half" idx="1"/>
          </p:nvPr>
        </p:nvPicPr>
        <p:blipFill>
          <a:blip r:embed="rId4"/>
          <a:stretch>
            <a:fillRect/>
          </a:stretch>
        </p:blipFill>
        <p:spPr>
          <a:xfrm>
            <a:off x="224790" y="1195070"/>
            <a:ext cx="6873240" cy="4948555"/>
          </a:xfrm>
          <a:prstGeom prst="rect">
            <a:avLst/>
          </a:prstGeom>
        </p:spPr>
      </p:pic>
      <p:pic>
        <p:nvPicPr>
          <p:cNvPr id="6" name="Picture 5"/>
          <p:cNvPicPr>
            <a:picLocks noChangeAspect="1"/>
          </p:cNvPicPr>
          <p:nvPr/>
        </p:nvPicPr>
        <p:blipFill>
          <a:blip r:embed="rId5"/>
          <a:stretch>
            <a:fillRect/>
          </a:stretch>
        </p:blipFill>
        <p:spPr>
          <a:xfrm>
            <a:off x="7430770" y="1282065"/>
            <a:ext cx="3558540" cy="390906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Click="0">
        <p:random/>
      </p:transition>
    </mc:Choice>
    <mc:Fallback xmlns="">
      <p:transition spd="slow" advClick="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arn(inVertic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1000"/>
                                        <p:tgtEl>
                                          <p:spTgt spid="9"/>
                                        </p:tgtEl>
                                      </p:cBhvr>
                                    </p:animEffect>
                                    <p:anim calcmode="lin" valueType="num">
                                      <p:cBhvr>
                                        <p:cTn id="18" dur="1000" fill="hold"/>
                                        <p:tgtEl>
                                          <p:spTgt spid="9"/>
                                        </p:tgtEl>
                                        <p:attrNameLst>
                                          <p:attrName>ppt_x</p:attrName>
                                        </p:attrNameLst>
                                      </p:cBhvr>
                                      <p:tavLst>
                                        <p:tav tm="0">
                                          <p:val>
                                            <p:strVal val="#ppt_x"/>
                                          </p:val>
                                        </p:tav>
                                        <p:tav tm="100000">
                                          <p:val>
                                            <p:strVal val="#ppt_x"/>
                                          </p:val>
                                        </p:tav>
                                      </p:tavLst>
                                    </p:anim>
                                    <p:anim calcmode="lin" valueType="num">
                                      <p:cBhvr>
                                        <p:cTn id="1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9" grpId="1"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Content Placeholder 10" descr="logo"/>
          <p:cNvPicPr>
            <a:picLocks noGrp="1" noChangeAspect="1"/>
          </p:cNvPicPr>
          <p:nvPr>
            <p:ph sz="half" idx="2"/>
          </p:nvPr>
        </p:nvPicPr>
        <p:blipFill>
          <a:blip r:embed="rId3"/>
          <a:stretch>
            <a:fillRect/>
          </a:stretch>
        </p:blipFill>
        <p:spPr>
          <a:xfrm>
            <a:off x="10654665" y="-182880"/>
            <a:ext cx="1656080" cy="1691640"/>
          </a:xfrm>
          <a:prstGeom prst="rect">
            <a:avLst/>
          </a:prstGeom>
        </p:spPr>
      </p:pic>
      <p:sp>
        <p:nvSpPr>
          <p:cNvPr id="4" name="Text Box 3"/>
          <p:cNvSpPr txBox="1"/>
          <p:nvPr/>
        </p:nvSpPr>
        <p:spPr>
          <a:xfrm>
            <a:off x="4378325" y="239395"/>
            <a:ext cx="4044950" cy="706755"/>
          </a:xfrm>
          <a:prstGeom prst="rect">
            <a:avLst/>
          </a:prstGeom>
          <a:noFill/>
        </p:spPr>
        <p:txBody>
          <a:bodyPr wrap="square" rtlCol="0">
            <a:spAutoFit/>
          </a:bodyPr>
          <a:lstStyle/>
          <a:p>
            <a:pPr algn="ctr"/>
            <a:r>
              <a:rPr lang="en-US" sz="4000" b="1">
                <a:latin typeface="Arial-Rounded" panose="020B0500000000000000" charset="0"/>
                <a:cs typeface="Arial-Rounded" panose="020B0500000000000000" charset="0"/>
              </a:rPr>
              <a:t>Em học vẽ</a:t>
            </a:r>
          </a:p>
        </p:txBody>
      </p:sp>
      <p:pic>
        <p:nvPicPr>
          <p:cNvPr id="3" name="Content Placeholder 2"/>
          <p:cNvPicPr>
            <a:picLocks noGrp="1" noChangeAspect="1"/>
          </p:cNvPicPr>
          <p:nvPr>
            <p:ph sz="half" idx="1"/>
          </p:nvPr>
        </p:nvPicPr>
        <p:blipFill>
          <a:blip r:embed="rId4"/>
          <a:stretch>
            <a:fillRect/>
          </a:stretch>
        </p:blipFill>
        <p:spPr>
          <a:xfrm>
            <a:off x="224790" y="1195070"/>
            <a:ext cx="6873240" cy="4948555"/>
          </a:xfrm>
          <a:prstGeom prst="rect">
            <a:avLst/>
          </a:prstGeom>
        </p:spPr>
      </p:pic>
      <p:pic>
        <p:nvPicPr>
          <p:cNvPr id="6" name="Picture 5"/>
          <p:cNvPicPr>
            <a:picLocks noChangeAspect="1"/>
          </p:cNvPicPr>
          <p:nvPr/>
        </p:nvPicPr>
        <p:blipFill>
          <a:blip r:embed="rId5"/>
          <a:stretch>
            <a:fillRect/>
          </a:stretch>
        </p:blipFill>
        <p:spPr>
          <a:xfrm>
            <a:off x="7430770" y="1282065"/>
            <a:ext cx="3558540" cy="3909060"/>
          </a:xfrm>
          <a:prstGeom prst="rect">
            <a:avLst/>
          </a:prstGeom>
        </p:spPr>
      </p:pic>
      <p:sp>
        <p:nvSpPr>
          <p:cNvPr id="2" name="Oval 1"/>
          <p:cNvSpPr/>
          <p:nvPr/>
        </p:nvSpPr>
        <p:spPr>
          <a:xfrm>
            <a:off x="-81280" y="1282065"/>
            <a:ext cx="537210" cy="527685"/>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sz="2800">
                <a:latin typeface="Arial-Rounded" panose="020B0500000000000000" charset="0"/>
                <a:cs typeface="Arial-Rounded" panose="020B0500000000000000" charset="0"/>
              </a:rPr>
              <a:t>1</a:t>
            </a:r>
          </a:p>
        </p:txBody>
      </p:sp>
      <p:sp>
        <p:nvSpPr>
          <p:cNvPr id="5" name="Oval 4"/>
          <p:cNvSpPr/>
          <p:nvPr/>
        </p:nvSpPr>
        <p:spPr>
          <a:xfrm>
            <a:off x="0" y="3165475"/>
            <a:ext cx="537210" cy="527685"/>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sz="2800">
                <a:latin typeface="Arial-Rounded" panose="020B0500000000000000" charset="0"/>
                <a:cs typeface="Arial-Rounded" panose="020B0500000000000000" charset="0"/>
              </a:rPr>
              <a:t>2</a:t>
            </a:r>
          </a:p>
        </p:txBody>
      </p:sp>
      <p:sp>
        <p:nvSpPr>
          <p:cNvPr id="7" name="Oval 6"/>
          <p:cNvSpPr/>
          <p:nvPr/>
        </p:nvSpPr>
        <p:spPr>
          <a:xfrm>
            <a:off x="6893560" y="1195070"/>
            <a:ext cx="537210" cy="527685"/>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sz="2800">
                <a:latin typeface="Arial-Rounded" panose="020B0500000000000000" charset="0"/>
                <a:cs typeface="Arial-Rounded" panose="020B0500000000000000" charset="0"/>
              </a:rPr>
              <a:t>3</a:t>
            </a:r>
          </a:p>
        </p:txBody>
      </p:sp>
      <p:sp>
        <p:nvSpPr>
          <p:cNvPr id="8" name="Oval 7"/>
          <p:cNvSpPr/>
          <p:nvPr/>
        </p:nvSpPr>
        <p:spPr>
          <a:xfrm>
            <a:off x="6964680" y="3071495"/>
            <a:ext cx="537210" cy="527685"/>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sz="2800">
                <a:latin typeface="Arial-Rounded" panose="020B0500000000000000" charset="0"/>
                <a:cs typeface="Arial-Rounded" panose="020B0500000000000000" charset="0"/>
              </a:rPr>
              <a:t>4</a:t>
            </a:r>
          </a:p>
        </p:txBody>
      </p:sp>
      <p:sp>
        <p:nvSpPr>
          <p:cNvPr id="10" name="Cloud 9"/>
          <p:cNvSpPr/>
          <p:nvPr/>
        </p:nvSpPr>
        <p:spPr>
          <a:xfrm>
            <a:off x="9808210" y="5661660"/>
            <a:ext cx="1998345" cy="845185"/>
          </a:xfrm>
          <a:prstGeom prst="cloud">
            <a:avLst/>
          </a:prstGeom>
        </p:spPr>
        <p:style>
          <a:lnRef idx="2">
            <a:schemeClr val="accent2">
              <a:shade val="50000"/>
            </a:schemeClr>
          </a:lnRef>
          <a:fillRef idx="1">
            <a:schemeClr val="accent2"/>
          </a:fillRef>
          <a:effectRef idx="0">
            <a:schemeClr val="accent2"/>
          </a:effectRef>
          <a:fontRef idx="minor">
            <a:schemeClr val="lt1"/>
          </a:fontRef>
        </p:style>
        <p:txBody>
          <a:bodyPr lIns="91403" tIns="45702" rIns="91403" bIns="45702" rtlCol="0" anchor="ctr"/>
          <a:lstStyle/>
          <a:p>
            <a:pPr algn="ctr"/>
            <a:r>
              <a:rPr lang="en-US" sz="2000" b="1" dirty="0">
                <a:solidFill>
                  <a:schemeClr val="tx1"/>
                </a:solidFill>
                <a:latin typeface="Arial-Rounded" panose="020B0500000000000000" charset="0"/>
                <a:ea typeface="Arial-Rounded" panose="020B0500000000000000" charset="0"/>
                <a:cs typeface="Arial-Rounded" panose="020B0500000000000000" charset="0"/>
              </a:rPr>
              <a:t>Luyện đọc theo khổ</a:t>
            </a:r>
          </a:p>
        </p:txBody>
      </p:sp>
    </p:spTree>
  </p:cSld>
  <p:clrMapOvr>
    <a:masterClrMapping/>
  </p:clrMapOvr>
  <mc:AlternateContent xmlns:mc="http://schemas.openxmlformats.org/markup-compatibility/2006" xmlns:p14="http://schemas.microsoft.com/office/powerpoint/2010/main">
    <mc:Choice Requires="p14">
      <p:transition spd="slow" p14:dur="1500" advClick="0">
        <p:random/>
      </p:transition>
    </mc:Choice>
    <mc:Fallback xmlns="">
      <p:transition spd="slow" advClick="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arn(inVertical)">
                                      <p:cBhvr>
                                        <p:cTn id="12" dur="500"/>
                                        <p:tgtEl>
                                          <p:spTgt spid="6"/>
                                        </p:tgtEl>
                                      </p:cBhvr>
                                    </p:animEffect>
                                  </p:childTnLst>
                                </p:cTn>
                              </p:par>
                              <p:par>
                                <p:cTn id="13" presetID="3" presetClass="entr" presetSubtype="10" fill="hold" grpId="0" nodeType="with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blinds(horizontal)">
                                      <p:cBhvr>
                                        <p:cTn id="15" dur="500"/>
                                        <p:tgtEl>
                                          <p:spTgt spid="2"/>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grpId="0" nodeType="click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blinds(horizontal)">
                                      <p:cBhvr>
                                        <p:cTn id="20" dur="500"/>
                                        <p:tgtEl>
                                          <p:spTgt spid="5"/>
                                        </p:tgtEl>
                                      </p:cBhvr>
                                    </p:animEffect>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blinds(horizontal)">
                                      <p:cBhvr>
                                        <p:cTn id="25" dur="500"/>
                                        <p:tgtEl>
                                          <p:spTgt spid="7"/>
                                        </p:tgtEl>
                                      </p:cBhvr>
                                    </p:animEffect>
                                  </p:childTnLst>
                                </p:cTn>
                              </p:par>
                            </p:childTnLst>
                          </p:cTn>
                        </p:par>
                      </p:childTnLst>
                    </p:cTn>
                  </p:par>
                  <p:par>
                    <p:cTn id="26" fill="hold">
                      <p:stCondLst>
                        <p:cond delay="indefinite"/>
                      </p:stCondLst>
                      <p:childTnLst>
                        <p:par>
                          <p:cTn id="27" fill="hold">
                            <p:stCondLst>
                              <p:cond delay="0"/>
                            </p:stCondLst>
                            <p:childTnLst>
                              <p:par>
                                <p:cTn id="28" presetID="3" presetClass="entr" presetSubtype="10" fill="hold" grpId="0" nodeType="click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blinds(horizontal)">
                                      <p:cBhvr>
                                        <p:cTn id="30" dur="500"/>
                                        <p:tgtEl>
                                          <p:spTgt spid="8"/>
                                        </p:tgtEl>
                                      </p:cBhvr>
                                    </p:animEffect>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fade">
                                      <p:cBhvr>
                                        <p:cTn id="35" dur="1000"/>
                                        <p:tgtEl>
                                          <p:spTgt spid="10"/>
                                        </p:tgtEl>
                                      </p:cBhvr>
                                    </p:animEffect>
                                    <p:anim calcmode="lin" valueType="num">
                                      <p:cBhvr>
                                        <p:cTn id="36" dur="1000" fill="hold"/>
                                        <p:tgtEl>
                                          <p:spTgt spid="10"/>
                                        </p:tgtEl>
                                        <p:attrNameLst>
                                          <p:attrName>ppt_x</p:attrName>
                                        </p:attrNameLst>
                                      </p:cBhvr>
                                      <p:tavLst>
                                        <p:tav tm="0">
                                          <p:val>
                                            <p:strVal val="#ppt_x"/>
                                          </p:val>
                                        </p:tav>
                                        <p:tav tm="100000">
                                          <p:val>
                                            <p:strVal val="#ppt_x"/>
                                          </p:val>
                                        </p:tav>
                                      </p:tavLst>
                                    </p:anim>
                                    <p:anim calcmode="lin" valueType="num">
                                      <p:cBhvr>
                                        <p:cTn id="37"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2" grpId="1" animBg="1"/>
      <p:bldP spid="5" grpId="0" animBg="1"/>
      <p:bldP spid="5" grpId="1" animBg="1"/>
      <p:bldP spid="7" grpId="0" animBg="1"/>
      <p:bldP spid="7" grpId="1" animBg="1"/>
      <p:bldP spid="8" grpId="0" animBg="1"/>
      <p:bldP spid="8" grpId="1" animBg="1"/>
      <p:bldP spid="10" grpId="0" animBg="1"/>
      <p:bldP spid="10" grpId="1"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Content Placeholder 10" descr="logo"/>
          <p:cNvPicPr>
            <a:picLocks noGrp="1" noChangeAspect="1"/>
          </p:cNvPicPr>
          <p:nvPr>
            <p:ph sz="half" idx="2"/>
          </p:nvPr>
        </p:nvPicPr>
        <p:blipFill>
          <a:blip r:embed="rId3"/>
          <a:stretch>
            <a:fillRect/>
          </a:stretch>
        </p:blipFill>
        <p:spPr>
          <a:xfrm>
            <a:off x="10654665" y="-182880"/>
            <a:ext cx="1656080" cy="1691640"/>
          </a:xfrm>
          <a:prstGeom prst="rect">
            <a:avLst/>
          </a:prstGeom>
        </p:spPr>
      </p:pic>
      <p:sp>
        <p:nvSpPr>
          <p:cNvPr id="4" name="Text Box 3"/>
          <p:cNvSpPr txBox="1"/>
          <p:nvPr/>
        </p:nvSpPr>
        <p:spPr>
          <a:xfrm>
            <a:off x="4378325" y="239395"/>
            <a:ext cx="4044950" cy="706755"/>
          </a:xfrm>
          <a:prstGeom prst="rect">
            <a:avLst/>
          </a:prstGeom>
          <a:noFill/>
        </p:spPr>
        <p:txBody>
          <a:bodyPr wrap="square" rtlCol="0">
            <a:spAutoFit/>
          </a:bodyPr>
          <a:lstStyle/>
          <a:p>
            <a:pPr algn="ctr"/>
            <a:r>
              <a:rPr lang="en-US" sz="4000" b="1">
                <a:latin typeface="Arial-Rounded" panose="020B0500000000000000" charset="0"/>
                <a:cs typeface="Arial-Rounded" panose="020B0500000000000000" charset="0"/>
              </a:rPr>
              <a:t>Em học vẽ</a:t>
            </a:r>
          </a:p>
        </p:txBody>
      </p:sp>
      <p:pic>
        <p:nvPicPr>
          <p:cNvPr id="3" name="Content Placeholder 2"/>
          <p:cNvPicPr>
            <a:picLocks noGrp="1" noChangeAspect="1"/>
          </p:cNvPicPr>
          <p:nvPr>
            <p:ph sz="half" idx="1"/>
          </p:nvPr>
        </p:nvPicPr>
        <p:blipFill>
          <a:blip r:embed="rId4"/>
          <a:stretch>
            <a:fillRect/>
          </a:stretch>
        </p:blipFill>
        <p:spPr>
          <a:xfrm>
            <a:off x="224790" y="1195070"/>
            <a:ext cx="6873240" cy="4948555"/>
          </a:xfrm>
          <a:prstGeom prst="rect">
            <a:avLst/>
          </a:prstGeom>
        </p:spPr>
      </p:pic>
      <p:pic>
        <p:nvPicPr>
          <p:cNvPr id="6" name="Picture 5"/>
          <p:cNvPicPr>
            <a:picLocks noChangeAspect="1"/>
          </p:cNvPicPr>
          <p:nvPr/>
        </p:nvPicPr>
        <p:blipFill>
          <a:blip r:embed="rId5"/>
          <a:stretch>
            <a:fillRect/>
          </a:stretch>
        </p:blipFill>
        <p:spPr>
          <a:xfrm>
            <a:off x="7430770" y="1282065"/>
            <a:ext cx="3558540" cy="3909060"/>
          </a:xfrm>
          <a:prstGeom prst="rect">
            <a:avLst/>
          </a:prstGeom>
        </p:spPr>
      </p:pic>
      <p:sp>
        <p:nvSpPr>
          <p:cNvPr id="2" name="Oval 1"/>
          <p:cNvSpPr/>
          <p:nvPr/>
        </p:nvSpPr>
        <p:spPr>
          <a:xfrm>
            <a:off x="-81280" y="1282065"/>
            <a:ext cx="537210" cy="527685"/>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sz="2800">
                <a:latin typeface="Arial-Rounded" panose="020B0500000000000000" charset="0"/>
                <a:cs typeface="Arial-Rounded" panose="020B0500000000000000" charset="0"/>
              </a:rPr>
              <a:t>1</a:t>
            </a:r>
          </a:p>
        </p:txBody>
      </p:sp>
      <p:sp>
        <p:nvSpPr>
          <p:cNvPr id="5" name="Oval 4"/>
          <p:cNvSpPr/>
          <p:nvPr/>
        </p:nvSpPr>
        <p:spPr>
          <a:xfrm>
            <a:off x="0" y="3165475"/>
            <a:ext cx="537210" cy="527685"/>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sz="2800">
                <a:latin typeface="Arial-Rounded" panose="020B0500000000000000" charset="0"/>
                <a:cs typeface="Arial-Rounded" panose="020B0500000000000000" charset="0"/>
              </a:rPr>
              <a:t>2</a:t>
            </a:r>
          </a:p>
        </p:txBody>
      </p:sp>
      <p:sp>
        <p:nvSpPr>
          <p:cNvPr id="7" name="Oval 6"/>
          <p:cNvSpPr/>
          <p:nvPr/>
        </p:nvSpPr>
        <p:spPr>
          <a:xfrm>
            <a:off x="6893560" y="1195070"/>
            <a:ext cx="537210" cy="527685"/>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sz="2800">
                <a:latin typeface="Arial-Rounded" panose="020B0500000000000000" charset="0"/>
                <a:cs typeface="Arial-Rounded" panose="020B0500000000000000" charset="0"/>
              </a:rPr>
              <a:t>3</a:t>
            </a:r>
          </a:p>
        </p:txBody>
      </p:sp>
      <p:sp>
        <p:nvSpPr>
          <p:cNvPr id="8" name="Oval 7"/>
          <p:cNvSpPr/>
          <p:nvPr/>
        </p:nvSpPr>
        <p:spPr>
          <a:xfrm>
            <a:off x="6964680" y="3071495"/>
            <a:ext cx="537210" cy="527685"/>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sz="2800">
                <a:latin typeface="Arial-Rounded" panose="020B0500000000000000" charset="0"/>
                <a:cs typeface="Arial-Rounded" panose="020B0500000000000000" charset="0"/>
              </a:rPr>
              <a:t>4</a:t>
            </a:r>
          </a:p>
        </p:txBody>
      </p:sp>
      <p:sp>
        <p:nvSpPr>
          <p:cNvPr id="9" name="Cloud 8"/>
          <p:cNvSpPr/>
          <p:nvPr/>
        </p:nvSpPr>
        <p:spPr>
          <a:xfrm>
            <a:off x="9779000" y="5337810"/>
            <a:ext cx="2078990" cy="946150"/>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lIns="91403" tIns="45702" rIns="91403" bIns="45702" rtlCol="0" anchor="ctr"/>
          <a:lstStyle/>
          <a:p>
            <a:pPr algn="ctr"/>
            <a:r>
              <a:rPr lang="en-US" sz="2000" b="1" dirty="0">
                <a:solidFill>
                  <a:schemeClr val="bg1"/>
                </a:solidFill>
                <a:latin typeface="Arial-Rounded" panose="020B0500000000000000" charset="0"/>
                <a:ea typeface="Arial-Rounded" panose="020B0500000000000000" charset="0"/>
                <a:cs typeface="Arial-Rounded" panose="020B0500000000000000" charset="0"/>
              </a:rPr>
              <a:t>Thi đọc theo nhóm</a:t>
            </a:r>
          </a:p>
        </p:txBody>
      </p:sp>
    </p:spTree>
  </p:cSld>
  <p:clrMapOvr>
    <a:masterClrMapping/>
  </p:clrMapOvr>
  <mc:AlternateContent xmlns:mc="http://schemas.openxmlformats.org/markup-compatibility/2006" xmlns:p14="http://schemas.microsoft.com/office/powerpoint/2010/main">
    <mc:Choice Requires="p14">
      <p:transition spd="slow" p14:dur="1500" advClick="0">
        <p:random/>
      </p:transition>
    </mc:Choice>
    <mc:Fallback xmlns="">
      <p:transition spd="slow" advClick="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arn(inVertical)">
                                      <p:cBhvr>
                                        <p:cTn id="12" dur="500"/>
                                        <p:tgtEl>
                                          <p:spTgt spid="6"/>
                                        </p:tgtEl>
                                      </p:cBhvr>
                                    </p:animEffect>
                                  </p:childTnLst>
                                </p:cTn>
                              </p:par>
                              <p:par>
                                <p:cTn id="13" presetID="3" presetClass="entr" presetSubtype="10" fill="hold" grpId="0" nodeType="with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blinds(horizontal)">
                                      <p:cBhvr>
                                        <p:cTn id="15" dur="500"/>
                                        <p:tgtEl>
                                          <p:spTgt spid="2"/>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blinds(horizontal)">
                                      <p:cBhvr>
                                        <p:cTn id="18" dur="500"/>
                                        <p:tgtEl>
                                          <p:spTgt spid="5"/>
                                        </p:tgtEl>
                                      </p:cBhvr>
                                    </p:animEffect>
                                  </p:childTnLst>
                                </p:cTn>
                              </p:par>
                              <p:par>
                                <p:cTn id="19" presetID="3" presetClass="entr" presetSubtype="10"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blinds(horizontal)">
                                      <p:cBhvr>
                                        <p:cTn id="21" dur="500"/>
                                        <p:tgtEl>
                                          <p:spTgt spid="7"/>
                                        </p:tgtEl>
                                      </p:cBhvr>
                                    </p:animEffect>
                                  </p:childTnLst>
                                </p:cTn>
                              </p:par>
                              <p:par>
                                <p:cTn id="22" presetID="3" presetClass="entr" presetSubtype="10" fill="hold" grpId="0" nodeType="with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blinds(horizontal)">
                                      <p:cBhvr>
                                        <p:cTn id="24" dur="500"/>
                                        <p:tgtEl>
                                          <p:spTgt spid="8"/>
                                        </p:tgtEl>
                                      </p:cBhvr>
                                    </p:animEffect>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grpId="0" nodeType="click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fade">
                                      <p:cBhvr>
                                        <p:cTn id="29" dur="1000"/>
                                        <p:tgtEl>
                                          <p:spTgt spid="9"/>
                                        </p:tgtEl>
                                      </p:cBhvr>
                                    </p:animEffect>
                                    <p:anim calcmode="lin" valueType="num">
                                      <p:cBhvr>
                                        <p:cTn id="30" dur="1000" fill="hold"/>
                                        <p:tgtEl>
                                          <p:spTgt spid="9"/>
                                        </p:tgtEl>
                                        <p:attrNameLst>
                                          <p:attrName>ppt_x</p:attrName>
                                        </p:attrNameLst>
                                      </p:cBhvr>
                                      <p:tavLst>
                                        <p:tav tm="0">
                                          <p:val>
                                            <p:strVal val="#ppt_x"/>
                                          </p:val>
                                        </p:tav>
                                        <p:tav tm="100000">
                                          <p:val>
                                            <p:strVal val="#ppt_x"/>
                                          </p:val>
                                        </p:tav>
                                      </p:tavLst>
                                    </p:anim>
                                    <p:anim calcmode="lin" valueType="num">
                                      <p:cBhvr>
                                        <p:cTn id="31"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2" grpId="1" animBg="1"/>
      <p:bldP spid="5" grpId="0" bldLvl="0" animBg="1"/>
      <p:bldP spid="5" grpId="1" animBg="1"/>
      <p:bldP spid="7" grpId="0" bldLvl="0" animBg="1"/>
      <p:bldP spid="7" grpId="1" animBg="1"/>
      <p:bldP spid="8" grpId="0" bldLvl="0" animBg="1"/>
      <p:bldP spid="8" grpId="1" animBg="1"/>
      <p:bldP spid="9" grpId="0" bldLvl="0" animBg="1"/>
      <p:bldP spid="9" grpId="1"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Content Placeholder 10" descr="logo"/>
          <p:cNvPicPr>
            <a:picLocks noGrp="1" noChangeAspect="1"/>
          </p:cNvPicPr>
          <p:nvPr>
            <p:ph sz="half" idx="2"/>
          </p:nvPr>
        </p:nvPicPr>
        <p:blipFill>
          <a:blip r:embed="rId3"/>
          <a:stretch>
            <a:fillRect/>
          </a:stretch>
        </p:blipFill>
        <p:spPr>
          <a:xfrm>
            <a:off x="10654665" y="-182880"/>
            <a:ext cx="1656080" cy="1691640"/>
          </a:xfrm>
          <a:prstGeom prst="rect">
            <a:avLst/>
          </a:prstGeom>
        </p:spPr>
      </p:pic>
      <p:sp>
        <p:nvSpPr>
          <p:cNvPr id="4" name="Text Box 3"/>
          <p:cNvSpPr txBox="1"/>
          <p:nvPr/>
        </p:nvSpPr>
        <p:spPr>
          <a:xfrm>
            <a:off x="4378325" y="239395"/>
            <a:ext cx="4044950" cy="706755"/>
          </a:xfrm>
          <a:prstGeom prst="rect">
            <a:avLst/>
          </a:prstGeom>
          <a:noFill/>
        </p:spPr>
        <p:txBody>
          <a:bodyPr wrap="square" rtlCol="0">
            <a:spAutoFit/>
          </a:bodyPr>
          <a:lstStyle/>
          <a:p>
            <a:pPr algn="ctr"/>
            <a:r>
              <a:rPr lang="en-US" sz="4000" b="1">
                <a:latin typeface="Arial-Rounded" panose="020B0500000000000000" charset="0"/>
                <a:cs typeface="Arial-Rounded" panose="020B0500000000000000" charset="0"/>
              </a:rPr>
              <a:t>Em học vẽ</a:t>
            </a:r>
          </a:p>
        </p:txBody>
      </p:sp>
      <p:sp>
        <p:nvSpPr>
          <p:cNvPr id="9" name="Cloud 8"/>
          <p:cNvSpPr/>
          <p:nvPr/>
        </p:nvSpPr>
        <p:spPr>
          <a:xfrm>
            <a:off x="869315" y="239395"/>
            <a:ext cx="3975735" cy="845185"/>
          </a:xfrm>
          <a:prstGeom prst="cloud">
            <a:avLst/>
          </a:prstGeom>
        </p:spPr>
        <p:style>
          <a:lnRef idx="2">
            <a:schemeClr val="accent2">
              <a:shade val="50000"/>
            </a:schemeClr>
          </a:lnRef>
          <a:fillRef idx="1">
            <a:schemeClr val="accent2"/>
          </a:fillRef>
          <a:effectRef idx="0">
            <a:schemeClr val="accent2"/>
          </a:effectRef>
          <a:fontRef idx="minor">
            <a:schemeClr val="lt1"/>
          </a:fontRef>
        </p:style>
        <p:txBody>
          <a:bodyPr lIns="91403" tIns="45702" rIns="91403" bIns="45702" rtlCol="0" anchor="ctr"/>
          <a:lstStyle/>
          <a:p>
            <a:pPr algn="ctr"/>
            <a:r>
              <a:rPr lang="en-US" sz="2800" b="1" dirty="0">
                <a:solidFill>
                  <a:schemeClr val="bg1"/>
                </a:solidFill>
                <a:latin typeface="Arial-Rounded" panose="020B0500000000000000" charset="0"/>
                <a:ea typeface="Arial-Rounded" panose="020B0500000000000000" charset="0"/>
                <a:cs typeface="Arial-Rounded" panose="020B0500000000000000" charset="0"/>
              </a:rPr>
              <a:t>Trả lời câu hỏi</a:t>
            </a:r>
          </a:p>
        </p:txBody>
      </p:sp>
      <p:pic>
        <p:nvPicPr>
          <p:cNvPr id="3" name="Content Placeholder 2"/>
          <p:cNvPicPr>
            <a:picLocks noGrp="1" noChangeAspect="1"/>
          </p:cNvPicPr>
          <p:nvPr>
            <p:ph sz="half" idx="1"/>
          </p:nvPr>
        </p:nvPicPr>
        <p:blipFill>
          <a:blip r:embed="rId4"/>
          <a:stretch>
            <a:fillRect/>
          </a:stretch>
        </p:blipFill>
        <p:spPr>
          <a:xfrm>
            <a:off x="224790" y="1195070"/>
            <a:ext cx="6873240" cy="4948555"/>
          </a:xfrm>
          <a:prstGeom prst="rect">
            <a:avLst/>
          </a:prstGeom>
        </p:spPr>
      </p:pic>
      <p:pic>
        <p:nvPicPr>
          <p:cNvPr id="6" name="Picture 5"/>
          <p:cNvPicPr>
            <a:picLocks noChangeAspect="1"/>
          </p:cNvPicPr>
          <p:nvPr/>
        </p:nvPicPr>
        <p:blipFill>
          <a:blip r:embed="rId5"/>
          <a:stretch>
            <a:fillRect/>
          </a:stretch>
        </p:blipFill>
        <p:spPr>
          <a:xfrm>
            <a:off x="7430770" y="1282065"/>
            <a:ext cx="3558540" cy="3909060"/>
          </a:xfrm>
          <a:prstGeom prst="rect">
            <a:avLst/>
          </a:prstGeom>
        </p:spPr>
      </p:pic>
      <p:sp>
        <p:nvSpPr>
          <p:cNvPr id="2" name="Rounded Rectangle 1"/>
          <p:cNvSpPr/>
          <p:nvPr/>
        </p:nvSpPr>
        <p:spPr>
          <a:xfrm>
            <a:off x="415290" y="5492750"/>
            <a:ext cx="7860030" cy="800735"/>
          </a:xfrm>
          <a:prstGeom prst="roundRect">
            <a:avLst/>
          </a:prstGeom>
        </p:spPr>
        <p:style>
          <a:lnRef idx="3">
            <a:schemeClr val="lt1"/>
          </a:lnRef>
          <a:fillRef idx="1">
            <a:schemeClr val="accent5"/>
          </a:fillRef>
          <a:effectRef idx="1">
            <a:schemeClr val="accent5"/>
          </a:effectRef>
          <a:fontRef idx="minor">
            <a:schemeClr val="lt1"/>
          </a:fontRef>
        </p:style>
        <p:txBody>
          <a:bodyPr rtlCol="0" anchor="ctr"/>
          <a:lstStyle/>
          <a:p>
            <a:pPr algn="ctr"/>
            <a:r>
              <a:rPr lang="en-US" sz="2800">
                <a:solidFill>
                  <a:schemeClr val="bg1"/>
                </a:solidFill>
                <a:latin typeface="Arial-Rounded" panose="020B0500000000000000" charset="0"/>
                <a:cs typeface="Arial-Rounded" panose="020B0500000000000000" charset="0"/>
              </a:rPr>
              <a:t>1. Bạn nhỏ vẽ những gì trong bức tranh trời đêm?</a:t>
            </a:r>
          </a:p>
        </p:txBody>
      </p:sp>
      <p:cxnSp>
        <p:nvCxnSpPr>
          <p:cNvPr id="5" name="Straight Connector 4"/>
          <p:cNvCxnSpPr/>
          <p:nvPr/>
        </p:nvCxnSpPr>
        <p:spPr>
          <a:xfrm>
            <a:off x="1459865" y="2743835"/>
            <a:ext cx="1227455" cy="10160"/>
          </a:xfrm>
          <a:prstGeom prst="line">
            <a:avLst/>
          </a:prstGeom>
          <a:ln w="38100"/>
        </p:spPr>
        <p:style>
          <a:lnRef idx="3">
            <a:schemeClr val="accent1"/>
          </a:lnRef>
          <a:fillRef idx="0">
            <a:schemeClr val="accent1"/>
          </a:fillRef>
          <a:effectRef idx="2">
            <a:schemeClr val="accent1"/>
          </a:effectRef>
          <a:fontRef idx="minor">
            <a:schemeClr val="tx1"/>
          </a:fontRef>
        </p:style>
      </p:cxnSp>
      <p:cxnSp>
        <p:nvCxnSpPr>
          <p:cNvPr id="7" name="Straight Connector 6"/>
          <p:cNvCxnSpPr/>
          <p:nvPr/>
        </p:nvCxnSpPr>
        <p:spPr>
          <a:xfrm>
            <a:off x="617855" y="3555365"/>
            <a:ext cx="2028825" cy="20320"/>
          </a:xfrm>
          <a:prstGeom prst="line">
            <a:avLst/>
          </a:prstGeom>
          <a:ln w="38100"/>
        </p:spPr>
        <p:style>
          <a:lnRef idx="3">
            <a:schemeClr val="accent1"/>
          </a:lnRef>
          <a:fillRef idx="0">
            <a:schemeClr val="accent1"/>
          </a:fillRef>
          <a:effectRef idx="2">
            <a:schemeClr val="accent1"/>
          </a:effectRef>
          <a:fontRef idx="minor">
            <a:schemeClr val="tx1"/>
          </a:fontRef>
        </p:style>
      </p:cxnSp>
      <p:cxnSp>
        <p:nvCxnSpPr>
          <p:cNvPr id="8" name="Straight Connector 7"/>
          <p:cNvCxnSpPr/>
          <p:nvPr/>
        </p:nvCxnSpPr>
        <p:spPr>
          <a:xfrm>
            <a:off x="526415" y="4782185"/>
            <a:ext cx="2028825" cy="20320"/>
          </a:xfrm>
          <a:prstGeom prst="line">
            <a:avLst/>
          </a:prstGeom>
          <a:ln w="38100"/>
        </p:spPr>
        <p:style>
          <a:lnRef idx="3">
            <a:schemeClr val="accent1"/>
          </a:lnRef>
          <a:fillRef idx="0">
            <a:schemeClr val="accent1"/>
          </a:fillRef>
          <a:effectRef idx="2">
            <a:schemeClr val="accent1"/>
          </a:effectRef>
          <a:fontRef idx="minor">
            <a:schemeClr val="tx1"/>
          </a:fontRef>
        </p:style>
      </p:cxnSp>
      <p:sp>
        <p:nvSpPr>
          <p:cNvPr id="10" name="Rounded Rectangle 9"/>
          <p:cNvSpPr/>
          <p:nvPr/>
        </p:nvSpPr>
        <p:spPr>
          <a:xfrm>
            <a:off x="415290" y="5492750"/>
            <a:ext cx="7860030" cy="800735"/>
          </a:xfrm>
          <a:prstGeom prst="roundRect">
            <a:avLst/>
          </a:prstGeom>
        </p:spPr>
        <p:style>
          <a:lnRef idx="3">
            <a:schemeClr val="lt1"/>
          </a:lnRef>
          <a:fillRef idx="1">
            <a:schemeClr val="accent5"/>
          </a:fillRef>
          <a:effectRef idx="1">
            <a:schemeClr val="accent5"/>
          </a:effectRef>
          <a:fontRef idx="minor">
            <a:schemeClr val="lt1"/>
          </a:fontRef>
        </p:style>
        <p:txBody>
          <a:bodyPr rtlCol="0" anchor="ctr"/>
          <a:lstStyle/>
          <a:p>
            <a:pPr algn="ctr"/>
            <a:r>
              <a:rPr lang="en-US" sz="2800">
                <a:solidFill>
                  <a:schemeClr val="bg1"/>
                </a:solidFill>
                <a:latin typeface="Arial-Rounded" panose="020B0500000000000000" charset="0"/>
                <a:cs typeface="Arial-Rounded" panose="020B0500000000000000" charset="0"/>
              </a:rPr>
              <a:t>2. Bức tranh cảnh biển của bạn nhỏ có gì đẹp?</a:t>
            </a:r>
          </a:p>
        </p:txBody>
      </p:sp>
      <p:cxnSp>
        <p:nvCxnSpPr>
          <p:cNvPr id="12" name="Straight Connector 11"/>
          <p:cNvCxnSpPr/>
          <p:nvPr/>
        </p:nvCxnSpPr>
        <p:spPr>
          <a:xfrm>
            <a:off x="7586345" y="2044065"/>
            <a:ext cx="2606675" cy="0"/>
          </a:xfrm>
          <a:prstGeom prst="line">
            <a:avLst/>
          </a:prstGeom>
          <a:ln w="38100"/>
        </p:spPr>
        <p:style>
          <a:lnRef idx="3">
            <a:schemeClr val="accent1"/>
          </a:lnRef>
          <a:fillRef idx="0">
            <a:schemeClr val="accent1"/>
          </a:fillRef>
          <a:effectRef idx="2">
            <a:schemeClr val="accent1"/>
          </a:effectRef>
          <a:fontRef idx="minor">
            <a:schemeClr val="tx1"/>
          </a:fontRef>
        </p:style>
      </p:cxnSp>
      <p:cxnSp>
        <p:nvCxnSpPr>
          <p:cNvPr id="13" name="Straight Connector 12"/>
          <p:cNvCxnSpPr/>
          <p:nvPr/>
        </p:nvCxnSpPr>
        <p:spPr>
          <a:xfrm>
            <a:off x="7586345" y="2429510"/>
            <a:ext cx="2830195" cy="0"/>
          </a:xfrm>
          <a:prstGeom prst="line">
            <a:avLst/>
          </a:prstGeom>
          <a:ln w="38100"/>
        </p:spPr>
        <p:style>
          <a:lnRef idx="3">
            <a:schemeClr val="accent1"/>
          </a:lnRef>
          <a:fillRef idx="0">
            <a:schemeClr val="accent1"/>
          </a:fillRef>
          <a:effectRef idx="2">
            <a:schemeClr val="accent1"/>
          </a:effectRef>
          <a:fontRef idx="minor">
            <a:schemeClr val="tx1"/>
          </a:fontRef>
        </p:style>
      </p:cxnSp>
      <p:cxnSp>
        <p:nvCxnSpPr>
          <p:cNvPr id="14" name="Straight Connector 13"/>
          <p:cNvCxnSpPr/>
          <p:nvPr/>
        </p:nvCxnSpPr>
        <p:spPr>
          <a:xfrm>
            <a:off x="7586345" y="2885440"/>
            <a:ext cx="2079625" cy="0"/>
          </a:xfrm>
          <a:prstGeom prst="line">
            <a:avLst/>
          </a:prstGeom>
          <a:ln w="38100"/>
        </p:spPr>
        <p:style>
          <a:lnRef idx="3">
            <a:schemeClr val="accent1"/>
          </a:lnRef>
          <a:fillRef idx="0">
            <a:schemeClr val="accent1"/>
          </a:fillRef>
          <a:effectRef idx="2">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slow" p14:dur="1500" advClick="0">
        <p:random/>
      </p:transition>
    </mc:Choice>
    <mc:Fallback xmlns="">
      <p:transition spd="slow" advClick="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barn(inVertical)">
                                      <p:cBhvr>
                                        <p:cTn id="14" dur="500"/>
                                        <p:tgtEl>
                                          <p:spTgt spid="2"/>
                                        </p:tgtEl>
                                      </p:cBhvr>
                                    </p:animEffect>
                                  </p:childTnLst>
                                </p:cTn>
                              </p:par>
                            </p:childTnLst>
                          </p:cTn>
                        </p:par>
                      </p:childTnLst>
                    </p:cTn>
                  </p:par>
                  <p:par>
                    <p:cTn id="15" fill="hold">
                      <p:stCondLst>
                        <p:cond delay="indefinite"/>
                      </p:stCondLst>
                      <p:childTnLst>
                        <p:par>
                          <p:cTn id="16" fill="hold">
                            <p:stCondLst>
                              <p:cond delay="0"/>
                            </p:stCondLst>
                            <p:childTnLst>
                              <p:par>
                                <p:cTn id="17" presetID="3" presetClass="entr" presetSubtype="10"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blinds(horizontal)">
                                      <p:cBhvr>
                                        <p:cTn id="19" dur="500"/>
                                        <p:tgtEl>
                                          <p:spTgt spid="5"/>
                                        </p:tgtEl>
                                      </p:cBhvr>
                                    </p:animEffect>
                                  </p:childTnLst>
                                </p:cTn>
                              </p:par>
                            </p:childTnLst>
                          </p:cTn>
                        </p:par>
                      </p:childTnLst>
                    </p:cTn>
                  </p:par>
                  <p:par>
                    <p:cTn id="20" fill="hold">
                      <p:stCondLst>
                        <p:cond delay="indefinite"/>
                      </p:stCondLst>
                      <p:childTnLst>
                        <p:par>
                          <p:cTn id="21" fill="hold">
                            <p:stCondLst>
                              <p:cond delay="0"/>
                            </p:stCondLst>
                            <p:childTnLst>
                              <p:par>
                                <p:cTn id="22" presetID="3" presetClass="entr" presetSubtype="10" fill="hold" nodeType="click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blinds(horizontal)">
                                      <p:cBhvr>
                                        <p:cTn id="24" dur="500"/>
                                        <p:tgtEl>
                                          <p:spTgt spid="7"/>
                                        </p:tgtEl>
                                      </p:cBhvr>
                                    </p:animEffect>
                                  </p:childTnLst>
                                </p:cTn>
                              </p:par>
                            </p:childTnLst>
                          </p:cTn>
                        </p:par>
                      </p:childTnLst>
                    </p:cTn>
                  </p:par>
                  <p:par>
                    <p:cTn id="25" fill="hold">
                      <p:stCondLst>
                        <p:cond delay="indefinite"/>
                      </p:stCondLst>
                      <p:childTnLst>
                        <p:par>
                          <p:cTn id="26" fill="hold">
                            <p:stCondLst>
                              <p:cond delay="0"/>
                            </p:stCondLst>
                            <p:childTnLst>
                              <p:par>
                                <p:cTn id="27" presetID="3" presetClass="entr" presetSubtype="10" fill="hold" nodeType="click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blinds(horizontal)">
                                      <p:cBhvr>
                                        <p:cTn id="29" dur="500"/>
                                        <p:tgtEl>
                                          <p:spTgt spid="8"/>
                                        </p:tgtEl>
                                      </p:cBhvr>
                                    </p:animEffect>
                                  </p:childTnLst>
                                </p:cTn>
                              </p:par>
                            </p:childTnLst>
                          </p:cTn>
                        </p:par>
                      </p:childTnLst>
                    </p:cTn>
                  </p:par>
                  <p:par>
                    <p:cTn id="30" fill="hold">
                      <p:stCondLst>
                        <p:cond delay="indefinite"/>
                      </p:stCondLst>
                      <p:childTnLst>
                        <p:par>
                          <p:cTn id="31" fill="hold">
                            <p:stCondLst>
                              <p:cond delay="0"/>
                            </p:stCondLst>
                            <p:childTnLst>
                              <p:par>
                                <p:cTn id="32" presetID="5" presetClass="exit" presetSubtype="10" fill="hold" nodeType="clickEffect">
                                  <p:stCondLst>
                                    <p:cond delay="0"/>
                                  </p:stCondLst>
                                  <p:childTnLst>
                                    <p:animEffect transition="out" filter="checkerboard(across)">
                                      <p:cBhvr>
                                        <p:cTn id="33" dur="500"/>
                                        <p:tgtEl>
                                          <p:spTgt spid="5"/>
                                        </p:tgtEl>
                                      </p:cBhvr>
                                    </p:animEffect>
                                    <p:set>
                                      <p:cBhvr>
                                        <p:cTn id="34" dur="1" fill="hold">
                                          <p:stCondLst>
                                            <p:cond delay="499"/>
                                          </p:stCondLst>
                                        </p:cTn>
                                        <p:tgtEl>
                                          <p:spTgt spid="5"/>
                                        </p:tgtEl>
                                        <p:attrNameLst>
                                          <p:attrName>style.visibility</p:attrName>
                                        </p:attrNameLst>
                                      </p:cBhvr>
                                      <p:to>
                                        <p:strVal val="hidden"/>
                                      </p:to>
                                    </p:set>
                                  </p:childTnLst>
                                </p:cTn>
                              </p:par>
                            </p:childTnLst>
                          </p:cTn>
                        </p:par>
                      </p:childTnLst>
                    </p:cTn>
                  </p:par>
                  <p:par>
                    <p:cTn id="35" fill="hold">
                      <p:stCondLst>
                        <p:cond delay="indefinite"/>
                      </p:stCondLst>
                      <p:childTnLst>
                        <p:par>
                          <p:cTn id="36" fill="hold">
                            <p:stCondLst>
                              <p:cond delay="0"/>
                            </p:stCondLst>
                            <p:childTnLst>
                              <p:par>
                                <p:cTn id="37" presetID="5" presetClass="exit" presetSubtype="10" fill="hold" nodeType="clickEffect">
                                  <p:stCondLst>
                                    <p:cond delay="0"/>
                                  </p:stCondLst>
                                  <p:childTnLst>
                                    <p:animEffect transition="out" filter="checkerboard(across)">
                                      <p:cBhvr>
                                        <p:cTn id="38" dur="500"/>
                                        <p:tgtEl>
                                          <p:spTgt spid="7"/>
                                        </p:tgtEl>
                                      </p:cBhvr>
                                    </p:animEffect>
                                    <p:set>
                                      <p:cBhvr>
                                        <p:cTn id="39" dur="1" fill="hold">
                                          <p:stCondLst>
                                            <p:cond delay="499"/>
                                          </p:stCondLst>
                                        </p:cTn>
                                        <p:tgtEl>
                                          <p:spTgt spid="7"/>
                                        </p:tgtEl>
                                        <p:attrNameLst>
                                          <p:attrName>style.visibility</p:attrName>
                                        </p:attrNameLst>
                                      </p:cBhvr>
                                      <p:to>
                                        <p:strVal val="hidden"/>
                                      </p:to>
                                    </p:set>
                                  </p:childTnLst>
                                </p:cTn>
                              </p:par>
                            </p:childTnLst>
                          </p:cTn>
                        </p:par>
                      </p:childTnLst>
                    </p:cTn>
                  </p:par>
                  <p:par>
                    <p:cTn id="40" fill="hold">
                      <p:stCondLst>
                        <p:cond delay="indefinite"/>
                      </p:stCondLst>
                      <p:childTnLst>
                        <p:par>
                          <p:cTn id="41" fill="hold">
                            <p:stCondLst>
                              <p:cond delay="0"/>
                            </p:stCondLst>
                            <p:childTnLst>
                              <p:par>
                                <p:cTn id="42" presetID="5" presetClass="exit" presetSubtype="10" fill="hold" nodeType="clickEffect">
                                  <p:stCondLst>
                                    <p:cond delay="0"/>
                                  </p:stCondLst>
                                  <p:childTnLst>
                                    <p:animEffect transition="out" filter="checkerboard(across)">
                                      <p:cBhvr>
                                        <p:cTn id="43" dur="500"/>
                                        <p:tgtEl>
                                          <p:spTgt spid="8"/>
                                        </p:tgtEl>
                                      </p:cBhvr>
                                    </p:animEffect>
                                    <p:set>
                                      <p:cBhvr>
                                        <p:cTn id="44" dur="1" fill="hold">
                                          <p:stCondLst>
                                            <p:cond delay="499"/>
                                          </p:stCondLst>
                                        </p:cTn>
                                        <p:tgtEl>
                                          <p:spTgt spid="8"/>
                                        </p:tgtEl>
                                        <p:attrNameLst>
                                          <p:attrName>style.visibility</p:attrName>
                                        </p:attrNameLst>
                                      </p:cBhvr>
                                      <p:to>
                                        <p:strVal val="hidden"/>
                                      </p:to>
                                    </p:set>
                                  </p:childTnLst>
                                </p:cTn>
                              </p:par>
                            </p:childTnLst>
                          </p:cTn>
                        </p:par>
                      </p:childTnLst>
                    </p:cTn>
                  </p:par>
                  <p:par>
                    <p:cTn id="45" fill="hold">
                      <p:stCondLst>
                        <p:cond delay="indefinite"/>
                      </p:stCondLst>
                      <p:childTnLst>
                        <p:par>
                          <p:cTn id="46" fill="hold">
                            <p:stCondLst>
                              <p:cond delay="0"/>
                            </p:stCondLst>
                            <p:childTnLst>
                              <p:par>
                                <p:cTn id="47" presetID="16" presetClass="entr" presetSubtype="21" fill="hold" grpId="0" nodeType="clickEffect">
                                  <p:stCondLst>
                                    <p:cond delay="0"/>
                                  </p:stCondLst>
                                  <p:childTnLst>
                                    <p:set>
                                      <p:cBhvr>
                                        <p:cTn id="48" dur="1" fill="hold">
                                          <p:stCondLst>
                                            <p:cond delay="0"/>
                                          </p:stCondLst>
                                        </p:cTn>
                                        <p:tgtEl>
                                          <p:spTgt spid="10"/>
                                        </p:tgtEl>
                                        <p:attrNameLst>
                                          <p:attrName>style.visibility</p:attrName>
                                        </p:attrNameLst>
                                      </p:cBhvr>
                                      <p:to>
                                        <p:strVal val="visible"/>
                                      </p:to>
                                    </p:set>
                                    <p:animEffect transition="in" filter="barn(inVertical)">
                                      <p:cBhvr>
                                        <p:cTn id="49" dur="500"/>
                                        <p:tgtEl>
                                          <p:spTgt spid="10"/>
                                        </p:tgtEl>
                                      </p:cBhvr>
                                    </p:animEffect>
                                  </p:childTnLst>
                                </p:cTn>
                              </p:par>
                            </p:childTnLst>
                          </p:cTn>
                        </p:par>
                      </p:childTnLst>
                    </p:cTn>
                  </p:par>
                  <p:par>
                    <p:cTn id="50" fill="hold">
                      <p:stCondLst>
                        <p:cond delay="indefinite"/>
                      </p:stCondLst>
                      <p:childTnLst>
                        <p:par>
                          <p:cTn id="51" fill="hold">
                            <p:stCondLst>
                              <p:cond delay="0"/>
                            </p:stCondLst>
                            <p:childTnLst>
                              <p:par>
                                <p:cTn id="52" presetID="3" presetClass="entr" presetSubtype="10" fill="hold" nodeType="clickEffect">
                                  <p:stCondLst>
                                    <p:cond delay="0"/>
                                  </p:stCondLst>
                                  <p:childTnLst>
                                    <p:set>
                                      <p:cBhvr>
                                        <p:cTn id="53" dur="1" fill="hold">
                                          <p:stCondLst>
                                            <p:cond delay="0"/>
                                          </p:stCondLst>
                                        </p:cTn>
                                        <p:tgtEl>
                                          <p:spTgt spid="12"/>
                                        </p:tgtEl>
                                        <p:attrNameLst>
                                          <p:attrName>style.visibility</p:attrName>
                                        </p:attrNameLst>
                                      </p:cBhvr>
                                      <p:to>
                                        <p:strVal val="visible"/>
                                      </p:to>
                                    </p:set>
                                    <p:animEffect transition="in" filter="blinds(horizontal)">
                                      <p:cBhvr>
                                        <p:cTn id="54" dur="500"/>
                                        <p:tgtEl>
                                          <p:spTgt spid="12"/>
                                        </p:tgtEl>
                                      </p:cBhvr>
                                    </p:animEffect>
                                  </p:childTnLst>
                                </p:cTn>
                              </p:par>
                            </p:childTnLst>
                          </p:cTn>
                        </p:par>
                      </p:childTnLst>
                    </p:cTn>
                  </p:par>
                  <p:par>
                    <p:cTn id="55" fill="hold">
                      <p:stCondLst>
                        <p:cond delay="indefinite"/>
                      </p:stCondLst>
                      <p:childTnLst>
                        <p:par>
                          <p:cTn id="56" fill="hold">
                            <p:stCondLst>
                              <p:cond delay="0"/>
                            </p:stCondLst>
                            <p:childTnLst>
                              <p:par>
                                <p:cTn id="57" presetID="3" presetClass="entr" presetSubtype="10" fill="hold" nodeType="clickEffect">
                                  <p:stCondLst>
                                    <p:cond delay="0"/>
                                  </p:stCondLst>
                                  <p:childTnLst>
                                    <p:set>
                                      <p:cBhvr>
                                        <p:cTn id="58" dur="1" fill="hold">
                                          <p:stCondLst>
                                            <p:cond delay="0"/>
                                          </p:stCondLst>
                                        </p:cTn>
                                        <p:tgtEl>
                                          <p:spTgt spid="13"/>
                                        </p:tgtEl>
                                        <p:attrNameLst>
                                          <p:attrName>style.visibility</p:attrName>
                                        </p:attrNameLst>
                                      </p:cBhvr>
                                      <p:to>
                                        <p:strVal val="visible"/>
                                      </p:to>
                                    </p:set>
                                    <p:animEffect transition="in" filter="blinds(horizontal)">
                                      <p:cBhvr>
                                        <p:cTn id="59" dur="500"/>
                                        <p:tgtEl>
                                          <p:spTgt spid="13"/>
                                        </p:tgtEl>
                                      </p:cBhvr>
                                    </p:animEffect>
                                  </p:childTnLst>
                                </p:cTn>
                              </p:par>
                            </p:childTnLst>
                          </p:cTn>
                        </p:par>
                      </p:childTnLst>
                    </p:cTn>
                  </p:par>
                  <p:par>
                    <p:cTn id="60" fill="hold">
                      <p:stCondLst>
                        <p:cond delay="indefinite"/>
                      </p:stCondLst>
                      <p:childTnLst>
                        <p:par>
                          <p:cTn id="61" fill="hold">
                            <p:stCondLst>
                              <p:cond delay="0"/>
                            </p:stCondLst>
                            <p:childTnLst>
                              <p:par>
                                <p:cTn id="62" presetID="3" presetClass="entr" presetSubtype="10" fill="hold" nodeType="clickEffect">
                                  <p:stCondLst>
                                    <p:cond delay="0"/>
                                  </p:stCondLst>
                                  <p:childTnLst>
                                    <p:set>
                                      <p:cBhvr>
                                        <p:cTn id="63" dur="1" fill="hold">
                                          <p:stCondLst>
                                            <p:cond delay="0"/>
                                          </p:stCondLst>
                                        </p:cTn>
                                        <p:tgtEl>
                                          <p:spTgt spid="14"/>
                                        </p:tgtEl>
                                        <p:attrNameLst>
                                          <p:attrName>style.visibility</p:attrName>
                                        </p:attrNameLst>
                                      </p:cBhvr>
                                      <p:to>
                                        <p:strVal val="visible"/>
                                      </p:to>
                                    </p:set>
                                    <p:animEffect transition="in" filter="blinds(horizontal)">
                                      <p:cBhvr>
                                        <p:cTn id="64"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9" grpId="1" animBg="1"/>
      <p:bldP spid="2" grpId="0" animBg="1"/>
      <p:bldP spid="2" grpId="1" animBg="1"/>
      <p:bldP spid="10" grpId="0" bldLvl="0" animBg="1"/>
      <p:bldP spid="10" grpId="1"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Content Placeholder 10" descr="logo"/>
          <p:cNvPicPr>
            <a:picLocks noGrp="1" noChangeAspect="1"/>
          </p:cNvPicPr>
          <p:nvPr>
            <p:ph sz="half" idx="2"/>
          </p:nvPr>
        </p:nvPicPr>
        <p:blipFill>
          <a:blip r:embed="rId3"/>
          <a:stretch>
            <a:fillRect/>
          </a:stretch>
        </p:blipFill>
        <p:spPr>
          <a:xfrm>
            <a:off x="10654665" y="-182880"/>
            <a:ext cx="1656080" cy="1691640"/>
          </a:xfrm>
          <a:prstGeom prst="rect">
            <a:avLst/>
          </a:prstGeom>
        </p:spPr>
      </p:pic>
      <p:pic>
        <p:nvPicPr>
          <p:cNvPr id="3" name="Content Placeholder 2"/>
          <p:cNvPicPr>
            <a:picLocks noGrp="1" noChangeAspect="1"/>
          </p:cNvPicPr>
          <p:nvPr>
            <p:ph idx="1"/>
          </p:nvPr>
        </p:nvPicPr>
        <p:blipFill>
          <a:blip r:embed="rId4"/>
          <a:stretch>
            <a:fillRect/>
          </a:stretch>
        </p:blipFill>
        <p:spPr>
          <a:xfrm>
            <a:off x="1246505" y="713105"/>
            <a:ext cx="8886190" cy="3826510"/>
          </a:xfrm>
          <a:prstGeom prst="rect">
            <a:avLst/>
          </a:prstGeom>
        </p:spPr>
      </p:pic>
      <p:pic>
        <p:nvPicPr>
          <p:cNvPr id="7" name="Picture 6"/>
          <p:cNvPicPr>
            <a:picLocks noChangeAspect="1"/>
          </p:cNvPicPr>
          <p:nvPr/>
        </p:nvPicPr>
        <p:blipFill>
          <a:blip r:embed="rId5"/>
          <a:stretch>
            <a:fillRect/>
          </a:stretch>
        </p:blipFill>
        <p:spPr>
          <a:xfrm>
            <a:off x="3694430" y="4615180"/>
            <a:ext cx="3463925" cy="1746885"/>
          </a:xfrm>
          <a:prstGeom prst="rect">
            <a:avLst/>
          </a:prstGeom>
        </p:spPr>
      </p:pic>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Content Placeholder 10" descr="logo"/>
          <p:cNvPicPr>
            <a:picLocks noGrp="1" noChangeAspect="1"/>
          </p:cNvPicPr>
          <p:nvPr>
            <p:ph sz="half" idx="2"/>
          </p:nvPr>
        </p:nvPicPr>
        <p:blipFill>
          <a:blip r:embed="rId3"/>
          <a:stretch>
            <a:fillRect/>
          </a:stretch>
        </p:blipFill>
        <p:spPr>
          <a:xfrm>
            <a:off x="10654665" y="-182880"/>
            <a:ext cx="1656080" cy="1691640"/>
          </a:xfrm>
          <a:prstGeom prst="rect">
            <a:avLst/>
          </a:prstGeom>
        </p:spPr>
      </p:pic>
      <p:sp>
        <p:nvSpPr>
          <p:cNvPr id="4" name="Text Box 3"/>
          <p:cNvSpPr txBox="1"/>
          <p:nvPr/>
        </p:nvSpPr>
        <p:spPr>
          <a:xfrm>
            <a:off x="4378325" y="239395"/>
            <a:ext cx="4044950" cy="706755"/>
          </a:xfrm>
          <a:prstGeom prst="rect">
            <a:avLst/>
          </a:prstGeom>
          <a:noFill/>
        </p:spPr>
        <p:txBody>
          <a:bodyPr wrap="square" rtlCol="0">
            <a:spAutoFit/>
          </a:bodyPr>
          <a:lstStyle/>
          <a:p>
            <a:pPr algn="ctr"/>
            <a:r>
              <a:rPr lang="en-US" sz="4000" b="1">
                <a:latin typeface="Arial-Rounded" panose="020B0500000000000000" charset="0"/>
                <a:cs typeface="Arial-Rounded" panose="020B0500000000000000" charset="0"/>
              </a:rPr>
              <a:t>Em học vẽ</a:t>
            </a:r>
          </a:p>
        </p:txBody>
      </p:sp>
      <p:pic>
        <p:nvPicPr>
          <p:cNvPr id="3" name="Content Placeholder 2"/>
          <p:cNvPicPr>
            <a:picLocks noGrp="1" noChangeAspect="1"/>
          </p:cNvPicPr>
          <p:nvPr>
            <p:ph sz="half" idx="1"/>
          </p:nvPr>
        </p:nvPicPr>
        <p:blipFill>
          <a:blip r:embed="rId4"/>
          <a:stretch>
            <a:fillRect/>
          </a:stretch>
        </p:blipFill>
        <p:spPr>
          <a:xfrm>
            <a:off x="224790" y="1195070"/>
            <a:ext cx="6873240" cy="4948555"/>
          </a:xfrm>
          <a:prstGeom prst="rect">
            <a:avLst/>
          </a:prstGeom>
        </p:spPr>
      </p:pic>
      <p:pic>
        <p:nvPicPr>
          <p:cNvPr id="6" name="Picture 5"/>
          <p:cNvPicPr>
            <a:picLocks noChangeAspect="1"/>
          </p:cNvPicPr>
          <p:nvPr/>
        </p:nvPicPr>
        <p:blipFill>
          <a:blip r:embed="rId5"/>
          <a:stretch>
            <a:fillRect/>
          </a:stretch>
        </p:blipFill>
        <p:spPr>
          <a:xfrm>
            <a:off x="7430770" y="1282065"/>
            <a:ext cx="3558540" cy="3909060"/>
          </a:xfrm>
          <a:prstGeom prst="rect">
            <a:avLst/>
          </a:prstGeom>
        </p:spPr>
      </p:pic>
      <p:sp>
        <p:nvSpPr>
          <p:cNvPr id="10" name="Rounded Rectangle 9"/>
          <p:cNvSpPr/>
          <p:nvPr/>
        </p:nvSpPr>
        <p:spPr>
          <a:xfrm>
            <a:off x="415290" y="5492750"/>
            <a:ext cx="7860030" cy="800735"/>
          </a:xfrm>
          <a:prstGeom prst="roundRect">
            <a:avLst/>
          </a:prstGeom>
        </p:spPr>
        <p:style>
          <a:lnRef idx="3">
            <a:schemeClr val="lt1"/>
          </a:lnRef>
          <a:fillRef idx="1">
            <a:schemeClr val="accent5"/>
          </a:fillRef>
          <a:effectRef idx="1">
            <a:schemeClr val="accent5"/>
          </a:effectRef>
          <a:fontRef idx="minor">
            <a:schemeClr val="lt1"/>
          </a:fontRef>
        </p:style>
        <p:txBody>
          <a:bodyPr rtlCol="0" anchor="ctr"/>
          <a:lstStyle/>
          <a:p>
            <a:pPr algn="ctr"/>
            <a:r>
              <a:rPr lang="en-US" sz="2800">
                <a:solidFill>
                  <a:schemeClr val="bg1"/>
                </a:solidFill>
                <a:latin typeface="Arial-Rounded" panose="020B0500000000000000" charset="0"/>
                <a:cs typeface="Arial-Rounded" panose="020B0500000000000000" charset="0"/>
              </a:rPr>
              <a:t>4. Tìm tiếng cùng vần ở cuối các dòng thơ</a:t>
            </a:r>
          </a:p>
        </p:txBody>
      </p:sp>
      <p:cxnSp>
        <p:nvCxnSpPr>
          <p:cNvPr id="2" name="Straight Connector 1"/>
          <p:cNvCxnSpPr/>
          <p:nvPr/>
        </p:nvCxnSpPr>
        <p:spPr>
          <a:xfrm>
            <a:off x="2301875" y="2743835"/>
            <a:ext cx="314325" cy="0"/>
          </a:xfrm>
          <a:prstGeom prst="line">
            <a:avLst/>
          </a:prstGeom>
          <a:ln w="57150"/>
        </p:spPr>
        <p:style>
          <a:lnRef idx="3">
            <a:schemeClr val="accent2"/>
          </a:lnRef>
          <a:fillRef idx="0">
            <a:schemeClr val="accent2"/>
          </a:fillRef>
          <a:effectRef idx="2">
            <a:schemeClr val="accent2"/>
          </a:effectRef>
          <a:fontRef idx="minor">
            <a:schemeClr val="tx1"/>
          </a:fontRef>
        </p:style>
      </p:cxnSp>
      <p:cxnSp>
        <p:nvCxnSpPr>
          <p:cNvPr id="5" name="Straight Connector 4"/>
          <p:cNvCxnSpPr/>
          <p:nvPr/>
        </p:nvCxnSpPr>
        <p:spPr>
          <a:xfrm>
            <a:off x="2301875" y="3585845"/>
            <a:ext cx="314325" cy="0"/>
          </a:xfrm>
          <a:prstGeom prst="line">
            <a:avLst/>
          </a:prstGeom>
          <a:ln w="57150"/>
        </p:spPr>
        <p:style>
          <a:lnRef idx="3">
            <a:schemeClr val="accent2"/>
          </a:lnRef>
          <a:fillRef idx="0">
            <a:schemeClr val="accent2"/>
          </a:fillRef>
          <a:effectRef idx="2">
            <a:schemeClr val="accent2"/>
          </a:effectRef>
          <a:fontRef idx="minor">
            <a:schemeClr val="tx1"/>
          </a:fontRef>
        </p:style>
      </p:cxnSp>
      <p:cxnSp>
        <p:nvCxnSpPr>
          <p:cNvPr id="12" name="Straight Connector 11"/>
          <p:cNvCxnSpPr/>
          <p:nvPr/>
        </p:nvCxnSpPr>
        <p:spPr>
          <a:xfrm>
            <a:off x="1916430" y="4802505"/>
            <a:ext cx="517525" cy="0"/>
          </a:xfrm>
          <a:prstGeom prst="line">
            <a:avLst/>
          </a:prstGeom>
          <a:ln w="60325"/>
        </p:spPr>
        <p:style>
          <a:lnRef idx="3">
            <a:schemeClr val="accent1"/>
          </a:lnRef>
          <a:fillRef idx="0">
            <a:schemeClr val="accent1"/>
          </a:fillRef>
          <a:effectRef idx="2">
            <a:schemeClr val="accent1"/>
          </a:effectRef>
          <a:fontRef idx="minor">
            <a:schemeClr val="tx1"/>
          </a:fontRef>
        </p:style>
      </p:cxnSp>
      <p:cxnSp>
        <p:nvCxnSpPr>
          <p:cNvPr id="13" name="Straight Connector 12"/>
          <p:cNvCxnSpPr/>
          <p:nvPr/>
        </p:nvCxnSpPr>
        <p:spPr>
          <a:xfrm>
            <a:off x="9239885" y="1617980"/>
            <a:ext cx="517525" cy="0"/>
          </a:xfrm>
          <a:prstGeom prst="line">
            <a:avLst/>
          </a:prstGeom>
          <a:ln w="60325"/>
        </p:spPr>
        <p:style>
          <a:lnRef idx="3">
            <a:schemeClr val="accent1"/>
          </a:lnRef>
          <a:fillRef idx="0">
            <a:schemeClr val="accent1"/>
          </a:fillRef>
          <a:effectRef idx="2">
            <a:schemeClr val="accent1"/>
          </a:effectRef>
          <a:fontRef idx="minor">
            <a:schemeClr val="tx1"/>
          </a:fontRef>
        </p:style>
      </p:cxnSp>
      <p:cxnSp>
        <p:nvCxnSpPr>
          <p:cNvPr id="14" name="Straight Connector 13"/>
          <p:cNvCxnSpPr/>
          <p:nvPr/>
        </p:nvCxnSpPr>
        <p:spPr>
          <a:xfrm>
            <a:off x="9239885" y="2825115"/>
            <a:ext cx="517525" cy="0"/>
          </a:xfrm>
          <a:prstGeom prst="line">
            <a:avLst/>
          </a:prstGeom>
          <a:ln w="60325">
            <a:solidFill>
              <a:srgbClr val="FFFF00"/>
            </a:solidFill>
          </a:ln>
        </p:spPr>
        <p:style>
          <a:lnRef idx="3">
            <a:schemeClr val="accent1"/>
          </a:lnRef>
          <a:fillRef idx="0">
            <a:schemeClr val="accent1"/>
          </a:fillRef>
          <a:effectRef idx="2">
            <a:schemeClr val="accent1"/>
          </a:effectRef>
          <a:fontRef idx="minor">
            <a:schemeClr val="tx1"/>
          </a:fontRef>
        </p:style>
      </p:cxnSp>
      <p:cxnSp>
        <p:nvCxnSpPr>
          <p:cNvPr id="15" name="Straight Connector 14"/>
          <p:cNvCxnSpPr/>
          <p:nvPr/>
        </p:nvCxnSpPr>
        <p:spPr>
          <a:xfrm>
            <a:off x="9077960" y="3585845"/>
            <a:ext cx="517525" cy="0"/>
          </a:xfrm>
          <a:prstGeom prst="line">
            <a:avLst/>
          </a:prstGeom>
          <a:ln w="60325">
            <a:solidFill>
              <a:srgbClr val="FFFF00"/>
            </a:solidFill>
          </a:ln>
        </p:spPr>
        <p:style>
          <a:lnRef idx="3">
            <a:schemeClr val="accent1"/>
          </a:lnRef>
          <a:fillRef idx="0">
            <a:schemeClr val="accent1"/>
          </a:fillRef>
          <a:effectRef idx="2">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slow" p14:dur="1500" advClick="0">
        <p:random/>
      </p:transition>
    </mc:Choice>
    <mc:Fallback xmlns="">
      <p:transition spd="slow" advClick="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arn(inVertical)">
                                      <p:cBhvr>
                                        <p:cTn id="12" dur="500"/>
                                        <p:tgtEl>
                                          <p:spTgt spid="2"/>
                                        </p:tgtEl>
                                      </p:cBhvr>
                                    </p:animEffect>
                                  </p:childTnLst>
                                </p:cTn>
                              </p:par>
                              <p:par>
                                <p:cTn id="13" presetID="16" presetClass="entr" presetSubtype="21" fill="hold" nodeType="with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barn(inVertical)">
                                      <p:cBhvr>
                                        <p:cTn id="15" dur="5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nodeType="click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barn(inVertical)">
                                      <p:cBhvr>
                                        <p:cTn id="20" dur="500"/>
                                        <p:tgtEl>
                                          <p:spTgt spid="12"/>
                                        </p:tgtEl>
                                      </p:cBhvr>
                                    </p:animEffect>
                                  </p:childTnLst>
                                </p:cTn>
                              </p:par>
                              <p:par>
                                <p:cTn id="21" presetID="16" presetClass="entr" presetSubtype="21" fill="hold" nodeType="with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barn(inVertical)">
                                      <p:cBhvr>
                                        <p:cTn id="23" dur="500"/>
                                        <p:tgtEl>
                                          <p:spTgt spid="13"/>
                                        </p:tgtEl>
                                      </p:cBhvr>
                                    </p:animEffect>
                                  </p:childTnLst>
                                </p:cTn>
                              </p:par>
                            </p:childTnLst>
                          </p:cTn>
                        </p:par>
                      </p:childTnLst>
                    </p:cTn>
                  </p:par>
                  <p:par>
                    <p:cTn id="24" fill="hold">
                      <p:stCondLst>
                        <p:cond delay="indefinite"/>
                      </p:stCondLst>
                      <p:childTnLst>
                        <p:par>
                          <p:cTn id="25" fill="hold">
                            <p:stCondLst>
                              <p:cond delay="0"/>
                            </p:stCondLst>
                            <p:childTnLst>
                              <p:par>
                                <p:cTn id="26" presetID="16" presetClass="entr" presetSubtype="21" fill="hold" nodeType="click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barn(inVertical)">
                                      <p:cBhvr>
                                        <p:cTn id="28" dur="500"/>
                                        <p:tgtEl>
                                          <p:spTgt spid="14"/>
                                        </p:tgtEl>
                                      </p:cBhvr>
                                    </p:animEffect>
                                  </p:childTnLst>
                                </p:cTn>
                              </p:par>
                              <p:par>
                                <p:cTn id="29" presetID="16" presetClass="entr" presetSubtype="21" fill="hold" nodeType="with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barn(inVertical)">
                                      <p:cBhvr>
                                        <p:cTn id="31"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0" grpId="1"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6927" y="0"/>
            <a:ext cx="12192000" cy="173791"/>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spcCol="0" rtlCol="0" anchor="ctr"/>
          <a:lstStyle/>
          <a:p>
            <a:pPr algn="ctr"/>
            <a:endParaRPr lang="en-US"/>
          </a:p>
        </p:txBody>
      </p:sp>
      <p:sp>
        <p:nvSpPr>
          <p:cNvPr id="5" name="Rectangle 4"/>
          <p:cNvSpPr/>
          <p:nvPr/>
        </p:nvSpPr>
        <p:spPr>
          <a:xfrm>
            <a:off x="1" y="6684209"/>
            <a:ext cx="12192000" cy="173791"/>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spcCol="0" rtlCol="0" anchor="ctr"/>
          <a:lstStyle/>
          <a:p>
            <a:pPr algn="ctr"/>
            <a:endParaRPr lang="en-US"/>
          </a:p>
        </p:txBody>
      </p:sp>
      <p:sp>
        <p:nvSpPr>
          <p:cNvPr id="7" name="TextBox 6"/>
          <p:cNvSpPr txBox="1"/>
          <p:nvPr/>
        </p:nvSpPr>
        <p:spPr>
          <a:xfrm>
            <a:off x="762000" y="207618"/>
            <a:ext cx="6622473" cy="584727"/>
          </a:xfrm>
          <a:prstGeom prst="rect">
            <a:avLst/>
          </a:prstGeom>
          <a:noFill/>
        </p:spPr>
        <p:txBody>
          <a:bodyPr wrap="square" lIns="91391" tIns="45696" rIns="91391" bIns="45696" rtlCol="0">
            <a:spAutoFit/>
          </a:bodyPr>
          <a:lstStyle/>
          <a:p>
            <a:pPr algn="just"/>
            <a:r>
              <a:rPr lang="en-US" sz="3200" b="1" dirty="0">
                <a:latin typeface="Arial-Rounded" panose="020B0500000000000000" charset="0"/>
                <a:ea typeface="Arial-Rounded" panose="020B0500000000000000" charset="0"/>
                <a:cs typeface="Arial-Rounded" panose="020B0500000000000000" charset="0"/>
              </a:rPr>
              <a:t>Học thuộc lòng một khổ thơ  em thích</a:t>
            </a:r>
            <a:endParaRPr lang="en-US" sz="3200" b="1" dirty="0">
              <a:latin typeface="Arial Rounded MT Bold" panose="020F0704030504030204" charset="0"/>
              <a:ea typeface="Arial-Rounded" panose="020B0500000000000000" charset="0"/>
              <a:cs typeface="Arial-Rounded" panose="020B0500000000000000" charset="0"/>
            </a:endParaRPr>
          </a:p>
        </p:txBody>
      </p:sp>
      <p:pic>
        <p:nvPicPr>
          <p:cNvPr id="10" name="Picture 9"/>
          <p:cNvPicPr>
            <a:picLocks noChangeAspect="1"/>
          </p:cNvPicPr>
          <p:nvPr/>
        </p:nvPicPr>
        <p:blipFill>
          <a:blip r:embed="rId3"/>
          <a:stretch>
            <a:fillRect/>
          </a:stretch>
        </p:blipFill>
        <p:spPr>
          <a:xfrm>
            <a:off x="9441527" y="4809808"/>
            <a:ext cx="2088573" cy="1874085"/>
          </a:xfrm>
          <a:prstGeom prst="ellipse">
            <a:avLst/>
          </a:prstGeom>
          <a:ln>
            <a:noFill/>
          </a:ln>
          <a:effectLst>
            <a:softEdge rad="112500"/>
          </a:effectLst>
        </p:spPr>
      </p:pic>
      <p:sp>
        <p:nvSpPr>
          <p:cNvPr id="13" name="Rectangle 12"/>
          <p:cNvSpPr/>
          <p:nvPr/>
        </p:nvSpPr>
        <p:spPr>
          <a:xfrm>
            <a:off x="918729" y="1138066"/>
            <a:ext cx="6096000" cy="2461260"/>
          </a:xfrm>
          <a:prstGeom prst="rect">
            <a:avLst/>
          </a:prstGeom>
        </p:spPr>
        <p:txBody>
          <a:bodyPr>
            <a:spAutoFit/>
          </a:bodyPr>
          <a:lstStyle/>
          <a:p>
            <a:pPr marL="0" lvl="1" algn="just"/>
            <a:r>
              <a:rPr lang="en-US" sz="3200" dirty="0">
                <a:latin typeface="Arial-Rounded" panose="020B0500000000000000" charset="0"/>
                <a:ea typeface="Arial-Rounded" panose="020B0500000000000000" charset="0"/>
                <a:cs typeface="Arial-Rounded" panose="020B0500000000000000" charset="0"/>
              </a:rPr>
              <a:t>  </a:t>
            </a:r>
            <a:r>
              <a:rPr lang="en-US" sz="2000" dirty="0">
                <a:latin typeface="Arial-Rounded" panose="020B0500000000000000" charset="0"/>
                <a:ea typeface="Arial-Rounded" panose="020B0500000000000000" charset="0"/>
                <a:cs typeface="Arial-Rounded" panose="020B0500000000000000" charset="0"/>
              </a:rPr>
              <a:t>(1)</a:t>
            </a:r>
            <a:r>
              <a:rPr lang="en-US" sz="3200" dirty="0">
                <a:latin typeface="Arial-Rounded" panose="020B0500000000000000" charset="0"/>
                <a:ea typeface="Arial-Rounded" panose="020B0500000000000000" charset="0"/>
                <a:cs typeface="Arial-Rounded" panose="020B0500000000000000" charset="0"/>
              </a:rPr>
              <a:t> Hôm nay trong lớp học</a:t>
            </a:r>
          </a:p>
          <a:p>
            <a:pPr marL="0" lvl="1" algn="just"/>
            <a:r>
              <a:rPr lang="en-US" sz="3200" dirty="0">
                <a:latin typeface="Arial-Rounded" panose="020B0500000000000000" charset="0"/>
                <a:ea typeface="Arial-Rounded" panose="020B0500000000000000" charset="0"/>
                <a:cs typeface="Arial-Rounded" panose="020B0500000000000000" charset="0"/>
              </a:rPr>
              <a:t>     Với giấy trắng bút màu</a:t>
            </a:r>
          </a:p>
          <a:p>
            <a:pPr marL="0" lvl="1" algn="just"/>
            <a:r>
              <a:rPr lang="en-US" sz="3200" dirty="0">
                <a:latin typeface="Arial-Rounded" panose="020B0500000000000000" charset="0"/>
                <a:ea typeface="Arial-Rounded" panose="020B0500000000000000" charset="0"/>
                <a:cs typeface="Arial-Rounded" panose="020B0500000000000000" charset="0"/>
              </a:rPr>
              <a:t>     Nắn nót em ngồi vẽ</a:t>
            </a:r>
          </a:p>
          <a:p>
            <a:pPr marL="0" lvl="1" algn="just"/>
            <a:r>
              <a:rPr lang="en-US" sz="3200" dirty="0">
                <a:latin typeface="Arial-Rounded" panose="020B0500000000000000" charset="0"/>
                <a:ea typeface="Arial-Rounded" panose="020B0500000000000000" charset="0"/>
                <a:cs typeface="Arial-Rounded" panose="020B0500000000000000" charset="0"/>
              </a:rPr>
              <a:t>     Lung linh bầu trời sao</a:t>
            </a:r>
          </a:p>
          <a:p>
            <a:pPr marL="0" lvl="1" algn="just"/>
            <a:endParaRPr lang="en-US" sz="2600" dirty="0">
              <a:latin typeface="Arial-Rounded" panose="020B0500000000000000" charset="0"/>
              <a:ea typeface="Arial-Rounded" panose="020B0500000000000000" charset="0"/>
              <a:cs typeface="Arial-Rounded" panose="020B0500000000000000" charset="0"/>
            </a:endParaRPr>
          </a:p>
        </p:txBody>
      </p:sp>
      <p:sp>
        <p:nvSpPr>
          <p:cNvPr id="14" name="Rectangle 13"/>
          <p:cNvSpPr/>
          <p:nvPr/>
        </p:nvSpPr>
        <p:spPr>
          <a:xfrm>
            <a:off x="1024601" y="1256894"/>
            <a:ext cx="6096000" cy="2953385"/>
          </a:xfrm>
          <a:prstGeom prst="rect">
            <a:avLst/>
          </a:prstGeom>
          <a:solidFill>
            <a:schemeClr val="bg1"/>
          </a:solidFill>
        </p:spPr>
        <p:txBody>
          <a:bodyPr>
            <a:spAutoFit/>
          </a:bodyPr>
          <a:lstStyle/>
          <a:p>
            <a:pPr marL="0" lvl="1" algn="just"/>
            <a:r>
              <a:rPr lang="en-US" sz="3200" dirty="0">
                <a:latin typeface="Arial-Rounded" panose="020B0500000000000000" charset="0"/>
                <a:ea typeface="Arial-Rounded" panose="020B0500000000000000" charset="0"/>
                <a:cs typeface="Arial-Rounded" panose="020B0500000000000000" charset="0"/>
              </a:rPr>
              <a:t>  </a:t>
            </a:r>
            <a:r>
              <a:rPr lang="en-US" sz="2000" dirty="0">
                <a:latin typeface="Arial-Rounded" panose="020B0500000000000000" charset="0"/>
                <a:ea typeface="Arial-Rounded" panose="020B0500000000000000" charset="0"/>
                <a:cs typeface="Arial-Rounded" panose="020B0500000000000000" charset="0"/>
              </a:rPr>
              <a:t>(1)</a:t>
            </a:r>
            <a:r>
              <a:rPr lang="en-US" sz="3200" dirty="0">
                <a:latin typeface="Arial-Rounded" panose="020B0500000000000000" charset="0"/>
                <a:ea typeface="Arial-Rounded" panose="020B0500000000000000" charset="0"/>
                <a:cs typeface="Arial-Rounded" panose="020B0500000000000000" charset="0"/>
              </a:rPr>
              <a:t> Hôm </a:t>
            </a:r>
            <a:r>
              <a:rPr lang="en-US" sz="3200" dirty="0">
                <a:solidFill>
                  <a:schemeClr val="bg1"/>
                </a:solidFill>
                <a:latin typeface="Arial-Rounded" panose="020B0500000000000000" charset="0"/>
                <a:ea typeface="Arial-Rounded" panose="020B0500000000000000" charset="0"/>
                <a:cs typeface="Arial-Rounded" panose="020B0500000000000000" charset="0"/>
              </a:rPr>
              <a:t>mưa lại nắng</a:t>
            </a:r>
          </a:p>
          <a:p>
            <a:pPr marL="0" lvl="1" algn="just"/>
            <a:r>
              <a:rPr lang="en-US" sz="3200" dirty="0">
                <a:latin typeface="Arial-Rounded" panose="020B0500000000000000" charset="0"/>
                <a:ea typeface="Arial-Rounded" panose="020B0500000000000000" charset="0"/>
                <a:cs typeface="Arial-Rounded" panose="020B0500000000000000" charset="0"/>
              </a:rPr>
              <a:t>     Với </a:t>
            </a:r>
            <a:r>
              <a:rPr lang="en-US" sz="3200" dirty="0">
                <a:solidFill>
                  <a:schemeClr val="bg1"/>
                </a:solidFill>
                <a:latin typeface="Arial-Rounded" panose="020B0500000000000000" charset="0"/>
                <a:ea typeface="Arial-Rounded" panose="020B0500000000000000" charset="0"/>
                <a:cs typeface="Arial-Rounded" panose="020B0500000000000000" charset="0"/>
              </a:rPr>
              <a:t>có cầu vồng</a:t>
            </a:r>
          </a:p>
          <a:p>
            <a:pPr marL="0" lvl="1" algn="just"/>
            <a:r>
              <a:rPr lang="en-US" sz="3200" dirty="0">
                <a:latin typeface="Arial-Rounded" panose="020B0500000000000000" charset="0"/>
                <a:ea typeface="Arial-Rounded" panose="020B0500000000000000" charset="0"/>
                <a:cs typeface="Arial-Rounded" panose="020B0500000000000000" charset="0"/>
              </a:rPr>
              <a:t>     Nắn </a:t>
            </a:r>
            <a:r>
              <a:rPr lang="en-US" sz="3200" dirty="0">
                <a:solidFill>
                  <a:schemeClr val="bg1"/>
                </a:solidFill>
                <a:latin typeface="Arial-Rounded" panose="020B0500000000000000" charset="0"/>
                <a:ea typeface="Arial-Rounded" panose="020B0500000000000000" charset="0"/>
                <a:cs typeface="Arial-Rounded" panose="020B0500000000000000" charset="0"/>
              </a:rPr>
              <a:t>màu tươi thắm </a:t>
            </a:r>
          </a:p>
          <a:p>
            <a:pPr marL="0" lvl="1" algn="just"/>
            <a:r>
              <a:rPr lang="en-US" sz="3200" dirty="0">
                <a:latin typeface="Arial-Rounded" panose="020B0500000000000000" charset="0"/>
                <a:ea typeface="Arial-Rounded" panose="020B0500000000000000" charset="0"/>
                <a:cs typeface="Arial-Rounded" panose="020B0500000000000000" charset="0"/>
              </a:rPr>
              <a:t>     Lung</a:t>
            </a:r>
            <a:r>
              <a:rPr lang="en-US" sz="3200" dirty="0">
                <a:solidFill>
                  <a:schemeClr val="bg1"/>
                </a:solidFill>
                <a:latin typeface="Arial-Rounded" panose="020B0500000000000000" charset="0"/>
                <a:ea typeface="Arial-Rounded" panose="020B0500000000000000" charset="0"/>
                <a:cs typeface="Arial-Rounded" panose="020B0500000000000000" charset="0"/>
              </a:rPr>
              <a:t>mừng vui trông</a:t>
            </a:r>
          </a:p>
          <a:p>
            <a:pPr marL="0" lvl="1" algn="just"/>
            <a:endParaRPr lang="en-US" sz="3200" dirty="0">
              <a:solidFill>
                <a:schemeClr val="bg1"/>
              </a:solidFill>
              <a:latin typeface="Arial-Rounded" panose="020B0500000000000000" charset="0"/>
              <a:ea typeface="Arial-Rounded" panose="020B0500000000000000" charset="0"/>
              <a:cs typeface="Arial-Rounded" panose="020B0500000000000000" charset="0"/>
            </a:endParaRPr>
          </a:p>
          <a:p>
            <a:pPr marL="0" lvl="1" algn="just"/>
            <a:endParaRPr lang="en-US" sz="2600" dirty="0">
              <a:latin typeface="Arial-Rounded" panose="020B0500000000000000" charset="0"/>
              <a:ea typeface="Arial-Rounded" panose="020B0500000000000000" charset="0"/>
              <a:cs typeface="Arial-Rounded" panose="020B0500000000000000" charset="0"/>
            </a:endParaRPr>
          </a:p>
        </p:txBody>
      </p:sp>
      <p:pic>
        <p:nvPicPr>
          <p:cNvPr id="15" name="Picture 14"/>
          <p:cNvPicPr>
            <a:picLocks noChangeAspect="1"/>
          </p:cNvPicPr>
          <p:nvPr/>
        </p:nvPicPr>
        <p:blipFill>
          <a:blip r:embed="rId4"/>
          <a:stretch>
            <a:fillRect/>
          </a:stretch>
        </p:blipFill>
        <p:spPr>
          <a:xfrm>
            <a:off x="5141940" y="4986909"/>
            <a:ext cx="2438400" cy="1438276"/>
          </a:xfrm>
          <a:prstGeom prst="rect">
            <a:avLst/>
          </a:prstGeom>
        </p:spPr>
      </p:pic>
      <p:pic>
        <p:nvPicPr>
          <p:cNvPr id="16" name="Picture 15"/>
          <p:cNvPicPr>
            <a:picLocks noChangeAspect="1"/>
          </p:cNvPicPr>
          <p:nvPr/>
        </p:nvPicPr>
        <p:blipFill>
          <a:blip r:embed="rId5"/>
          <a:stretch>
            <a:fillRect/>
          </a:stretch>
        </p:blipFill>
        <p:spPr>
          <a:xfrm>
            <a:off x="1" y="4763089"/>
            <a:ext cx="2514600" cy="139065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1" name="Content Placeholder 10" descr="logo"/>
          <p:cNvPicPr>
            <a:picLocks noGrp="1" noChangeAspect="1"/>
          </p:cNvPicPr>
          <p:nvPr>
            <p:ph sz="half" idx="2"/>
          </p:nvPr>
        </p:nvPicPr>
        <p:blipFill>
          <a:blip r:embed="rId6"/>
          <a:stretch>
            <a:fillRect/>
          </a:stretch>
        </p:blipFill>
        <p:spPr>
          <a:xfrm>
            <a:off x="10654665" y="-182880"/>
            <a:ext cx="1656080" cy="169164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14"/>
                                        </p:tgtEl>
                                        <p:attrNameLst>
                                          <p:attrName>style.visibility</p:attrName>
                                        </p:attrNameLst>
                                      </p:cBhvr>
                                      <p:to>
                                        <p:strVal val="visible"/>
                                      </p:to>
                                    </p:set>
                                    <p:anim calcmode="lin" valueType="num">
                                      <p:cBhvr>
                                        <p:cTn id="14" dur="500" fill="hold"/>
                                        <p:tgtEl>
                                          <p:spTgt spid="14"/>
                                        </p:tgtEl>
                                        <p:attrNameLst>
                                          <p:attrName>ppt_w</p:attrName>
                                        </p:attrNameLst>
                                      </p:cBhvr>
                                      <p:tavLst>
                                        <p:tav tm="0">
                                          <p:val>
                                            <p:fltVal val="0"/>
                                          </p:val>
                                        </p:tav>
                                        <p:tav tm="100000">
                                          <p:val>
                                            <p:strVal val="#ppt_w"/>
                                          </p:val>
                                        </p:tav>
                                      </p:tavLst>
                                    </p:anim>
                                    <p:anim calcmode="lin" valueType="num">
                                      <p:cBhvr>
                                        <p:cTn id="15" dur="500" fill="hold"/>
                                        <p:tgtEl>
                                          <p:spTgt spid="14"/>
                                        </p:tgtEl>
                                        <p:attrNameLst>
                                          <p:attrName>ppt_h</p:attrName>
                                        </p:attrNameLst>
                                      </p:cBhvr>
                                      <p:tavLst>
                                        <p:tav tm="0">
                                          <p:val>
                                            <p:fltVal val="0"/>
                                          </p:val>
                                        </p:tav>
                                        <p:tav tm="100000">
                                          <p:val>
                                            <p:strVal val="#ppt_h"/>
                                          </p:val>
                                        </p:tav>
                                      </p:tavLst>
                                    </p:anim>
                                    <p:animEffect transition="in" filter="fade">
                                      <p:cBhvr>
                                        <p:cTn id="16"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animBg="1"/>
      <p:bldP spid="14" grpId="1"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Content Placeholder 10" descr="logo"/>
          <p:cNvPicPr>
            <a:picLocks noGrp="1" noChangeAspect="1"/>
          </p:cNvPicPr>
          <p:nvPr>
            <p:ph sz="half" idx="2"/>
          </p:nvPr>
        </p:nvPicPr>
        <p:blipFill>
          <a:blip r:embed="rId3"/>
          <a:stretch>
            <a:fillRect/>
          </a:stretch>
        </p:blipFill>
        <p:spPr>
          <a:xfrm>
            <a:off x="10654665" y="-182880"/>
            <a:ext cx="1656080" cy="1691640"/>
          </a:xfrm>
          <a:prstGeom prst="rect">
            <a:avLst/>
          </a:prstGeom>
        </p:spPr>
      </p:pic>
      <p:sp>
        <p:nvSpPr>
          <p:cNvPr id="4" name="Text Box 3"/>
          <p:cNvSpPr txBox="1"/>
          <p:nvPr/>
        </p:nvSpPr>
        <p:spPr>
          <a:xfrm>
            <a:off x="4378325" y="239395"/>
            <a:ext cx="4044950" cy="706755"/>
          </a:xfrm>
          <a:prstGeom prst="rect">
            <a:avLst/>
          </a:prstGeom>
          <a:noFill/>
        </p:spPr>
        <p:txBody>
          <a:bodyPr wrap="square" rtlCol="0">
            <a:spAutoFit/>
          </a:bodyPr>
          <a:lstStyle/>
          <a:p>
            <a:pPr algn="ctr"/>
            <a:r>
              <a:rPr lang="en-US" sz="4000" b="1">
                <a:latin typeface="Arial-Rounded" panose="020B0500000000000000" charset="0"/>
                <a:cs typeface="Arial-Rounded" panose="020B0500000000000000" charset="0"/>
              </a:rPr>
              <a:t>Em học vẽ</a:t>
            </a:r>
          </a:p>
        </p:txBody>
      </p:sp>
      <p:pic>
        <p:nvPicPr>
          <p:cNvPr id="3" name="Content Placeholder 2"/>
          <p:cNvPicPr>
            <a:picLocks noGrp="1" noChangeAspect="1"/>
          </p:cNvPicPr>
          <p:nvPr>
            <p:ph sz="half" idx="1"/>
          </p:nvPr>
        </p:nvPicPr>
        <p:blipFill>
          <a:blip r:embed="rId4"/>
          <a:stretch>
            <a:fillRect/>
          </a:stretch>
        </p:blipFill>
        <p:spPr>
          <a:xfrm>
            <a:off x="224790" y="1195070"/>
            <a:ext cx="6873240" cy="4948555"/>
          </a:xfrm>
          <a:prstGeom prst="rect">
            <a:avLst/>
          </a:prstGeom>
        </p:spPr>
      </p:pic>
      <p:pic>
        <p:nvPicPr>
          <p:cNvPr id="6" name="Picture 5"/>
          <p:cNvPicPr>
            <a:picLocks noChangeAspect="1"/>
          </p:cNvPicPr>
          <p:nvPr/>
        </p:nvPicPr>
        <p:blipFill>
          <a:blip r:embed="rId5"/>
          <a:stretch>
            <a:fillRect/>
          </a:stretch>
        </p:blipFill>
        <p:spPr>
          <a:xfrm>
            <a:off x="7430770" y="1282065"/>
            <a:ext cx="3558540" cy="3909060"/>
          </a:xfrm>
          <a:prstGeom prst="rect">
            <a:avLst/>
          </a:prstGeom>
        </p:spPr>
      </p:pic>
      <p:sp>
        <p:nvSpPr>
          <p:cNvPr id="5" name="Cloud 4"/>
          <p:cNvSpPr/>
          <p:nvPr/>
        </p:nvSpPr>
        <p:spPr>
          <a:xfrm>
            <a:off x="626110" y="5671820"/>
            <a:ext cx="9878695" cy="845185"/>
          </a:xfrm>
          <a:prstGeom prst="cloud">
            <a:avLst/>
          </a:prstGeom>
        </p:spPr>
        <p:style>
          <a:lnRef idx="2">
            <a:schemeClr val="accent6"/>
          </a:lnRef>
          <a:fillRef idx="1">
            <a:schemeClr val="lt1"/>
          </a:fillRef>
          <a:effectRef idx="0">
            <a:schemeClr val="accent6"/>
          </a:effectRef>
          <a:fontRef idx="minor">
            <a:schemeClr val="dk1"/>
          </a:fontRef>
        </p:style>
        <p:txBody>
          <a:bodyPr lIns="91403" tIns="45702" rIns="91403" bIns="45702" rtlCol="0" anchor="ctr"/>
          <a:lstStyle/>
          <a:p>
            <a:pPr algn="ctr"/>
            <a:r>
              <a:rPr lang="en-US" sz="3600" b="1" dirty="0">
                <a:solidFill>
                  <a:schemeClr val="tx1"/>
                </a:solidFill>
                <a:latin typeface="Arial-Rounded" panose="020B0500000000000000" charset="0"/>
                <a:ea typeface="Arial-Rounded" panose="020B0500000000000000" charset="0"/>
                <a:cs typeface="Arial-Rounded" panose="020B0500000000000000" charset="0"/>
              </a:rPr>
              <a:t>Tìm trong bài những từ chỉ sự vật</a:t>
            </a:r>
          </a:p>
        </p:txBody>
      </p:sp>
      <p:cxnSp>
        <p:nvCxnSpPr>
          <p:cNvPr id="7" name="Straight Connector 6"/>
          <p:cNvCxnSpPr/>
          <p:nvPr/>
        </p:nvCxnSpPr>
        <p:spPr>
          <a:xfrm>
            <a:off x="993140" y="1962785"/>
            <a:ext cx="842010" cy="0"/>
          </a:xfrm>
          <a:prstGeom prst="line">
            <a:avLst/>
          </a:prstGeom>
          <a:ln w="38100"/>
        </p:spPr>
        <p:style>
          <a:lnRef idx="3">
            <a:schemeClr val="accent1"/>
          </a:lnRef>
          <a:fillRef idx="0">
            <a:schemeClr val="accent1"/>
          </a:fillRef>
          <a:effectRef idx="2">
            <a:schemeClr val="accent1"/>
          </a:effectRef>
          <a:fontRef idx="minor">
            <a:schemeClr val="tx1"/>
          </a:fontRef>
        </p:style>
      </p:cxnSp>
      <p:cxnSp>
        <p:nvCxnSpPr>
          <p:cNvPr id="8" name="Straight Connector 7"/>
          <p:cNvCxnSpPr/>
          <p:nvPr/>
        </p:nvCxnSpPr>
        <p:spPr>
          <a:xfrm>
            <a:off x="1986915" y="1983105"/>
            <a:ext cx="842010" cy="0"/>
          </a:xfrm>
          <a:prstGeom prst="line">
            <a:avLst/>
          </a:prstGeom>
          <a:ln w="38100"/>
        </p:spPr>
        <p:style>
          <a:lnRef idx="3">
            <a:schemeClr val="accent1"/>
          </a:lnRef>
          <a:fillRef idx="0">
            <a:schemeClr val="accent1"/>
          </a:fillRef>
          <a:effectRef idx="2">
            <a:schemeClr val="accent1"/>
          </a:effectRef>
          <a:fontRef idx="minor">
            <a:schemeClr val="tx1"/>
          </a:fontRef>
        </p:style>
      </p:cxnSp>
      <p:cxnSp>
        <p:nvCxnSpPr>
          <p:cNvPr id="10" name="Straight Connector 9"/>
          <p:cNvCxnSpPr/>
          <p:nvPr/>
        </p:nvCxnSpPr>
        <p:spPr>
          <a:xfrm>
            <a:off x="1986915" y="1577340"/>
            <a:ext cx="842010" cy="0"/>
          </a:xfrm>
          <a:prstGeom prst="line">
            <a:avLst/>
          </a:prstGeom>
          <a:ln w="38100"/>
        </p:spPr>
        <p:style>
          <a:lnRef idx="3">
            <a:schemeClr val="accent1"/>
          </a:lnRef>
          <a:fillRef idx="0">
            <a:schemeClr val="accent1"/>
          </a:fillRef>
          <a:effectRef idx="2">
            <a:schemeClr val="accent1"/>
          </a:effectRef>
          <a:fontRef idx="minor">
            <a:schemeClr val="tx1"/>
          </a:fontRef>
        </p:style>
      </p:cxnSp>
      <p:cxnSp>
        <p:nvCxnSpPr>
          <p:cNvPr id="12" name="Straight Connector 11"/>
          <p:cNvCxnSpPr/>
          <p:nvPr/>
        </p:nvCxnSpPr>
        <p:spPr>
          <a:xfrm>
            <a:off x="1530985" y="2784475"/>
            <a:ext cx="1115695" cy="10160"/>
          </a:xfrm>
          <a:prstGeom prst="line">
            <a:avLst/>
          </a:prstGeom>
          <a:ln w="38100"/>
        </p:spPr>
        <p:style>
          <a:lnRef idx="3">
            <a:schemeClr val="accent1"/>
          </a:lnRef>
          <a:fillRef idx="0">
            <a:schemeClr val="accent1"/>
          </a:fillRef>
          <a:effectRef idx="2">
            <a:schemeClr val="accent1"/>
          </a:effectRef>
          <a:fontRef idx="minor">
            <a:schemeClr val="tx1"/>
          </a:fontRef>
        </p:style>
      </p:cxnSp>
      <p:cxnSp>
        <p:nvCxnSpPr>
          <p:cNvPr id="13" name="Straight Connector 12"/>
          <p:cNvCxnSpPr/>
          <p:nvPr/>
        </p:nvCxnSpPr>
        <p:spPr>
          <a:xfrm>
            <a:off x="871220" y="3575050"/>
            <a:ext cx="923290" cy="10795"/>
          </a:xfrm>
          <a:prstGeom prst="line">
            <a:avLst/>
          </a:prstGeom>
          <a:ln w="38100"/>
        </p:spPr>
        <p:style>
          <a:lnRef idx="3">
            <a:schemeClr val="accent1"/>
          </a:lnRef>
          <a:fillRef idx="0">
            <a:schemeClr val="accent1"/>
          </a:fillRef>
          <a:effectRef idx="2">
            <a:schemeClr val="accent1"/>
          </a:effectRef>
          <a:fontRef idx="minor">
            <a:schemeClr val="tx1"/>
          </a:fontRef>
        </p:style>
      </p:cxnSp>
      <p:cxnSp>
        <p:nvCxnSpPr>
          <p:cNvPr id="14" name="Straight Connector 13"/>
          <p:cNvCxnSpPr/>
          <p:nvPr/>
        </p:nvCxnSpPr>
        <p:spPr>
          <a:xfrm flipV="1">
            <a:off x="2240915" y="3990975"/>
            <a:ext cx="446405" cy="9525"/>
          </a:xfrm>
          <a:prstGeom prst="line">
            <a:avLst/>
          </a:prstGeom>
          <a:ln w="38100"/>
        </p:spPr>
        <p:style>
          <a:lnRef idx="3">
            <a:schemeClr val="accent1"/>
          </a:lnRef>
          <a:fillRef idx="0">
            <a:schemeClr val="accent1"/>
          </a:fillRef>
          <a:effectRef idx="2">
            <a:schemeClr val="accent1"/>
          </a:effectRef>
          <a:fontRef idx="minor">
            <a:schemeClr val="tx1"/>
          </a:fontRef>
        </p:style>
      </p:cxnSp>
      <p:cxnSp>
        <p:nvCxnSpPr>
          <p:cNvPr id="15" name="Straight Connector 14"/>
          <p:cNvCxnSpPr/>
          <p:nvPr/>
        </p:nvCxnSpPr>
        <p:spPr>
          <a:xfrm>
            <a:off x="861060" y="4356100"/>
            <a:ext cx="943610" cy="20320"/>
          </a:xfrm>
          <a:prstGeom prst="line">
            <a:avLst/>
          </a:prstGeom>
          <a:ln w="38100"/>
        </p:spPr>
        <p:style>
          <a:lnRef idx="3">
            <a:schemeClr val="accent1"/>
          </a:lnRef>
          <a:fillRef idx="0">
            <a:schemeClr val="accent1"/>
          </a:fillRef>
          <a:effectRef idx="2">
            <a:schemeClr val="accent1"/>
          </a:effectRef>
          <a:fontRef idx="minor">
            <a:schemeClr val="tx1"/>
          </a:fontRef>
        </p:style>
      </p:cxnSp>
      <p:cxnSp>
        <p:nvCxnSpPr>
          <p:cNvPr id="16" name="Straight Connector 15"/>
          <p:cNvCxnSpPr/>
          <p:nvPr/>
        </p:nvCxnSpPr>
        <p:spPr>
          <a:xfrm>
            <a:off x="1530985" y="4782185"/>
            <a:ext cx="324485" cy="10160"/>
          </a:xfrm>
          <a:prstGeom prst="line">
            <a:avLst/>
          </a:prstGeom>
          <a:ln w="38100"/>
        </p:spPr>
        <p:style>
          <a:lnRef idx="3">
            <a:schemeClr val="accent1"/>
          </a:lnRef>
          <a:fillRef idx="0">
            <a:schemeClr val="accent1"/>
          </a:fillRef>
          <a:effectRef idx="2">
            <a:schemeClr val="accent1"/>
          </a:effectRef>
          <a:fontRef idx="minor">
            <a:schemeClr val="tx1"/>
          </a:fontRef>
        </p:style>
      </p:cxnSp>
      <p:cxnSp>
        <p:nvCxnSpPr>
          <p:cNvPr id="17" name="Straight Connector 16"/>
          <p:cNvCxnSpPr/>
          <p:nvPr/>
        </p:nvCxnSpPr>
        <p:spPr>
          <a:xfrm>
            <a:off x="7860665" y="1577340"/>
            <a:ext cx="425450" cy="10160"/>
          </a:xfrm>
          <a:prstGeom prst="line">
            <a:avLst/>
          </a:prstGeom>
          <a:ln w="38100"/>
        </p:spPr>
        <p:style>
          <a:lnRef idx="3">
            <a:schemeClr val="accent1"/>
          </a:lnRef>
          <a:fillRef idx="0">
            <a:schemeClr val="accent1"/>
          </a:fillRef>
          <a:effectRef idx="2">
            <a:schemeClr val="accent1"/>
          </a:effectRef>
          <a:fontRef idx="minor">
            <a:schemeClr val="tx1"/>
          </a:fontRef>
        </p:style>
      </p:cxnSp>
      <p:cxnSp>
        <p:nvCxnSpPr>
          <p:cNvPr id="18" name="Straight Connector 17"/>
          <p:cNvCxnSpPr/>
          <p:nvPr/>
        </p:nvCxnSpPr>
        <p:spPr>
          <a:xfrm>
            <a:off x="8423275" y="1983105"/>
            <a:ext cx="998855" cy="10160"/>
          </a:xfrm>
          <a:prstGeom prst="line">
            <a:avLst/>
          </a:prstGeom>
          <a:ln w="38100"/>
        </p:spPr>
        <p:style>
          <a:lnRef idx="3">
            <a:schemeClr val="accent1"/>
          </a:lnRef>
          <a:fillRef idx="0">
            <a:schemeClr val="accent1"/>
          </a:fillRef>
          <a:effectRef idx="2">
            <a:schemeClr val="accent1"/>
          </a:effectRef>
          <a:fontRef idx="minor">
            <a:schemeClr val="tx1"/>
          </a:fontRef>
        </p:style>
      </p:cxnSp>
      <p:cxnSp>
        <p:nvCxnSpPr>
          <p:cNvPr id="19" name="Straight Connector 18"/>
          <p:cNvCxnSpPr/>
          <p:nvPr/>
        </p:nvCxnSpPr>
        <p:spPr>
          <a:xfrm>
            <a:off x="8423275" y="2378710"/>
            <a:ext cx="998855" cy="10160"/>
          </a:xfrm>
          <a:prstGeom prst="line">
            <a:avLst/>
          </a:prstGeom>
          <a:ln w="38100"/>
        </p:spPr>
        <p:style>
          <a:lnRef idx="3">
            <a:schemeClr val="accent1"/>
          </a:lnRef>
          <a:fillRef idx="0">
            <a:schemeClr val="accent1"/>
          </a:fillRef>
          <a:effectRef idx="2">
            <a:schemeClr val="accent1"/>
          </a:effectRef>
          <a:fontRef idx="minor">
            <a:schemeClr val="tx1"/>
          </a:fontRef>
        </p:style>
      </p:cxnSp>
      <p:cxnSp>
        <p:nvCxnSpPr>
          <p:cNvPr id="20" name="Straight Connector 19"/>
          <p:cNvCxnSpPr/>
          <p:nvPr/>
        </p:nvCxnSpPr>
        <p:spPr>
          <a:xfrm>
            <a:off x="8423275" y="2794635"/>
            <a:ext cx="390525" cy="10160"/>
          </a:xfrm>
          <a:prstGeom prst="line">
            <a:avLst/>
          </a:prstGeom>
          <a:ln w="38100"/>
        </p:spPr>
        <p:style>
          <a:lnRef idx="3">
            <a:schemeClr val="accent1"/>
          </a:lnRef>
          <a:fillRef idx="0">
            <a:schemeClr val="accent1"/>
          </a:fillRef>
          <a:effectRef idx="2">
            <a:schemeClr val="accent1"/>
          </a:effectRef>
          <a:fontRef idx="minor">
            <a:schemeClr val="tx1"/>
          </a:fontRef>
        </p:style>
      </p:cxnSp>
      <p:cxnSp>
        <p:nvCxnSpPr>
          <p:cNvPr id="21" name="Straight Connector 20"/>
          <p:cNvCxnSpPr/>
          <p:nvPr/>
        </p:nvCxnSpPr>
        <p:spPr>
          <a:xfrm>
            <a:off x="8210550" y="3585845"/>
            <a:ext cx="1170940" cy="0"/>
          </a:xfrm>
          <a:prstGeom prst="line">
            <a:avLst/>
          </a:prstGeom>
          <a:ln w="38100"/>
        </p:spPr>
        <p:style>
          <a:lnRef idx="3">
            <a:schemeClr val="accent1"/>
          </a:lnRef>
          <a:fillRef idx="0">
            <a:schemeClr val="accent1"/>
          </a:fillRef>
          <a:effectRef idx="2">
            <a:schemeClr val="accent1"/>
          </a:effectRef>
          <a:fontRef idx="minor">
            <a:schemeClr val="tx1"/>
          </a:fontRef>
        </p:style>
      </p:cxnSp>
      <p:cxnSp>
        <p:nvCxnSpPr>
          <p:cNvPr id="22" name="Straight Connector 21"/>
          <p:cNvCxnSpPr/>
          <p:nvPr/>
        </p:nvCxnSpPr>
        <p:spPr>
          <a:xfrm>
            <a:off x="8624570" y="3990975"/>
            <a:ext cx="1325245" cy="10160"/>
          </a:xfrm>
          <a:prstGeom prst="line">
            <a:avLst/>
          </a:prstGeom>
          <a:ln w="38100"/>
        </p:spPr>
        <p:style>
          <a:lnRef idx="3">
            <a:schemeClr val="accent1"/>
          </a:lnRef>
          <a:fillRef idx="0">
            <a:schemeClr val="accent1"/>
          </a:fillRef>
          <a:effectRef idx="2">
            <a:schemeClr val="accent1"/>
          </a:effectRef>
          <a:fontRef idx="minor">
            <a:schemeClr val="tx1"/>
          </a:fontRef>
        </p:style>
      </p:cxnSp>
      <p:cxnSp>
        <p:nvCxnSpPr>
          <p:cNvPr id="23" name="Straight Connector 22"/>
          <p:cNvCxnSpPr/>
          <p:nvPr/>
        </p:nvCxnSpPr>
        <p:spPr>
          <a:xfrm>
            <a:off x="8056245" y="4376420"/>
            <a:ext cx="1041400" cy="10160"/>
          </a:xfrm>
          <a:prstGeom prst="line">
            <a:avLst/>
          </a:prstGeom>
          <a:ln w="38100"/>
        </p:spPr>
        <p:style>
          <a:lnRef idx="3">
            <a:schemeClr val="accent1"/>
          </a:lnRef>
          <a:fillRef idx="0">
            <a:schemeClr val="accent1"/>
          </a:fillRef>
          <a:effectRef idx="2">
            <a:schemeClr val="accent1"/>
          </a:effectRef>
          <a:fontRef idx="minor">
            <a:schemeClr val="tx1"/>
          </a:fontRef>
        </p:style>
      </p:cxnSp>
      <p:cxnSp>
        <p:nvCxnSpPr>
          <p:cNvPr id="24" name="Straight Connector 23"/>
          <p:cNvCxnSpPr/>
          <p:nvPr/>
        </p:nvCxnSpPr>
        <p:spPr>
          <a:xfrm>
            <a:off x="7944485" y="4782185"/>
            <a:ext cx="331470" cy="10160"/>
          </a:xfrm>
          <a:prstGeom prst="line">
            <a:avLst/>
          </a:prstGeom>
          <a:ln w="38100"/>
        </p:spPr>
        <p:style>
          <a:lnRef idx="3">
            <a:schemeClr val="accent1"/>
          </a:lnRef>
          <a:fillRef idx="0">
            <a:schemeClr val="accent1"/>
          </a:fillRef>
          <a:effectRef idx="2">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slow" p14:dur="1500" advClick="0">
        <p:random/>
      </p:transition>
    </mc:Choice>
    <mc:Fallback xmlns="">
      <p:transition spd="slow" advClick="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arn(inVertic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53" presetClass="entr" presetSubtype="16" fill="hold" nodeType="clickEffect">
                                  <p:stCondLst>
                                    <p:cond delay="0"/>
                                  </p:stCondLst>
                                  <p:childTnLst>
                                    <p:set>
                                      <p:cBhvr>
                                        <p:cTn id="23" dur="1" fill="hold">
                                          <p:stCondLst>
                                            <p:cond delay="0"/>
                                          </p:stCondLst>
                                        </p:cTn>
                                        <p:tgtEl>
                                          <p:spTgt spid="10"/>
                                        </p:tgtEl>
                                        <p:attrNameLst>
                                          <p:attrName>style.visibility</p:attrName>
                                        </p:attrNameLst>
                                      </p:cBhvr>
                                      <p:to>
                                        <p:strVal val="visible"/>
                                      </p:to>
                                    </p:set>
                                    <p:anim calcmode="lin" valueType="num">
                                      <p:cBhvr>
                                        <p:cTn id="24" dur="500" fill="hold"/>
                                        <p:tgtEl>
                                          <p:spTgt spid="10"/>
                                        </p:tgtEl>
                                        <p:attrNameLst>
                                          <p:attrName>ppt_w</p:attrName>
                                        </p:attrNameLst>
                                      </p:cBhvr>
                                      <p:tavLst>
                                        <p:tav tm="0">
                                          <p:val>
                                            <p:fltVal val="0"/>
                                          </p:val>
                                        </p:tav>
                                        <p:tav tm="100000">
                                          <p:val>
                                            <p:strVal val="#ppt_w"/>
                                          </p:val>
                                        </p:tav>
                                      </p:tavLst>
                                    </p:anim>
                                    <p:anim calcmode="lin" valueType="num">
                                      <p:cBhvr>
                                        <p:cTn id="25" dur="500" fill="hold"/>
                                        <p:tgtEl>
                                          <p:spTgt spid="10"/>
                                        </p:tgtEl>
                                        <p:attrNameLst>
                                          <p:attrName>ppt_h</p:attrName>
                                        </p:attrNameLst>
                                      </p:cBhvr>
                                      <p:tavLst>
                                        <p:tav tm="0">
                                          <p:val>
                                            <p:fltVal val="0"/>
                                          </p:val>
                                        </p:tav>
                                        <p:tav tm="100000">
                                          <p:val>
                                            <p:strVal val="#ppt_h"/>
                                          </p:val>
                                        </p:tav>
                                      </p:tavLst>
                                    </p:anim>
                                    <p:animEffect transition="in" filter="fade">
                                      <p:cBhvr>
                                        <p:cTn id="26" dur="500"/>
                                        <p:tgtEl>
                                          <p:spTgt spid="10"/>
                                        </p:tgtEl>
                                      </p:cBhvr>
                                    </p:animEffect>
                                  </p:childTnLst>
                                </p:cTn>
                              </p:par>
                            </p:childTnLst>
                          </p:cTn>
                        </p:par>
                      </p:childTnLst>
                    </p:cTn>
                  </p:par>
                  <p:par>
                    <p:cTn id="27" fill="hold">
                      <p:stCondLst>
                        <p:cond delay="indefinite"/>
                      </p:stCondLst>
                      <p:childTnLst>
                        <p:par>
                          <p:cTn id="28" fill="hold">
                            <p:stCondLst>
                              <p:cond delay="0"/>
                            </p:stCondLst>
                            <p:childTnLst>
                              <p:par>
                                <p:cTn id="29" presetID="53" presetClass="entr" presetSubtype="16" fill="hold"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p:cTn id="31" dur="500" fill="hold"/>
                                        <p:tgtEl>
                                          <p:spTgt spid="7"/>
                                        </p:tgtEl>
                                        <p:attrNameLst>
                                          <p:attrName>ppt_w</p:attrName>
                                        </p:attrNameLst>
                                      </p:cBhvr>
                                      <p:tavLst>
                                        <p:tav tm="0">
                                          <p:val>
                                            <p:fltVal val="0"/>
                                          </p:val>
                                        </p:tav>
                                        <p:tav tm="100000">
                                          <p:val>
                                            <p:strVal val="#ppt_w"/>
                                          </p:val>
                                        </p:tav>
                                      </p:tavLst>
                                    </p:anim>
                                    <p:anim calcmode="lin" valueType="num">
                                      <p:cBhvr>
                                        <p:cTn id="32" dur="500" fill="hold"/>
                                        <p:tgtEl>
                                          <p:spTgt spid="7"/>
                                        </p:tgtEl>
                                        <p:attrNameLst>
                                          <p:attrName>ppt_h</p:attrName>
                                        </p:attrNameLst>
                                      </p:cBhvr>
                                      <p:tavLst>
                                        <p:tav tm="0">
                                          <p:val>
                                            <p:fltVal val="0"/>
                                          </p:val>
                                        </p:tav>
                                        <p:tav tm="100000">
                                          <p:val>
                                            <p:strVal val="#ppt_h"/>
                                          </p:val>
                                        </p:tav>
                                      </p:tavLst>
                                    </p:anim>
                                    <p:animEffect transition="in" filter="fade">
                                      <p:cBhvr>
                                        <p:cTn id="33" dur="500"/>
                                        <p:tgtEl>
                                          <p:spTgt spid="7"/>
                                        </p:tgtEl>
                                      </p:cBhvr>
                                    </p:animEffect>
                                  </p:childTnLst>
                                </p:cTn>
                              </p:par>
                            </p:childTnLst>
                          </p:cTn>
                        </p:par>
                      </p:childTnLst>
                    </p:cTn>
                  </p:par>
                  <p:par>
                    <p:cTn id="34" fill="hold">
                      <p:stCondLst>
                        <p:cond delay="indefinite"/>
                      </p:stCondLst>
                      <p:childTnLst>
                        <p:par>
                          <p:cTn id="35" fill="hold">
                            <p:stCondLst>
                              <p:cond delay="0"/>
                            </p:stCondLst>
                            <p:childTnLst>
                              <p:par>
                                <p:cTn id="36" presetID="53" presetClass="entr" presetSubtype="16" fill="hold" nodeType="clickEffect">
                                  <p:stCondLst>
                                    <p:cond delay="0"/>
                                  </p:stCondLst>
                                  <p:childTnLst>
                                    <p:set>
                                      <p:cBhvr>
                                        <p:cTn id="37" dur="1" fill="hold">
                                          <p:stCondLst>
                                            <p:cond delay="0"/>
                                          </p:stCondLst>
                                        </p:cTn>
                                        <p:tgtEl>
                                          <p:spTgt spid="8"/>
                                        </p:tgtEl>
                                        <p:attrNameLst>
                                          <p:attrName>style.visibility</p:attrName>
                                        </p:attrNameLst>
                                      </p:cBhvr>
                                      <p:to>
                                        <p:strVal val="visible"/>
                                      </p:to>
                                    </p:set>
                                    <p:anim calcmode="lin" valueType="num">
                                      <p:cBhvr>
                                        <p:cTn id="38" dur="500" fill="hold"/>
                                        <p:tgtEl>
                                          <p:spTgt spid="8"/>
                                        </p:tgtEl>
                                        <p:attrNameLst>
                                          <p:attrName>ppt_w</p:attrName>
                                        </p:attrNameLst>
                                      </p:cBhvr>
                                      <p:tavLst>
                                        <p:tav tm="0">
                                          <p:val>
                                            <p:fltVal val="0"/>
                                          </p:val>
                                        </p:tav>
                                        <p:tav tm="100000">
                                          <p:val>
                                            <p:strVal val="#ppt_w"/>
                                          </p:val>
                                        </p:tav>
                                      </p:tavLst>
                                    </p:anim>
                                    <p:anim calcmode="lin" valueType="num">
                                      <p:cBhvr>
                                        <p:cTn id="39" dur="500" fill="hold"/>
                                        <p:tgtEl>
                                          <p:spTgt spid="8"/>
                                        </p:tgtEl>
                                        <p:attrNameLst>
                                          <p:attrName>ppt_h</p:attrName>
                                        </p:attrNameLst>
                                      </p:cBhvr>
                                      <p:tavLst>
                                        <p:tav tm="0">
                                          <p:val>
                                            <p:fltVal val="0"/>
                                          </p:val>
                                        </p:tav>
                                        <p:tav tm="100000">
                                          <p:val>
                                            <p:strVal val="#ppt_h"/>
                                          </p:val>
                                        </p:tav>
                                      </p:tavLst>
                                    </p:anim>
                                    <p:animEffect transition="in" filter="fade">
                                      <p:cBhvr>
                                        <p:cTn id="40" dur="500"/>
                                        <p:tgtEl>
                                          <p:spTgt spid="8"/>
                                        </p:tgtEl>
                                      </p:cBhvr>
                                    </p:animEffect>
                                  </p:childTnLst>
                                </p:cTn>
                              </p:par>
                            </p:childTnLst>
                          </p:cTn>
                        </p:par>
                      </p:childTnLst>
                    </p:cTn>
                  </p:par>
                  <p:par>
                    <p:cTn id="41" fill="hold">
                      <p:stCondLst>
                        <p:cond delay="indefinite"/>
                      </p:stCondLst>
                      <p:childTnLst>
                        <p:par>
                          <p:cTn id="42" fill="hold">
                            <p:stCondLst>
                              <p:cond delay="0"/>
                            </p:stCondLst>
                            <p:childTnLst>
                              <p:par>
                                <p:cTn id="43" presetID="53" presetClass="entr" presetSubtype="16" fill="hold" nodeType="clickEffect">
                                  <p:stCondLst>
                                    <p:cond delay="0"/>
                                  </p:stCondLst>
                                  <p:childTnLst>
                                    <p:set>
                                      <p:cBhvr>
                                        <p:cTn id="44" dur="1" fill="hold">
                                          <p:stCondLst>
                                            <p:cond delay="0"/>
                                          </p:stCondLst>
                                        </p:cTn>
                                        <p:tgtEl>
                                          <p:spTgt spid="12"/>
                                        </p:tgtEl>
                                        <p:attrNameLst>
                                          <p:attrName>style.visibility</p:attrName>
                                        </p:attrNameLst>
                                      </p:cBhvr>
                                      <p:to>
                                        <p:strVal val="visible"/>
                                      </p:to>
                                    </p:set>
                                    <p:anim calcmode="lin" valueType="num">
                                      <p:cBhvr>
                                        <p:cTn id="45" dur="500" fill="hold"/>
                                        <p:tgtEl>
                                          <p:spTgt spid="12"/>
                                        </p:tgtEl>
                                        <p:attrNameLst>
                                          <p:attrName>ppt_w</p:attrName>
                                        </p:attrNameLst>
                                      </p:cBhvr>
                                      <p:tavLst>
                                        <p:tav tm="0">
                                          <p:val>
                                            <p:fltVal val="0"/>
                                          </p:val>
                                        </p:tav>
                                        <p:tav tm="100000">
                                          <p:val>
                                            <p:strVal val="#ppt_w"/>
                                          </p:val>
                                        </p:tav>
                                      </p:tavLst>
                                    </p:anim>
                                    <p:anim calcmode="lin" valueType="num">
                                      <p:cBhvr>
                                        <p:cTn id="46" dur="500" fill="hold"/>
                                        <p:tgtEl>
                                          <p:spTgt spid="12"/>
                                        </p:tgtEl>
                                        <p:attrNameLst>
                                          <p:attrName>ppt_h</p:attrName>
                                        </p:attrNameLst>
                                      </p:cBhvr>
                                      <p:tavLst>
                                        <p:tav tm="0">
                                          <p:val>
                                            <p:fltVal val="0"/>
                                          </p:val>
                                        </p:tav>
                                        <p:tav tm="100000">
                                          <p:val>
                                            <p:strVal val="#ppt_h"/>
                                          </p:val>
                                        </p:tav>
                                      </p:tavLst>
                                    </p:anim>
                                    <p:animEffect transition="in" filter="fade">
                                      <p:cBhvr>
                                        <p:cTn id="47" dur="500"/>
                                        <p:tgtEl>
                                          <p:spTgt spid="12"/>
                                        </p:tgtEl>
                                      </p:cBhvr>
                                    </p:animEffect>
                                  </p:childTnLst>
                                </p:cTn>
                              </p:par>
                            </p:childTnLst>
                          </p:cTn>
                        </p:par>
                      </p:childTnLst>
                    </p:cTn>
                  </p:par>
                  <p:par>
                    <p:cTn id="48" fill="hold">
                      <p:stCondLst>
                        <p:cond delay="indefinite"/>
                      </p:stCondLst>
                      <p:childTnLst>
                        <p:par>
                          <p:cTn id="49" fill="hold">
                            <p:stCondLst>
                              <p:cond delay="0"/>
                            </p:stCondLst>
                            <p:childTnLst>
                              <p:par>
                                <p:cTn id="50" presetID="53" presetClass="entr" presetSubtype="16" fill="hold" nodeType="clickEffect">
                                  <p:stCondLst>
                                    <p:cond delay="0"/>
                                  </p:stCondLst>
                                  <p:childTnLst>
                                    <p:set>
                                      <p:cBhvr>
                                        <p:cTn id="51" dur="1" fill="hold">
                                          <p:stCondLst>
                                            <p:cond delay="0"/>
                                          </p:stCondLst>
                                        </p:cTn>
                                        <p:tgtEl>
                                          <p:spTgt spid="13"/>
                                        </p:tgtEl>
                                        <p:attrNameLst>
                                          <p:attrName>style.visibility</p:attrName>
                                        </p:attrNameLst>
                                      </p:cBhvr>
                                      <p:to>
                                        <p:strVal val="visible"/>
                                      </p:to>
                                    </p:set>
                                    <p:anim calcmode="lin" valueType="num">
                                      <p:cBhvr>
                                        <p:cTn id="52" dur="500" fill="hold"/>
                                        <p:tgtEl>
                                          <p:spTgt spid="13"/>
                                        </p:tgtEl>
                                        <p:attrNameLst>
                                          <p:attrName>ppt_w</p:attrName>
                                        </p:attrNameLst>
                                      </p:cBhvr>
                                      <p:tavLst>
                                        <p:tav tm="0">
                                          <p:val>
                                            <p:fltVal val="0"/>
                                          </p:val>
                                        </p:tav>
                                        <p:tav tm="100000">
                                          <p:val>
                                            <p:strVal val="#ppt_w"/>
                                          </p:val>
                                        </p:tav>
                                      </p:tavLst>
                                    </p:anim>
                                    <p:anim calcmode="lin" valueType="num">
                                      <p:cBhvr>
                                        <p:cTn id="53" dur="500" fill="hold"/>
                                        <p:tgtEl>
                                          <p:spTgt spid="13"/>
                                        </p:tgtEl>
                                        <p:attrNameLst>
                                          <p:attrName>ppt_h</p:attrName>
                                        </p:attrNameLst>
                                      </p:cBhvr>
                                      <p:tavLst>
                                        <p:tav tm="0">
                                          <p:val>
                                            <p:fltVal val="0"/>
                                          </p:val>
                                        </p:tav>
                                        <p:tav tm="100000">
                                          <p:val>
                                            <p:strVal val="#ppt_h"/>
                                          </p:val>
                                        </p:tav>
                                      </p:tavLst>
                                    </p:anim>
                                    <p:animEffect transition="in" filter="fade">
                                      <p:cBhvr>
                                        <p:cTn id="54" dur="500"/>
                                        <p:tgtEl>
                                          <p:spTgt spid="13"/>
                                        </p:tgtEl>
                                      </p:cBhvr>
                                    </p:animEffect>
                                  </p:childTnLst>
                                </p:cTn>
                              </p:par>
                            </p:childTnLst>
                          </p:cTn>
                        </p:par>
                      </p:childTnLst>
                    </p:cTn>
                  </p:par>
                  <p:par>
                    <p:cTn id="55" fill="hold">
                      <p:stCondLst>
                        <p:cond delay="indefinite"/>
                      </p:stCondLst>
                      <p:childTnLst>
                        <p:par>
                          <p:cTn id="56" fill="hold">
                            <p:stCondLst>
                              <p:cond delay="0"/>
                            </p:stCondLst>
                            <p:childTnLst>
                              <p:par>
                                <p:cTn id="57" presetID="53" presetClass="entr" presetSubtype="16" fill="hold" nodeType="clickEffect">
                                  <p:stCondLst>
                                    <p:cond delay="0"/>
                                  </p:stCondLst>
                                  <p:childTnLst>
                                    <p:set>
                                      <p:cBhvr>
                                        <p:cTn id="58" dur="1" fill="hold">
                                          <p:stCondLst>
                                            <p:cond delay="0"/>
                                          </p:stCondLst>
                                        </p:cTn>
                                        <p:tgtEl>
                                          <p:spTgt spid="14"/>
                                        </p:tgtEl>
                                        <p:attrNameLst>
                                          <p:attrName>style.visibility</p:attrName>
                                        </p:attrNameLst>
                                      </p:cBhvr>
                                      <p:to>
                                        <p:strVal val="visible"/>
                                      </p:to>
                                    </p:set>
                                    <p:anim calcmode="lin" valueType="num">
                                      <p:cBhvr>
                                        <p:cTn id="59" dur="500" fill="hold"/>
                                        <p:tgtEl>
                                          <p:spTgt spid="14"/>
                                        </p:tgtEl>
                                        <p:attrNameLst>
                                          <p:attrName>ppt_w</p:attrName>
                                        </p:attrNameLst>
                                      </p:cBhvr>
                                      <p:tavLst>
                                        <p:tav tm="0">
                                          <p:val>
                                            <p:fltVal val="0"/>
                                          </p:val>
                                        </p:tav>
                                        <p:tav tm="100000">
                                          <p:val>
                                            <p:strVal val="#ppt_w"/>
                                          </p:val>
                                        </p:tav>
                                      </p:tavLst>
                                    </p:anim>
                                    <p:anim calcmode="lin" valueType="num">
                                      <p:cBhvr>
                                        <p:cTn id="60" dur="500" fill="hold"/>
                                        <p:tgtEl>
                                          <p:spTgt spid="14"/>
                                        </p:tgtEl>
                                        <p:attrNameLst>
                                          <p:attrName>ppt_h</p:attrName>
                                        </p:attrNameLst>
                                      </p:cBhvr>
                                      <p:tavLst>
                                        <p:tav tm="0">
                                          <p:val>
                                            <p:fltVal val="0"/>
                                          </p:val>
                                        </p:tav>
                                        <p:tav tm="100000">
                                          <p:val>
                                            <p:strVal val="#ppt_h"/>
                                          </p:val>
                                        </p:tav>
                                      </p:tavLst>
                                    </p:anim>
                                    <p:animEffect transition="in" filter="fade">
                                      <p:cBhvr>
                                        <p:cTn id="61" dur="500"/>
                                        <p:tgtEl>
                                          <p:spTgt spid="14"/>
                                        </p:tgtEl>
                                      </p:cBhvr>
                                    </p:animEffect>
                                  </p:childTnLst>
                                </p:cTn>
                              </p:par>
                            </p:childTnLst>
                          </p:cTn>
                        </p:par>
                      </p:childTnLst>
                    </p:cTn>
                  </p:par>
                  <p:par>
                    <p:cTn id="62" fill="hold">
                      <p:stCondLst>
                        <p:cond delay="indefinite"/>
                      </p:stCondLst>
                      <p:childTnLst>
                        <p:par>
                          <p:cTn id="63" fill="hold">
                            <p:stCondLst>
                              <p:cond delay="0"/>
                            </p:stCondLst>
                            <p:childTnLst>
                              <p:par>
                                <p:cTn id="64" presetID="53" presetClass="entr" presetSubtype="16" fill="hold" nodeType="clickEffect">
                                  <p:stCondLst>
                                    <p:cond delay="0"/>
                                  </p:stCondLst>
                                  <p:childTnLst>
                                    <p:set>
                                      <p:cBhvr>
                                        <p:cTn id="65" dur="1" fill="hold">
                                          <p:stCondLst>
                                            <p:cond delay="0"/>
                                          </p:stCondLst>
                                        </p:cTn>
                                        <p:tgtEl>
                                          <p:spTgt spid="15"/>
                                        </p:tgtEl>
                                        <p:attrNameLst>
                                          <p:attrName>style.visibility</p:attrName>
                                        </p:attrNameLst>
                                      </p:cBhvr>
                                      <p:to>
                                        <p:strVal val="visible"/>
                                      </p:to>
                                    </p:set>
                                    <p:anim calcmode="lin" valueType="num">
                                      <p:cBhvr>
                                        <p:cTn id="66" dur="500" fill="hold"/>
                                        <p:tgtEl>
                                          <p:spTgt spid="15"/>
                                        </p:tgtEl>
                                        <p:attrNameLst>
                                          <p:attrName>ppt_w</p:attrName>
                                        </p:attrNameLst>
                                      </p:cBhvr>
                                      <p:tavLst>
                                        <p:tav tm="0">
                                          <p:val>
                                            <p:fltVal val="0"/>
                                          </p:val>
                                        </p:tav>
                                        <p:tav tm="100000">
                                          <p:val>
                                            <p:strVal val="#ppt_w"/>
                                          </p:val>
                                        </p:tav>
                                      </p:tavLst>
                                    </p:anim>
                                    <p:anim calcmode="lin" valueType="num">
                                      <p:cBhvr>
                                        <p:cTn id="67" dur="500" fill="hold"/>
                                        <p:tgtEl>
                                          <p:spTgt spid="15"/>
                                        </p:tgtEl>
                                        <p:attrNameLst>
                                          <p:attrName>ppt_h</p:attrName>
                                        </p:attrNameLst>
                                      </p:cBhvr>
                                      <p:tavLst>
                                        <p:tav tm="0">
                                          <p:val>
                                            <p:fltVal val="0"/>
                                          </p:val>
                                        </p:tav>
                                        <p:tav tm="100000">
                                          <p:val>
                                            <p:strVal val="#ppt_h"/>
                                          </p:val>
                                        </p:tav>
                                      </p:tavLst>
                                    </p:anim>
                                    <p:animEffect transition="in" filter="fade">
                                      <p:cBhvr>
                                        <p:cTn id="68" dur="500"/>
                                        <p:tgtEl>
                                          <p:spTgt spid="15"/>
                                        </p:tgtEl>
                                      </p:cBhvr>
                                    </p:animEffect>
                                  </p:childTnLst>
                                </p:cTn>
                              </p:par>
                            </p:childTnLst>
                          </p:cTn>
                        </p:par>
                      </p:childTnLst>
                    </p:cTn>
                  </p:par>
                  <p:par>
                    <p:cTn id="69" fill="hold">
                      <p:stCondLst>
                        <p:cond delay="indefinite"/>
                      </p:stCondLst>
                      <p:childTnLst>
                        <p:par>
                          <p:cTn id="70" fill="hold">
                            <p:stCondLst>
                              <p:cond delay="0"/>
                            </p:stCondLst>
                            <p:childTnLst>
                              <p:par>
                                <p:cTn id="71" presetID="53" presetClass="entr" presetSubtype="16" fill="hold" nodeType="clickEffect">
                                  <p:stCondLst>
                                    <p:cond delay="0"/>
                                  </p:stCondLst>
                                  <p:childTnLst>
                                    <p:set>
                                      <p:cBhvr>
                                        <p:cTn id="72" dur="1" fill="hold">
                                          <p:stCondLst>
                                            <p:cond delay="0"/>
                                          </p:stCondLst>
                                        </p:cTn>
                                        <p:tgtEl>
                                          <p:spTgt spid="16"/>
                                        </p:tgtEl>
                                        <p:attrNameLst>
                                          <p:attrName>style.visibility</p:attrName>
                                        </p:attrNameLst>
                                      </p:cBhvr>
                                      <p:to>
                                        <p:strVal val="visible"/>
                                      </p:to>
                                    </p:set>
                                    <p:anim calcmode="lin" valueType="num">
                                      <p:cBhvr>
                                        <p:cTn id="73" dur="500" fill="hold"/>
                                        <p:tgtEl>
                                          <p:spTgt spid="16"/>
                                        </p:tgtEl>
                                        <p:attrNameLst>
                                          <p:attrName>ppt_w</p:attrName>
                                        </p:attrNameLst>
                                      </p:cBhvr>
                                      <p:tavLst>
                                        <p:tav tm="0">
                                          <p:val>
                                            <p:fltVal val="0"/>
                                          </p:val>
                                        </p:tav>
                                        <p:tav tm="100000">
                                          <p:val>
                                            <p:strVal val="#ppt_w"/>
                                          </p:val>
                                        </p:tav>
                                      </p:tavLst>
                                    </p:anim>
                                    <p:anim calcmode="lin" valueType="num">
                                      <p:cBhvr>
                                        <p:cTn id="74" dur="500" fill="hold"/>
                                        <p:tgtEl>
                                          <p:spTgt spid="16"/>
                                        </p:tgtEl>
                                        <p:attrNameLst>
                                          <p:attrName>ppt_h</p:attrName>
                                        </p:attrNameLst>
                                      </p:cBhvr>
                                      <p:tavLst>
                                        <p:tav tm="0">
                                          <p:val>
                                            <p:fltVal val="0"/>
                                          </p:val>
                                        </p:tav>
                                        <p:tav tm="100000">
                                          <p:val>
                                            <p:strVal val="#ppt_h"/>
                                          </p:val>
                                        </p:tav>
                                      </p:tavLst>
                                    </p:anim>
                                    <p:animEffect transition="in" filter="fade">
                                      <p:cBhvr>
                                        <p:cTn id="75" dur="500"/>
                                        <p:tgtEl>
                                          <p:spTgt spid="16"/>
                                        </p:tgtEl>
                                      </p:cBhvr>
                                    </p:animEffect>
                                  </p:childTnLst>
                                </p:cTn>
                              </p:par>
                            </p:childTnLst>
                          </p:cTn>
                        </p:par>
                      </p:childTnLst>
                    </p:cTn>
                  </p:par>
                  <p:par>
                    <p:cTn id="76" fill="hold">
                      <p:stCondLst>
                        <p:cond delay="indefinite"/>
                      </p:stCondLst>
                      <p:childTnLst>
                        <p:par>
                          <p:cTn id="77" fill="hold">
                            <p:stCondLst>
                              <p:cond delay="0"/>
                            </p:stCondLst>
                            <p:childTnLst>
                              <p:par>
                                <p:cTn id="78" presetID="53" presetClass="entr" presetSubtype="16" fill="hold" nodeType="clickEffect">
                                  <p:stCondLst>
                                    <p:cond delay="0"/>
                                  </p:stCondLst>
                                  <p:childTnLst>
                                    <p:set>
                                      <p:cBhvr>
                                        <p:cTn id="79" dur="1" fill="hold">
                                          <p:stCondLst>
                                            <p:cond delay="0"/>
                                          </p:stCondLst>
                                        </p:cTn>
                                        <p:tgtEl>
                                          <p:spTgt spid="17"/>
                                        </p:tgtEl>
                                        <p:attrNameLst>
                                          <p:attrName>style.visibility</p:attrName>
                                        </p:attrNameLst>
                                      </p:cBhvr>
                                      <p:to>
                                        <p:strVal val="visible"/>
                                      </p:to>
                                    </p:set>
                                    <p:anim calcmode="lin" valueType="num">
                                      <p:cBhvr>
                                        <p:cTn id="80" dur="500" fill="hold"/>
                                        <p:tgtEl>
                                          <p:spTgt spid="17"/>
                                        </p:tgtEl>
                                        <p:attrNameLst>
                                          <p:attrName>ppt_w</p:attrName>
                                        </p:attrNameLst>
                                      </p:cBhvr>
                                      <p:tavLst>
                                        <p:tav tm="0">
                                          <p:val>
                                            <p:fltVal val="0"/>
                                          </p:val>
                                        </p:tav>
                                        <p:tav tm="100000">
                                          <p:val>
                                            <p:strVal val="#ppt_w"/>
                                          </p:val>
                                        </p:tav>
                                      </p:tavLst>
                                    </p:anim>
                                    <p:anim calcmode="lin" valueType="num">
                                      <p:cBhvr>
                                        <p:cTn id="81" dur="500" fill="hold"/>
                                        <p:tgtEl>
                                          <p:spTgt spid="17"/>
                                        </p:tgtEl>
                                        <p:attrNameLst>
                                          <p:attrName>ppt_h</p:attrName>
                                        </p:attrNameLst>
                                      </p:cBhvr>
                                      <p:tavLst>
                                        <p:tav tm="0">
                                          <p:val>
                                            <p:fltVal val="0"/>
                                          </p:val>
                                        </p:tav>
                                        <p:tav tm="100000">
                                          <p:val>
                                            <p:strVal val="#ppt_h"/>
                                          </p:val>
                                        </p:tav>
                                      </p:tavLst>
                                    </p:anim>
                                    <p:animEffect transition="in" filter="fade">
                                      <p:cBhvr>
                                        <p:cTn id="82" dur="500"/>
                                        <p:tgtEl>
                                          <p:spTgt spid="17"/>
                                        </p:tgtEl>
                                      </p:cBhvr>
                                    </p:animEffect>
                                  </p:childTnLst>
                                </p:cTn>
                              </p:par>
                            </p:childTnLst>
                          </p:cTn>
                        </p:par>
                      </p:childTnLst>
                    </p:cTn>
                  </p:par>
                  <p:par>
                    <p:cTn id="83" fill="hold">
                      <p:stCondLst>
                        <p:cond delay="indefinite"/>
                      </p:stCondLst>
                      <p:childTnLst>
                        <p:par>
                          <p:cTn id="84" fill="hold">
                            <p:stCondLst>
                              <p:cond delay="0"/>
                            </p:stCondLst>
                            <p:childTnLst>
                              <p:par>
                                <p:cTn id="85" presetID="53" presetClass="entr" presetSubtype="16" fill="hold" nodeType="clickEffect">
                                  <p:stCondLst>
                                    <p:cond delay="0"/>
                                  </p:stCondLst>
                                  <p:childTnLst>
                                    <p:set>
                                      <p:cBhvr>
                                        <p:cTn id="86" dur="1" fill="hold">
                                          <p:stCondLst>
                                            <p:cond delay="0"/>
                                          </p:stCondLst>
                                        </p:cTn>
                                        <p:tgtEl>
                                          <p:spTgt spid="18"/>
                                        </p:tgtEl>
                                        <p:attrNameLst>
                                          <p:attrName>style.visibility</p:attrName>
                                        </p:attrNameLst>
                                      </p:cBhvr>
                                      <p:to>
                                        <p:strVal val="visible"/>
                                      </p:to>
                                    </p:set>
                                    <p:anim calcmode="lin" valueType="num">
                                      <p:cBhvr>
                                        <p:cTn id="87" dur="500" fill="hold"/>
                                        <p:tgtEl>
                                          <p:spTgt spid="18"/>
                                        </p:tgtEl>
                                        <p:attrNameLst>
                                          <p:attrName>ppt_w</p:attrName>
                                        </p:attrNameLst>
                                      </p:cBhvr>
                                      <p:tavLst>
                                        <p:tav tm="0">
                                          <p:val>
                                            <p:fltVal val="0"/>
                                          </p:val>
                                        </p:tav>
                                        <p:tav tm="100000">
                                          <p:val>
                                            <p:strVal val="#ppt_w"/>
                                          </p:val>
                                        </p:tav>
                                      </p:tavLst>
                                    </p:anim>
                                    <p:anim calcmode="lin" valueType="num">
                                      <p:cBhvr>
                                        <p:cTn id="88" dur="500" fill="hold"/>
                                        <p:tgtEl>
                                          <p:spTgt spid="18"/>
                                        </p:tgtEl>
                                        <p:attrNameLst>
                                          <p:attrName>ppt_h</p:attrName>
                                        </p:attrNameLst>
                                      </p:cBhvr>
                                      <p:tavLst>
                                        <p:tav tm="0">
                                          <p:val>
                                            <p:fltVal val="0"/>
                                          </p:val>
                                        </p:tav>
                                        <p:tav tm="100000">
                                          <p:val>
                                            <p:strVal val="#ppt_h"/>
                                          </p:val>
                                        </p:tav>
                                      </p:tavLst>
                                    </p:anim>
                                    <p:animEffect transition="in" filter="fade">
                                      <p:cBhvr>
                                        <p:cTn id="89" dur="500"/>
                                        <p:tgtEl>
                                          <p:spTgt spid="18"/>
                                        </p:tgtEl>
                                      </p:cBhvr>
                                    </p:animEffect>
                                  </p:childTnLst>
                                </p:cTn>
                              </p:par>
                            </p:childTnLst>
                          </p:cTn>
                        </p:par>
                      </p:childTnLst>
                    </p:cTn>
                  </p:par>
                  <p:par>
                    <p:cTn id="90" fill="hold">
                      <p:stCondLst>
                        <p:cond delay="indefinite"/>
                      </p:stCondLst>
                      <p:childTnLst>
                        <p:par>
                          <p:cTn id="91" fill="hold">
                            <p:stCondLst>
                              <p:cond delay="0"/>
                            </p:stCondLst>
                            <p:childTnLst>
                              <p:par>
                                <p:cTn id="92" presetID="53" presetClass="entr" presetSubtype="16" fill="hold" nodeType="clickEffect">
                                  <p:stCondLst>
                                    <p:cond delay="0"/>
                                  </p:stCondLst>
                                  <p:childTnLst>
                                    <p:set>
                                      <p:cBhvr>
                                        <p:cTn id="93" dur="1" fill="hold">
                                          <p:stCondLst>
                                            <p:cond delay="0"/>
                                          </p:stCondLst>
                                        </p:cTn>
                                        <p:tgtEl>
                                          <p:spTgt spid="19"/>
                                        </p:tgtEl>
                                        <p:attrNameLst>
                                          <p:attrName>style.visibility</p:attrName>
                                        </p:attrNameLst>
                                      </p:cBhvr>
                                      <p:to>
                                        <p:strVal val="visible"/>
                                      </p:to>
                                    </p:set>
                                    <p:anim calcmode="lin" valueType="num">
                                      <p:cBhvr>
                                        <p:cTn id="94" dur="500" fill="hold"/>
                                        <p:tgtEl>
                                          <p:spTgt spid="19"/>
                                        </p:tgtEl>
                                        <p:attrNameLst>
                                          <p:attrName>ppt_w</p:attrName>
                                        </p:attrNameLst>
                                      </p:cBhvr>
                                      <p:tavLst>
                                        <p:tav tm="0">
                                          <p:val>
                                            <p:fltVal val="0"/>
                                          </p:val>
                                        </p:tav>
                                        <p:tav tm="100000">
                                          <p:val>
                                            <p:strVal val="#ppt_w"/>
                                          </p:val>
                                        </p:tav>
                                      </p:tavLst>
                                    </p:anim>
                                    <p:anim calcmode="lin" valueType="num">
                                      <p:cBhvr>
                                        <p:cTn id="95" dur="500" fill="hold"/>
                                        <p:tgtEl>
                                          <p:spTgt spid="19"/>
                                        </p:tgtEl>
                                        <p:attrNameLst>
                                          <p:attrName>ppt_h</p:attrName>
                                        </p:attrNameLst>
                                      </p:cBhvr>
                                      <p:tavLst>
                                        <p:tav tm="0">
                                          <p:val>
                                            <p:fltVal val="0"/>
                                          </p:val>
                                        </p:tav>
                                        <p:tav tm="100000">
                                          <p:val>
                                            <p:strVal val="#ppt_h"/>
                                          </p:val>
                                        </p:tav>
                                      </p:tavLst>
                                    </p:anim>
                                    <p:animEffect transition="in" filter="fade">
                                      <p:cBhvr>
                                        <p:cTn id="96" dur="500"/>
                                        <p:tgtEl>
                                          <p:spTgt spid="19"/>
                                        </p:tgtEl>
                                      </p:cBhvr>
                                    </p:animEffect>
                                  </p:childTnLst>
                                </p:cTn>
                              </p:par>
                            </p:childTnLst>
                          </p:cTn>
                        </p:par>
                      </p:childTnLst>
                    </p:cTn>
                  </p:par>
                  <p:par>
                    <p:cTn id="97" fill="hold">
                      <p:stCondLst>
                        <p:cond delay="indefinite"/>
                      </p:stCondLst>
                      <p:childTnLst>
                        <p:par>
                          <p:cTn id="98" fill="hold">
                            <p:stCondLst>
                              <p:cond delay="0"/>
                            </p:stCondLst>
                            <p:childTnLst>
                              <p:par>
                                <p:cTn id="99" presetID="53" presetClass="entr" presetSubtype="16" fill="hold" nodeType="clickEffect">
                                  <p:stCondLst>
                                    <p:cond delay="0"/>
                                  </p:stCondLst>
                                  <p:childTnLst>
                                    <p:set>
                                      <p:cBhvr>
                                        <p:cTn id="100" dur="1" fill="hold">
                                          <p:stCondLst>
                                            <p:cond delay="0"/>
                                          </p:stCondLst>
                                        </p:cTn>
                                        <p:tgtEl>
                                          <p:spTgt spid="20"/>
                                        </p:tgtEl>
                                        <p:attrNameLst>
                                          <p:attrName>style.visibility</p:attrName>
                                        </p:attrNameLst>
                                      </p:cBhvr>
                                      <p:to>
                                        <p:strVal val="visible"/>
                                      </p:to>
                                    </p:set>
                                    <p:anim calcmode="lin" valueType="num">
                                      <p:cBhvr>
                                        <p:cTn id="101" dur="500" fill="hold"/>
                                        <p:tgtEl>
                                          <p:spTgt spid="20"/>
                                        </p:tgtEl>
                                        <p:attrNameLst>
                                          <p:attrName>ppt_w</p:attrName>
                                        </p:attrNameLst>
                                      </p:cBhvr>
                                      <p:tavLst>
                                        <p:tav tm="0">
                                          <p:val>
                                            <p:fltVal val="0"/>
                                          </p:val>
                                        </p:tav>
                                        <p:tav tm="100000">
                                          <p:val>
                                            <p:strVal val="#ppt_w"/>
                                          </p:val>
                                        </p:tav>
                                      </p:tavLst>
                                    </p:anim>
                                    <p:anim calcmode="lin" valueType="num">
                                      <p:cBhvr>
                                        <p:cTn id="102" dur="500" fill="hold"/>
                                        <p:tgtEl>
                                          <p:spTgt spid="20"/>
                                        </p:tgtEl>
                                        <p:attrNameLst>
                                          <p:attrName>ppt_h</p:attrName>
                                        </p:attrNameLst>
                                      </p:cBhvr>
                                      <p:tavLst>
                                        <p:tav tm="0">
                                          <p:val>
                                            <p:fltVal val="0"/>
                                          </p:val>
                                        </p:tav>
                                        <p:tav tm="100000">
                                          <p:val>
                                            <p:strVal val="#ppt_h"/>
                                          </p:val>
                                        </p:tav>
                                      </p:tavLst>
                                    </p:anim>
                                    <p:animEffect transition="in" filter="fade">
                                      <p:cBhvr>
                                        <p:cTn id="103" dur="500"/>
                                        <p:tgtEl>
                                          <p:spTgt spid="20"/>
                                        </p:tgtEl>
                                      </p:cBhvr>
                                    </p:animEffect>
                                  </p:childTnLst>
                                </p:cTn>
                              </p:par>
                            </p:childTnLst>
                          </p:cTn>
                        </p:par>
                      </p:childTnLst>
                    </p:cTn>
                  </p:par>
                  <p:par>
                    <p:cTn id="104" fill="hold">
                      <p:stCondLst>
                        <p:cond delay="indefinite"/>
                      </p:stCondLst>
                      <p:childTnLst>
                        <p:par>
                          <p:cTn id="105" fill="hold">
                            <p:stCondLst>
                              <p:cond delay="0"/>
                            </p:stCondLst>
                            <p:childTnLst>
                              <p:par>
                                <p:cTn id="106" presetID="53" presetClass="entr" presetSubtype="16" fill="hold" nodeType="clickEffect">
                                  <p:stCondLst>
                                    <p:cond delay="0"/>
                                  </p:stCondLst>
                                  <p:childTnLst>
                                    <p:set>
                                      <p:cBhvr>
                                        <p:cTn id="107" dur="1" fill="hold">
                                          <p:stCondLst>
                                            <p:cond delay="0"/>
                                          </p:stCondLst>
                                        </p:cTn>
                                        <p:tgtEl>
                                          <p:spTgt spid="21"/>
                                        </p:tgtEl>
                                        <p:attrNameLst>
                                          <p:attrName>style.visibility</p:attrName>
                                        </p:attrNameLst>
                                      </p:cBhvr>
                                      <p:to>
                                        <p:strVal val="visible"/>
                                      </p:to>
                                    </p:set>
                                    <p:anim calcmode="lin" valueType="num">
                                      <p:cBhvr>
                                        <p:cTn id="108" dur="500" fill="hold"/>
                                        <p:tgtEl>
                                          <p:spTgt spid="21"/>
                                        </p:tgtEl>
                                        <p:attrNameLst>
                                          <p:attrName>ppt_w</p:attrName>
                                        </p:attrNameLst>
                                      </p:cBhvr>
                                      <p:tavLst>
                                        <p:tav tm="0">
                                          <p:val>
                                            <p:fltVal val="0"/>
                                          </p:val>
                                        </p:tav>
                                        <p:tav tm="100000">
                                          <p:val>
                                            <p:strVal val="#ppt_w"/>
                                          </p:val>
                                        </p:tav>
                                      </p:tavLst>
                                    </p:anim>
                                    <p:anim calcmode="lin" valueType="num">
                                      <p:cBhvr>
                                        <p:cTn id="109" dur="500" fill="hold"/>
                                        <p:tgtEl>
                                          <p:spTgt spid="21"/>
                                        </p:tgtEl>
                                        <p:attrNameLst>
                                          <p:attrName>ppt_h</p:attrName>
                                        </p:attrNameLst>
                                      </p:cBhvr>
                                      <p:tavLst>
                                        <p:tav tm="0">
                                          <p:val>
                                            <p:fltVal val="0"/>
                                          </p:val>
                                        </p:tav>
                                        <p:tav tm="100000">
                                          <p:val>
                                            <p:strVal val="#ppt_h"/>
                                          </p:val>
                                        </p:tav>
                                      </p:tavLst>
                                    </p:anim>
                                    <p:animEffect transition="in" filter="fade">
                                      <p:cBhvr>
                                        <p:cTn id="110" dur="500"/>
                                        <p:tgtEl>
                                          <p:spTgt spid="21"/>
                                        </p:tgtEl>
                                      </p:cBhvr>
                                    </p:animEffect>
                                  </p:childTnLst>
                                </p:cTn>
                              </p:par>
                            </p:childTnLst>
                          </p:cTn>
                        </p:par>
                      </p:childTnLst>
                    </p:cTn>
                  </p:par>
                  <p:par>
                    <p:cTn id="111" fill="hold">
                      <p:stCondLst>
                        <p:cond delay="indefinite"/>
                      </p:stCondLst>
                      <p:childTnLst>
                        <p:par>
                          <p:cTn id="112" fill="hold">
                            <p:stCondLst>
                              <p:cond delay="0"/>
                            </p:stCondLst>
                            <p:childTnLst>
                              <p:par>
                                <p:cTn id="113" presetID="53" presetClass="entr" presetSubtype="16" fill="hold" nodeType="clickEffect">
                                  <p:stCondLst>
                                    <p:cond delay="0"/>
                                  </p:stCondLst>
                                  <p:childTnLst>
                                    <p:set>
                                      <p:cBhvr>
                                        <p:cTn id="114" dur="1" fill="hold">
                                          <p:stCondLst>
                                            <p:cond delay="0"/>
                                          </p:stCondLst>
                                        </p:cTn>
                                        <p:tgtEl>
                                          <p:spTgt spid="22"/>
                                        </p:tgtEl>
                                        <p:attrNameLst>
                                          <p:attrName>style.visibility</p:attrName>
                                        </p:attrNameLst>
                                      </p:cBhvr>
                                      <p:to>
                                        <p:strVal val="visible"/>
                                      </p:to>
                                    </p:set>
                                    <p:anim calcmode="lin" valueType="num">
                                      <p:cBhvr>
                                        <p:cTn id="115" dur="500" fill="hold"/>
                                        <p:tgtEl>
                                          <p:spTgt spid="22"/>
                                        </p:tgtEl>
                                        <p:attrNameLst>
                                          <p:attrName>ppt_w</p:attrName>
                                        </p:attrNameLst>
                                      </p:cBhvr>
                                      <p:tavLst>
                                        <p:tav tm="0">
                                          <p:val>
                                            <p:fltVal val="0"/>
                                          </p:val>
                                        </p:tav>
                                        <p:tav tm="100000">
                                          <p:val>
                                            <p:strVal val="#ppt_w"/>
                                          </p:val>
                                        </p:tav>
                                      </p:tavLst>
                                    </p:anim>
                                    <p:anim calcmode="lin" valueType="num">
                                      <p:cBhvr>
                                        <p:cTn id="116" dur="500" fill="hold"/>
                                        <p:tgtEl>
                                          <p:spTgt spid="22"/>
                                        </p:tgtEl>
                                        <p:attrNameLst>
                                          <p:attrName>ppt_h</p:attrName>
                                        </p:attrNameLst>
                                      </p:cBhvr>
                                      <p:tavLst>
                                        <p:tav tm="0">
                                          <p:val>
                                            <p:fltVal val="0"/>
                                          </p:val>
                                        </p:tav>
                                        <p:tav tm="100000">
                                          <p:val>
                                            <p:strVal val="#ppt_h"/>
                                          </p:val>
                                        </p:tav>
                                      </p:tavLst>
                                    </p:anim>
                                    <p:animEffect transition="in" filter="fade">
                                      <p:cBhvr>
                                        <p:cTn id="117" dur="500"/>
                                        <p:tgtEl>
                                          <p:spTgt spid="22"/>
                                        </p:tgtEl>
                                      </p:cBhvr>
                                    </p:animEffect>
                                  </p:childTnLst>
                                </p:cTn>
                              </p:par>
                            </p:childTnLst>
                          </p:cTn>
                        </p:par>
                      </p:childTnLst>
                    </p:cTn>
                  </p:par>
                  <p:par>
                    <p:cTn id="118" fill="hold">
                      <p:stCondLst>
                        <p:cond delay="indefinite"/>
                      </p:stCondLst>
                      <p:childTnLst>
                        <p:par>
                          <p:cTn id="119" fill="hold">
                            <p:stCondLst>
                              <p:cond delay="0"/>
                            </p:stCondLst>
                            <p:childTnLst>
                              <p:par>
                                <p:cTn id="120" presetID="53" presetClass="entr" presetSubtype="16" fill="hold" nodeType="clickEffect">
                                  <p:stCondLst>
                                    <p:cond delay="0"/>
                                  </p:stCondLst>
                                  <p:childTnLst>
                                    <p:set>
                                      <p:cBhvr>
                                        <p:cTn id="121" dur="1" fill="hold">
                                          <p:stCondLst>
                                            <p:cond delay="0"/>
                                          </p:stCondLst>
                                        </p:cTn>
                                        <p:tgtEl>
                                          <p:spTgt spid="23"/>
                                        </p:tgtEl>
                                        <p:attrNameLst>
                                          <p:attrName>style.visibility</p:attrName>
                                        </p:attrNameLst>
                                      </p:cBhvr>
                                      <p:to>
                                        <p:strVal val="visible"/>
                                      </p:to>
                                    </p:set>
                                    <p:anim calcmode="lin" valueType="num">
                                      <p:cBhvr>
                                        <p:cTn id="122" dur="500" fill="hold"/>
                                        <p:tgtEl>
                                          <p:spTgt spid="23"/>
                                        </p:tgtEl>
                                        <p:attrNameLst>
                                          <p:attrName>ppt_w</p:attrName>
                                        </p:attrNameLst>
                                      </p:cBhvr>
                                      <p:tavLst>
                                        <p:tav tm="0">
                                          <p:val>
                                            <p:fltVal val="0"/>
                                          </p:val>
                                        </p:tav>
                                        <p:tav tm="100000">
                                          <p:val>
                                            <p:strVal val="#ppt_w"/>
                                          </p:val>
                                        </p:tav>
                                      </p:tavLst>
                                    </p:anim>
                                    <p:anim calcmode="lin" valueType="num">
                                      <p:cBhvr>
                                        <p:cTn id="123" dur="500" fill="hold"/>
                                        <p:tgtEl>
                                          <p:spTgt spid="23"/>
                                        </p:tgtEl>
                                        <p:attrNameLst>
                                          <p:attrName>ppt_h</p:attrName>
                                        </p:attrNameLst>
                                      </p:cBhvr>
                                      <p:tavLst>
                                        <p:tav tm="0">
                                          <p:val>
                                            <p:fltVal val="0"/>
                                          </p:val>
                                        </p:tav>
                                        <p:tav tm="100000">
                                          <p:val>
                                            <p:strVal val="#ppt_h"/>
                                          </p:val>
                                        </p:tav>
                                      </p:tavLst>
                                    </p:anim>
                                    <p:animEffect transition="in" filter="fade">
                                      <p:cBhvr>
                                        <p:cTn id="124" dur="500"/>
                                        <p:tgtEl>
                                          <p:spTgt spid="23"/>
                                        </p:tgtEl>
                                      </p:cBhvr>
                                    </p:animEffect>
                                  </p:childTnLst>
                                </p:cTn>
                              </p:par>
                            </p:childTnLst>
                          </p:cTn>
                        </p:par>
                      </p:childTnLst>
                    </p:cTn>
                  </p:par>
                  <p:par>
                    <p:cTn id="125" fill="hold">
                      <p:stCondLst>
                        <p:cond delay="indefinite"/>
                      </p:stCondLst>
                      <p:childTnLst>
                        <p:par>
                          <p:cTn id="126" fill="hold">
                            <p:stCondLst>
                              <p:cond delay="0"/>
                            </p:stCondLst>
                            <p:childTnLst>
                              <p:par>
                                <p:cTn id="127" presetID="53" presetClass="entr" presetSubtype="16" fill="hold" nodeType="clickEffect">
                                  <p:stCondLst>
                                    <p:cond delay="0"/>
                                  </p:stCondLst>
                                  <p:childTnLst>
                                    <p:set>
                                      <p:cBhvr>
                                        <p:cTn id="128" dur="1" fill="hold">
                                          <p:stCondLst>
                                            <p:cond delay="0"/>
                                          </p:stCondLst>
                                        </p:cTn>
                                        <p:tgtEl>
                                          <p:spTgt spid="24"/>
                                        </p:tgtEl>
                                        <p:attrNameLst>
                                          <p:attrName>style.visibility</p:attrName>
                                        </p:attrNameLst>
                                      </p:cBhvr>
                                      <p:to>
                                        <p:strVal val="visible"/>
                                      </p:to>
                                    </p:set>
                                    <p:anim calcmode="lin" valueType="num">
                                      <p:cBhvr>
                                        <p:cTn id="129" dur="500" fill="hold"/>
                                        <p:tgtEl>
                                          <p:spTgt spid="24"/>
                                        </p:tgtEl>
                                        <p:attrNameLst>
                                          <p:attrName>ppt_w</p:attrName>
                                        </p:attrNameLst>
                                      </p:cBhvr>
                                      <p:tavLst>
                                        <p:tav tm="0">
                                          <p:val>
                                            <p:fltVal val="0"/>
                                          </p:val>
                                        </p:tav>
                                        <p:tav tm="100000">
                                          <p:val>
                                            <p:strVal val="#ppt_w"/>
                                          </p:val>
                                        </p:tav>
                                      </p:tavLst>
                                    </p:anim>
                                    <p:anim calcmode="lin" valueType="num">
                                      <p:cBhvr>
                                        <p:cTn id="130" dur="500" fill="hold"/>
                                        <p:tgtEl>
                                          <p:spTgt spid="24"/>
                                        </p:tgtEl>
                                        <p:attrNameLst>
                                          <p:attrName>ppt_h</p:attrName>
                                        </p:attrNameLst>
                                      </p:cBhvr>
                                      <p:tavLst>
                                        <p:tav tm="0">
                                          <p:val>
                                            <p:fltVal val="0"/>
                                          </p:val>
                                        </p:tav>
                                        <p:tav tm="100000">
                                          <p:val>
                                            <p:strVal val="#ppt_h"/>
                                          </p:val>
                                        </p:tav>
                                      </p:tavLst>
                                    </p:anim>
                                    <p:animEffect transition="in" filter="fade">
                                      <p:cBhvr>
                                        <p:cTn id="131"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endParaRPr lang="en-US"/>
          </a:p>
        </p:txBody>
      </p:sp>
      <p:pic>
        <p:nvPicPr>
          <p:cNvPr id="2" name="Content Placeholder 1"/>
          <p:cNvPicPr>
            <a:picLocks noGrp="1" noChangeAspect="1"/>
          </p:cNvPicPr>
          <p:nvPr>
            <p:ph idx="1"/>
          </p:nvPr>
        </p:nvPicPr>
        <p:blipFill>
          <a:blip r:embed="rId2"/>
          <a:stretch>
            <a:fillRect/>
          </a:stretch>
        </p:blipFill>
        <p:spPr>
          <a:xfrm>
            <a:off x="838200" y="575945"/>
            <a:ext cx="7838440" cy="936625"/>
          </a:xfrm>
          <a:prstGeom prst="rect">
            <a:avLst/>
          </a:prstGeom>
        </p:spPr>
      </p:pic>
      <p:sp>
        <p:nvSpPr>
          <p:cNvPr id="16" name="Rounded Rectangle 15"/>
          <p:cNvSpPr/>
          <p:nvPr/>
        </p:nvSpPr>
        <p:spPr>
          <a:xfrm>
            <a:off x="3437890" y="2008505"/>
            <a:ext cx="5751195" cy="195770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a:latin typeface="Arial-Rounded" panose="020B0500000000000000" charset="0"/>
                <a:cs typeface="Arial-Rounded" panose="020B0500000000000000" charset="0"/>
              </a:rPr>
              <a:t>Tiếng sáo diều vi vu</a:t>
            </a:r>
          </a:p>
          <a:p>
            <a:pPr algn="ctr"/>
            <a:r>
              <a:rPr lang="en-US" sz="4000">
                <a:latin typeface="Arial-Rounded" panose="020B0500000000000000" charset="0"/>
                <a:cs typeface="Arial-Rounded" panose="020B0500000000000000" charset="0"/>
              </a:rPr>
              <a:t>Tiếng ve kêu râm ran</a:t>
            </a:r>
          </a:p>
        </p:txBody>
      </p:sp>
      <p:pic>
        <p:nvPicPr>
          <p:cNvPr id="17" name="Content Placeholder 16" descr="logo"/>
          <p:cNvPicPr>
            <a:picLocks noGrp="1" noChangeAspect="1"/>
          </p:cNvPicPr>
          <p:nvPr>
            <p:ph sz="half" idx="2"/>
          </p:nvPr>
        </p:nvPicPr>
        <p:blipFill>
          <a:blip r:embed="rId3"/>
          <a:stretch>
            <a:fillRect/>
          </a:stretch>
        </p:blipFill>
        <p:spPr>
          <a:xfrm>
            <a:off x="10654665" y="-182880"/>
            <a:ext cx="1656080" cy="1691640"/>
          </a:xfrm>
          <a:prstGeom prst="rect">
            <a:avLst/>
          </a:prstGeom>
        </p:spPr>
      </p:pic>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1000"/>
                                        <p:tgtEl>
                                          <p:spTgt spid="16"/>
                                        </p:tgtEl>
                                      </p:cBhvr>
                                    </p:animEffect>
                                    <p:anim calcmode="lin" valueType="num">
                                      <p:cBhvr>
                                        <p:cTn id="13" dur="1000" fill="hold"/>
                                        <p:tgtEl>
                                          <p:spTgt spid="16"/>
                                        </p:tgtEl>
                                        <p:attrNameLst>
                                          <p:attrName>ppt_x</p:attrName>
                                        </p:attrNameLst>
                                      </p:cBhvr>
                                      <p:tavLst>
                                        <p:tav tm="0">
                                          <p:val>
                                            <p:strVal val="#ppt_x"/>
                                          </p:val>
                                        </p:tav>
                                        <p:tav tm="100000">
                                          <p:val>
                                            <p:strVal val="#ppt_x"/>
                                          </p:val>
                                        </p:tav>
                                      </p:tavLst>
                                    </p:anim>
                                    <p:anim calcmode="lin" valueType="num">
                                      <p:cBhvr>
                                        <p:cTn id="14"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6" grpId="1"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7"/>
          <p:cNvCxnSpPr/>
          <p:nvPr/>
        </p:nvCxnSpPr>
        <p:spPr>
          <a:xfrm>
            <a:off x="3717388" y="2328601"/>
            <a:ext cx="4357441" cy="0"/>
          </a:xfrm>
          <a:prstGeom prst="line">
            <a:avLst/>
          </a:prstGeom>
          <a:ln w="9525">
            <a:solidFill>
              <a:schemeClr val="bg1"/>
            </a:solidFill>
            <a:prstDash val="solid"/>
            <a:tailEnd type="diamond"/>
          </a:ln>
        </p:spPr>
        <p:style>
          <a:lnRef idx="1">
            <a:schemeClr val="accent1"/>
          </a:lnRef>
          <a:fillRef idx="0">
            <a:schemeClr val="accent1"/>
          </a:fillRef>
          <a:effectRef idx="0">
            <a:schemeClr val="accent1"/>
          </a:effectRef>
          <a:fontRef idx="minor">
            <a:schemeClr val="tx1"/>
          </a:fontRef>
        </p:style>
      </p:cxnSp>
      <p:grpSp>
        <p:nvGrpSpPr>
          <p:cNvPr id="15" name="14"/>
          <p:cNvGrpSpPr/>
          <p:nvPr/>
        </p:nvGrpSpPr>
        <p:grpSpPr>
          <a:xfrm>
            <a:off x="4489450" y="1442085"/>
            <a:ext cx="3841750" cy="2016125"/>
            <a:chOff x="2118480" y="1316166"/>
            <a:chExt cx="1512168" cy="1512168"/>
          </a:xfrm>
        </p:grpSpPr>
        <p:sp>
          <p:nvSpPr>
            <p:cNvPr id="16" name="15"/>
            <p:cNvSpPr/>
            <p:nvPr/>
          </p:nvSpPr>
          <p:spPr>
            <a:xfrm>
              <a:off x="2118480" y="1316166"/>
              <a:ext cx="1512168" cy="1512168"/>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defRPr/>
              </a:pPr>
              <a:endParaRPr lang="zh-CN" altLang="en-US" sz="2400">
                <a:solidFill>
                  <a:srgbClr val="3992B5"/>
                </a:solidFill>
                <a:latin typeface="Calibri" panose="020F0502020204030204"/>
                <a:ea typeface="SimSun" panose="02010600030101010101" pitchFamily="2" charset="-122"/>
              </a:endParaRPr>
            </a:p>
          </p:txBody>
        </p:sp>
        <p:sp>
          <p:nvSpPr>
            <p:cNvPr id="19" name="TextBox 67"/>
            <p:cNvSpPr txBox="1"/>
            <p:nvPr/>
          </p:nvSpPr>
          <p:spPr>
            <a:xfrm>
              <a:off x="2208337" y="1556684"/>
              <a:ext cx="1378326" cy="991601"/>
            </a:xfrm>
            <a:prstGeom prst="rect">
              <a:avLst/>
            </a:prstGeom>
            <a:noFill/>
          </p:spPr>
          <p:txBody>
            <a:bodyPr wrap="square" rtlCol="0">
              <a:spAutoFit/>
            </a:bodyPr>
            <a:lstStyle/>
            <a:p>
              <a:pPr marL="0" lvl="1" defTabSz="1219200">
                <a:defRPr/>
              </a:pPr>
              <a:r>
                <a:rPr lang="en-US" altLang="zh-CN" sz="8000" spc="300" dirty="0">
                  <a:solidFill>
                    <a:srgbClr val="FFFFFF"/>
                  </a:solidFill>
                  <a:latin typeface="Arial Rounded MT Bold" panose="020F0704030504030204" charset="0"/>
                  <a:ea typeface="Microsoft YaHei" panose="020B0503020204020204" charset="-122"/>
                  <a:cs typeface="Arial Rounded MT Bold" panose="020F0704030504030204" charset="0"/>
                </a:rPr>
                <a:t>Tiết 3</a:t>
              </a:r>
              <a:endParaRPr lang="zh-CN" altLang="en-US" sz="8000" spc="300" dirty="0">
                <a:solidFill>
                  <a:srgbClr val="FFFFFF"/>
                </a:solidFill>
                <a:latin typeface="Arial Rounded MT Bold" panose="020F0704030504030204" charset="0"/>
                <a:ea typeface="Microsoft YaHei" panose="020B0503020204020204" charset="-122"/>
                <a:cs typeface="Arial Rounded MT Bold" panose="020F0704030504030204" charset="0"/>
              </a:endParaRPr>
            </a:p>
          </p:txBody>
        </p:sp>
      </p:grpSp>
      <p:grpSp>
        <p:nvGrpSpPr>
          <p:cNvPr id="2" name="1"/>
          <p:cNvGrpSpPr/>
          <p:nvPr/>
        </p:nvGrpSpPr>
        <p:grpSpPr>
          <a:xfrm>
            <a:off x="-71057" y="2921013"/>
            <a:ext cx="12282473" cy="3934752"/>
            <a:chOff x="-53293" y="2190760"/>
            <a:chExt cx="9211855" cy="2951064"/>
          </a:xfrm>
        </p:grpSpPr>
        <p:pic>
          <p:nvPicPr>
            <p:cNvPr id="11" name="10"/>
            <p:cNvPicPr>
              <a:picLocks noChangeAspect="1"/>
            </p:cNvPicPr>
            <p:nvPr/>
          </p:nvPicPr>
          <p:blipFill>
            <a:blip r:embed="rId3" cstate="screen"/>
            <a:stretch>
              <a:fillRect/>
            </a:stretch>
          </p:blipFill>
          <p:spPr>
            <a:xfrm>
              <a:off x="4248310" y="3185627"/>
              <a:ext cx="4910252" cy="1956197"/>
            </a:xfrm>
            <a:prstGeom prst="rect">
              <a:avLst/>
            </a:prstGeom>
          </p:spPr>
        </p:pic>
        <p:pic>
          <p:nvPicPr>
            <p:cNvPr id="14" name="13"/>
            <p:cNvPicPr>
              <a:picLocks noChangeAspect="1"/>
            </p:cNvPicPr>
            <p:nvPr/>
          </p:nvPicPr>
          <p:blipFill>
            <a:blip r:embed="rId4"/>
            <a:stretch>
              <a:fillRect/>
            </a:stretch>
          </p:blipFill>
          <p:spPr>
            <a:xfrm>
              <a:off x="5936016" y="2190760"/>
              <a:ext cx="3208926" cy="2720031"/>
            </a:xfrm>
            <a:prstGeom prst="rect">
              <a:avLst/>
            </a:prstGeom>
          </p:spPr>
        </p:pic>
        <p:pic>
          <p:nvPicPr>
            <p:cNvPr id="17" name="16"/>
            <p:cNvPicPr>
              <a:picLocks noChangeAspect="1"/>
            </p:cNvPicPr>
            <p:nvPr/>
          </p:nvPicPr>
          <p:blipFill>
            <a:blip r:embed="rId3" cstate="screen"/>
            <a:stretch>
              <a:fillRect/>
            </a:stretch>
          </p:blipFill>
          <p:spPr>
            <a:xfrm>
              <a:off x="-53293" y="3185627"/>
              <a:ext cx="4910252" cy="1956197"/>
            </a:xfrm>
            <a:prstGeom prst="rect">
              <a:avLst/>
            </a:prstGeom>
          </p:spPr>
        </p:pic>
      </p:grpSp>
      <p:pic>
        <p:nvPicPr>
          <p:cNvPr id="21" name="Content Placeholder 20" descr="logo"/>
          <p:cNvPicPr>
            <a:picLocks noGrp="1" noChangeAspect="1"/>
          </p:cNvPicPr>
          <p:nvPr>
            <p:ph sz="half" idx="2"/>
          </p:nvPr>
        </p:nvPicPr>
        <p:blipFill>
          <a:blip r:embed="rId5"/>
          <a:stretch>
            <a:fillRect/>
          </a:stretch>
        </p:blipFill>
        <p:spPr>
          <a:xfrm>
            <a:off x="10647045" y="-88265"/>
            <a:ext cx="1564640" cy="159829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250" advClick="0" advTm="3713">
        <p14:switch dir="r"/>
      </p:transition>
    </mc:Choice>
    <mc:Fallback xmlns="">
      <p:transition spd="slow" advClick="0" advTm="3713">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par>
                                <p:cTn id="8" presetID="53" presetClass="entr" presetSubtype="16" fill="hold" nodeType="withEffect">
                                  <p:stCondLst>
                                    <p:cond delay="0"/>
                                  </p:stCondLst>
                                  <p:childTnLst>
                                    <p:set>
                                      <p:cBhvr>
                                        <p:cTn id="9" dur="1" fill="hold">
                                          <p:stCondLst>
                                            <p:cond delay="0"/>
                                          </p:stCondLst>
                                        </p:cTn>
                                        <p:tgtEl>
                                          <p:spTgt spid="15"/>
                                        </p:tgtEl>
                                        <p:attrNameLst>
                                          <p:attrName>style.visibility</p:attrName>
                                        </p:attrNameLst>
                                      </p:cBhvr>
                                      <p:to>
                                        <p:strVal val="visible"/>
                                      </p:to>
                                    </p:set>
                                    <p:anim calcmode="lin" valueType="num">
                                      <p:cBhvr>
                                        <p:cTn id="10" dur="500" fill="hold"/>
                                        <p:tgtEl>
                                          <p:spTgt spid="15"/>
                                        </p:tgtEl>
                                        <p:attrNameLst>
                                          <p:attrName>ppt_w</p:attrName>
                                        </p:attrNameLst>
                                      </p:cBhvr>
                                      <p:tavLst>
                                        <p:tav tm="0">
                                          <p:val>
                                            <p:fltVal val="0"/>
                                          </p:val>
                                        </p:tav>
                                        <p:tav tm="100000">
                                          <p:val>
                                            <p:strVal val="#ppt_w"/>
                                          </p:val>
                                        </p:tav>
                                      </p:tavLst>
                                    </p:anim>
                                    <p:anim calcmode="lin" valueType="num">
                                      <p:cBhvr>
                                        <p:cTn id="11" dur="500" fill="hold"/>
                                        <p:tgtEl>
                                          <p:spTgt spid="15"/>
                                        </p:tgtEl>
                                        <p:attrNameLst>
                                          <p:attrName>ppt_h</p:attrName>
                                        </p:attrNameLst>
                                      </p:cBhvr>
                                      <p:tavLst>
                                        <p:tav tm="0">
                                          <p:val>
                                            <p:fltVal val="0"/>
                                          </p:val>
                                        </p:tav>
                                        <p:tav tm="100000">
                                          <p:val>
                                            <p:strVal val="#ppt_h"/>
                                          </p:val>
                                        </p:tav>
                                      </p:tavLst>
                                    </p:anim>
                                    <p:animEffect transition="in" filter="fade">
                                      <p:cBhvr>
                                        <p:cTn id="1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200" y="3505200"/>
            <a:ext cx="12420600" cy="3327400"/>
          </a:xfrm>
          <a:prstGeom prst="rect">
            <a:avLst/>
          </a:prstGeom>
        </p:spPr>
      </p:pic>
      <p:pic>
        <p:nvPicPr>
          <p:cNvPr id="6149" name="Picture 5"/>
          <p:cNvPicPr>
            <a:picLocks noChangeAspect="1" noChangeArrowheads="1"/>
          </p:cNvPicPr>
          <p:nvPr/>
        </p:nvPicPr>
        <p:blipFill rotWithShape="1">
          <a:blip r:embed="rId4">
            <a:extLst>
              <a:ext uri="{28A0092B-C50C-407E-A947-70E740481C1C}">
                <a14:useLocalDpi xmlns:a14="http://schemas.microsoft.com/office/drawing/2010/main" val="0"/>
              </a:ext>
            </a:extLst>
          </a:blip>
          <a:srcRect t="10124" r="-2133" b="21481"/>
          <a:stretch>
            <a:fillRect/>
          </a:stretch>
        </p:blipFill>
        <p:spPr bwMode="auto">
          <a:xfrm>
            <a:off x="-76200" y="97129"/>
            <a:ext cx="12725400" cy="45598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Picture 4"/>
          <p:cNvPicPr>
            <a:picLocks noChangeAspect="1" noChangeArrowheads="1"/>
          </p:cNvPicPr>
          <p:nvPr/>
        </p:nvPicPr>
        <p:blipFill rotWithShape="1">
          <a:blip r:embed="rId5">
            <a:extLst>
              <a:ext uri="{BEBA8EAE-BF5A-486C-A8C5-ECC9F3942E4B}">
                <a14:imgProps xmlns:a14="http://schemas.microsoft.com/office/drawing/2010/main">
                  <a14:imgLayer r:embed="rId6">
                    <a14:imgEffect>
                      <a14:backgroundRemoval t="10000" b="84066" l="0" r="100000">
                        <a14:foregroundMark x1="17692" y1="60989" x2="20110" y2="70000"/>
                        <a14:foregroundMark x1="77692" y1="60110" x2="81209" y2="69560"/>
                      </a14:backgroundRemoval>
                    </a14:imgEffect>
                  </a14:imgLayer>
                </a14:imgProps>
              </a:ext>
              <a:ext uri="{28A0092B-C50C-407E-A947-70E740481C1C}">
                <a14:useLocalDpi xmlns:a14="http://schemas.microsoft.com/office/drawing/2010/main" val="0"/>
              </a:ext>
            </a:extLst>
          </a:blip>
          <a:srcRect l="-1" t="18901" r="-2198" b="21978"/>
          <a:stretch>
            <a:fillRect/>
          </a:stretch>
        </p:blipFill>
        <p:spPr bwMode="auto">
          <a:xfrm>
            <a:off x="3965536" y="3472269"/>
            <a:ext cx="4489528" cy="35967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ectangle 6"/>
          <p:cNvSpPr/>
          <p:nvPr/>
        </p:nvSpPr>
        <p:spPr>
          <a:xfrm>
            <a:off x="4117936" y="27856"/>
            <a:ext cx="8226464" cy="838200"/>
          </a:xfrm>
          <a:prstGeom prst="rect">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flat" dir="tl">
                <a:rot lat="0" lon="0" rev="6600000"/>
              </a:lightRig>
            </a:scene3d>
            <a:sp3d extrusionH="25400" contourW="8890">
              <a:bevelT w="38100" h="31750"/>
              <a:contourClr>
                <a:schemeClr val="accent2">
                  <a:shade val="75000"/>
                </a:schemeClr>
              </a:contourClr>
            </a:sp3d>
          </a:bodyPr>
          <a:lstStyle/>
          <a:p>
            <a:pPr marL="742950" indent="-742950" algn="ctr">
              <a:buAutoNum type="arabicPeriod"/>
            </a:pPr>
            <a:r>
              <a:rPr lang="en-US" sz="3600" b="1" dirty="0">
                <a:ln w="11430"/>
                <a:gradFill>
                  <a:gsLst>
                    <a:gs pos="0">
                      <a:srgbClr val="C0504D">
                        <a:tint val="70000"/>
                        <a:satMod val="245000"/>
                      </a:srgbClr>
                    </a:gs>
                    <a:gs pos="75000">
                      <a:srgbClr val="C0504D">
                        <a:tint val="90000"/>
                        <a:shade val="60000"/>
                        <a:satMod val="240000"/>
                      </a:srgbClr>
                    </a:gs>
                    <a:gs pos="100000">
                      <a:srgbClr val="C0504D">
                        <a:tint val="100000"/>
                        <a:shade val="50000"/>
                        <a:satMod val="240000"/>
                      </a:srgbClr>
                    </a:gs>
                  </a:gsLst>
                  <a:lin ang="5400000"/>
                </a:gradFill>
                <a:effectLst>
                  <a:outerShdw blurRad="50800" dist="39000" dir="5460000" algn="tl">
                    <a:srgbClr val="000000">
                      <a:alpha val="38000"/>
                    </a:srgbClr>
                  </a:outerShdw>
                </a:effectLst>
                <a:latin typeface="Arial-Rounded" panose="020B0500000000000000" charset="0"/>
                <a:ea typeface="Arial-Rounded" panose="020B0500000000000000" charset="0"/>
                <a:cs typeface="Arial-Rounded" panose="020B0500000000000000" charset="0"/>
              </a:rPr>
              <a:t>Ôn và khởi động (Xe bus yêu thương)</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78680" y="1614964"/>
            <a:ext cx="5563553" cy="3628073"/>
          </a:xfrm>
          <a:prstGeom prst="rect">
            <a:avLst/>
          </a:prstGeom>
        </p:spPr>
      </p:pic>
      <p:pic>
        <p:nvPicPr>
          <p:cNvPr id="8" name="图片 7"/>
          <p:cNvPicPr>
            <a:picLocks noChangeAspect="1"/>
          </p:cNvPicPr>
          <p:nvPr/>
        </p:nvPicPr>
        <p:blipFill rotWithShape="1">
          <a:blip r:embed="rId3" cstate="print">
            <a:extLst>
              <a:ext uri="{28A0092B-C50C-407E-A947-70E740481C1C}">
                <a14:useLocalDpi xmlns:a14="http://schemas.microsoft.com/office/drawing/2010/main" val="0"/>
              </a:ext>
            </a:extLst>
          </a:blip>
          <a:srcRect l="19765" t="5074" r="12177" b="15106"/>
          <a:stretch>
            <a:fillRect/>
          </a:stretch>
        </p:blipFill>
        <p:spPr>
          <a:xfrm flipH="1">
            <a:off x="2497400" y="2420323"/>
            <a:ext cx="2983258" cy="2470902"/>
          </a:xfrm>
          <a:prstGeom prst="rect">
            <a:avLst/>
          </a:prstGeom>
        </p:spPr>
      </p:pic>
      <p:sp>
        <p:nvSpPr>
          <p:cNvPr id="5" name="Rectangle 4"/>
          <p:cNvSpPr/>
          <p:nvPr/>
        </p:nvSpPr>
        <p:spPr>
          <a:xfrm>
            <a:off x="6230784" y="3137687"/>
            <a:ext cx="2728825" cy="582627"/>
          </a:xfrm>
          <a:prstGeom prst="rect">
            <a:avLst/>
          </a:prstGeom>
          <a:noFill/>
        </p:spPr>
        <p:txBody>
          <a:bodyPr wrap="none" lIns="68580" tIns="34290" rIns="68580" bIns="34290">
            <a:prstTxWarp prst="textArchDown">
              <a:avLst/>
            </a:prstTxWarp>
            <a:spAutoFit/>
          </a:bodyPr>
          <a:lstStyle/>
          <a:p>
            <a:pPr algn="ctr"/>
            <a:r>
              <a:rPr lang="en-US" sz="6000" b="1" cap="none" spc="0" dirty="0">
                <a:ln w="22225">
                  <a:solidFill>
                    <a:schemeClr val="accent2"/>
                  </a:solidFill>
                  <a:prstDash val="solid"/>
                </a:ln>
                <a:solidFill>
                  <a:schemeClr val="accent2">
                    <a:lumMod val="40000"/>
                    <a:lumOff val="60000"/>
                  </a:schemeClr>
                </a:solidFill>
                <a:effectLst/>
                <a:latin typeface="Times New Roman" panose="02020603050405020304" pitchFamily="18" charset="0"/>
                <a:cs typeface="Times New Roman" panose="02020603050405020304" pitchFamily="18" charset="0"/>
              </a:rPr>
              <a:t>Viết</a:t>
            </a:r>
          </a:p>
        </p:txBody>
      </p:sp>
    </p:spTree>
  </p:cSld>
  <p:clrMapOvr>
    <a:masterClrMapping/>
  </p:clrMapOvr>
  <p:transition advClick="0"/>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a:xfrm>
            <a:off x="838200" y="365125"/>
            <a:ext cx="10515600" cy="1325563"/>
          </a:xfrm>
          <a:prstGeom prst="rect">
            <a:avLst/>
          </a:prstGeom>
          <a:solidFill>
            <a:srgbClr val="FFFFFF"/>
          </a:solidFill>
          <a:ln>
            <a:solidFill>
              <a:srgbClr val="000000"/>
            </a:solidFill>
            <a:miter/>
          </a:ln>
        </p:spPr>
        <p:txBody>
          <a:bodyPr anchor="ctr" anchorCtr="0"/>
          <a:lstStyle/>
          <a:p>
            <a:pPr eaLnBrk="1" hangingPunct="1"/>
            <a:endParaRPr dirty="0"/>
          </a:p>
        </p:txBody>
      </p:sp>
      <p:sp>
        <p:nvSpPr>
          <p:cNvPr id="19459" name="Content Placeholder 2"/>
          <p:cNvSpPr>
            <a:spLocks noGrp="1"/>
          </p:cNvSpPr>
          <p:nvPr>
            <p:ph idx="1"/>
          </p:nvPr>
        </p:nvSpPr>
        <p:spPr>
          <a:xfrm>
            <a:off x="838200" y="1825625"/>
            <a:ext cx="10515600" cy="4351338"/>
          </a:xfrm>
          <a:prstGeom prst="rect">
            <a:avLst/>
          </a:prstGeom>
          <a:solidFill>
            <a:srgbClr val="FFFFFF"/>
          </a:solidFill>
          <a:ln>
            <a:solidFill>
              <a:srgbClr val="000000"/>
            </a:solidFill>
            <a:miter/>
          </a:ln>
        </p:spPr>
        <p:txBody>
          <a:bodyPr/>
          <a:lstStyle/>
          <a:p>
            <a:pPr eaLnBrk="1" hangingPunct="1"/>
            <a:endParaRPr dirty="0"/>
          </a:p>
        </p:txBody>
      </p:sp>
      <p:sp>
        <p:nvSpPr>
          <p:cNvPr id="5" name="Rectangle 4"/>
          <p:cNvSpPr/>
          <p:nvPr/>
        </p:nvSpPr>
        <p:spPr>
          <a:xfrm>
            <a:off x="0" y="0"/>
            <a:ext cx="12192000" cy="68580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sz="1800" b="0" i="0" u="none" strike="noStrike" kern="1200" cap="none" spc="0" normalizeH="0" baseline="0" noProof="0" dirty="0">
              <a:ln>
                <a:noFill/>
              </a:ln>
              <a:solidFill>
                <a:srgbClr val="FFFFFF"/>
              </a:solidFill>
              <a:effectLst/>
              <a:uLnTx/>
              <a:uFillTx/>
              <a:latin typeface="Calibri" panose="020F0502020204030204" charset="0"/>
              <a:ea typeface="+mn-ea"/>
              <a:cs typeface="+mn-cs"/>
            </a:endParaRPr>
          </a:p>
        </p:txBody>
      </p:sp>
      <p:pic>
        <p:nvPicPr>
          <p:cNvPr id="8" name="Picture 7"/>
          <p:cNvPicPr>
            <a:picLocks noChangeAspect="1" noChangeArrowheads="1"/>
          </p:cNvPicPr>
          <p:nvPr/>
        </p:nvPicPr>
        <p:blipFill rotWithShape="1">
          <a:blip r:embed="rId3">
            <a:duotone>
              <a:schemeClr val="accent1">
                <a:shade val="45000"/>
                <a:satMod val="135000"/>
              </a:schemeClr>
              <a:prstClr val="white"/>
            </a:duotone>
          </a:blip>
          <a:srcRect b="9759"/>
          <a:stretch>
            <a:fillRect/>
          </a:stretch>
        </p:blipFill>
        <p:spPr bwMode="auto">
          <a:xfrm>
            <a:off x="91440" y="1945640"/>
            <a:ext cx="12077700" cy="3333750"/>
          </a:xfrm>
          <a:prstGeom prst="rect">
            <a:avLst/>
          </a:prstGeom>
          <a:noFill/>
          <a:ln>
            <a:noFill/>
          </a:ln>
        </p:spPr>
      </p:pic>
      <p:sp>
        <p:nvSpPr>
          <p:cNvPr id="19462" name="TextBox 8"/>
          <p:cNvSpPr txBox="1"/>
          <p:nvPr/>
        </p:nvSpPr>
        <p:spPr>
          <a:xfrm>
            <a:off x="114300" y="2221865"/>
            <a:ext cx="5380355" cy="706755"/>
          </a:xfrm>
          <a:prstGeom prst="rect">
            <a:avLst/>
          </a:prstGeom>
          <a:noFill/>
          <a:ln w="9525">
            <a:noFill/>
          </a:ln>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en-US" sz="4000" b="1" i="0" u="none" strike="noStrike" kern="1200" cap="none" spc="0" normalizeH="0" baseline="0" noProof="0" dirty="0">
                <a:ln>
                  <a:noFill/>
                </a:ln>
                <a:solidFill>
                  <a:srgbClr val="0000FF"/>
                </a:solidFill>
                <a:effectLst/>
                <a:uLnTx/>
                <a:uFillTx/>
                <a:latin typeface="HP001 4 hàng" panose="020B0603050302020204" pitchFamily="34" charset="0"/>
                <a:ea typeface="+mn-ea"/>
                <a:cs typeface="+mn-cs"/>
              </a:rPr>
              <a:t>Hôm nay trong lớp học</a:t>
            </a:r>
          </a:p>
        </p:txBody>
      </p:sp>
      <p:sp>
        <p:nvSpPr>
          <p:cNvPr id="2" name="Rounded Rectangle 1"/>
          <p:cNvSpPr/>
          <p:nvPr/>
        </p:nvSpPr>
        <p:spPr>
          <a:xfrm>
            <a:off x="570230" y="410210"/>
            <a:ext cx="1081405" cy="75311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3200" b="0" i="0" u="none" strike="noStrike" kern="1200" cap="none" spc="0" normalizeH="0" baseline="0" noProof="0">
                <a:ln>
                  <a:noFill/>
                </a:ln>
                <a:solidFill>
                  <a:prstClr val="white"/>
                </a:solidFill>
                <a:effectLst/>
                <a:uLnTx/>
                <a:uFillTx/>
                <a:latin typeface="Arial-Rounded" panose="020B0500000000000000" charset="0"/>
                <a:ea typeface="+mn-ea"/>
                <a:cs typeface="Arial-Rounded" panose="020B0500000000000000" charset="0"/>
              </a:rPr>
              <a:t>Viết </a:t>
            </a:r>
          </a:p>
        </p:txBody>
      </p:sp>
      <p:sp>
        <p:nvSpPr>
          <p:cNvPr id="3" name="Text Box 2"/>
          <p:cNvSpPr txBox="1"/>
          <p:nvPr/>
        </p:nvSpPr>
        <p:spPr>
          <a:xfrm rot="1140000">
            <a:off x="1310640" y="2710815"/>
            <a:ext cx="311785" cy="229870"/>
          </a:xfrm>
          <a:prstGeom prst="rect">
            <a:avLst/>
          </a:prstGeom>
          <a:noFill/>
        </p:spPr>
        <p:txBody>
          <a:bodyPr wrap="square" rtlCol="0">
            <a:spAutoFit/>
          </a:bodyPr>
          <a:lstStyle/>
          <a:p>
            <a:r>
              <a:rPr lang="en-US" sz="900" b="1">
                <a:solidFill>
                  <a:schemeClr val="accent1"/>
                </a:solidFill>
                <a:effectLst>
                  <a:outerShdw blurRad="38100" dist="25400" dir="5400000" algn="ctr" rotWithShape="0">
                    <a:srgbClr val="6E747A">
                      <a:alpha val="43000"/>
                    </a:srgbClr>
                  </a:outerShdw>
                </a:effectLst>
              </a:rPr>
              <a:t>/</a:t>
            </a:r>
          </a:p>
        </p:txBody>
      </p:sp>
      <p:sp>
        <p:nvSpPr>
          <p:cNvPr id="4" name="TextBox 8"/>
          <p:cNvSpPr txBox="1"/>
          <p:nvPr/>
        </p:nvSpPr>
        <p:spPr>
          <a:xfrm>
            <a:off x="0" y="2985135"/>
            <a:ext cx="6311900" cy="706755"/>
          </a:xfrm>
          <a:prstGeom prst="rect">
            <a:avLst/>
          </a:prstGeom>
          <a:noFill/>
          <a:ln w="9525">
            <a:noFill/>
          </a:ln>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en-US" sz="4000" b="1" i="0" u="none" strike="noStrike" kern="1200" cap="none" spc="0" normalizeH="0" baseline="0" noProof="0" dirty="0">
                <a:ln>
                  <a:noFill/>
                </a:ln>
                <a:solidFill>
                  <a:srgbClr val="0000FF"/>
                </a:solidFill>
                <a:effectLst/>
                <a:uLnTx/>
                <a:uFillTx/>
                <a:latin typeface="HP001 4 hàng" panose="020B0603050302020204" pitchFamily="34" charset="0"/>
                <a:ea typeface="+mn-ea"/>
                <a:cs typeface="+mn-cs"/>
              </a:rPr>
              <a:t>Với giấy trắng, bút màu</a:t>
            </a:r>
          </a:p>
        </p:txBody>
      </p:sp>
      <p:sp>
        <p:nvSpPr>
          <p:cNvPr id="6" name="TextBox 8"/>
          <p:cNvSpPr txBox="1"/>
          <p:nvPr/>
        </p:nvSpPr>
        <p:spPr>
          <a:xfrm>
            <a:off x="0" y="3691890"/>
            <a:ext cx="5633720" cy="706755"/>
          </a:xfrm>
          <a:prstGeom prst="rect">
            <a:avLst/>
          </a:prstGeom>
          <a:noFill/>
          <a:ln w="9525">
            <a:noFill/>
          </a:ln>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en-US" sz="4000" b="1" i="0" u="none" strike="noStrike" kern="1200" cap="none" spc="0" normalizeH="0" baseline="0" noProof="0" dirty="0">
                <a:ln>
                  <a:noFill/>
                </a:ln>
                <a:solidFill>
                  <a:srgbClr val="0000FF"/>
                </a:solidFill>
                <a:effectLst/>
                <a:uLnTx/>
                <a:uFillTx/>
                <a:latin typeface="HP001 4 hàng" panose="020B0603050302020204" pitchFamily="34" charset="0"/>
                <a:ea typeface="+mn-ea"/>
                <a:cs typeface="+mn-cs"/>
              </a:rPr>
              <a:t>Nắn nót em ngồi vẽ</a:t>
            </a:r>
          </a:p>
        </p:txBody>
      </p:sp>
      <p:sp>
        <p:nvSpPr>
          <p:cNvPr id="7" name="TextBox 8"/>
          <p:cNvSpPr txBox="1"/>
          <p:nvPr/>
        </p:nvSpPr>
        <p:spPr>
          <a:xfrm>
            <a:off x="114300" y="4453890"/>
            <a:ext cx="12651740" cy="706755"/>
          </a:xfrm>
          <a:prstGeom prst="rect">
            <a:avLst/>
          </a:prstGeom>
          <a:noFill/>
          <a:ln w="9525">
            <a:noFill/>
          </a:ln>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en-US" sz="4000" b="1" i="0" u="none" strike="noStrike" kern="1200" cap="none" spc="0" normalizeH="0" baseline="0" noProof="0" dirty="0">
                <a:ln>
                  <a:noFill/>
                </a:ln>
                <a:solidFill>
                  <a:srgbClr val="0000FF"/>
                </a:solidFill>
                <a:effectLst/>
                <a:uLnTx/>
                <a:uFillTx/>
                <a:latin typeface="HP001 4 hàng" panose="020B0603050302020204" pitchFamily="34" charset="0"/>
                <a:ea typeface="+mn-ea"/>
                <a:cs typeface="+mn-cs"/>
              </a:rPr>
              <a:t>Lung linh bầu trời sao</a:t>
            </a:r>
          </a:p>
        </p:txBody>
      </p:sp>
      <p:sp>
        <p:nvSpPr>
          <p:cNvPr id="9" name="TextBox 8"/>
          <p:cNvSpPr txBox="1"/>
          <p:nvPr/>
        </p:nvSpPr>
        <p:spPr>
          <a:xfrm>
            <a:off x="6638290" y="2221865"/>
            <a:ext cx="6008370" cy="706755"/>
          </a:xfrm>
          <a:prstGeom prst="rect">
            <a:avLst/>
          </a:prstGeom>
          <a:noFill/>
          <a:ln w="9525">
            <a:noFill/>
          </a:ln>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en-US" sz="4000" b="1" i="0" u="none" strike="noStrike" kern="1200" cap="none" spc="0" normalizeH="0" baseline="0" noProof="0" dirty="0">
                <a:ln>
                  <a:noFill/>
                </a:ln>
                <a:solidFill>
                  <a:srgbClr val="0000FF"/>
                </a:solidFill>
                <a:effectLst/>
                <a:uLnTx/>
                <a:uFillTx/>
                <a:latin typeface="HP001 4 hàng" panose="020B0603050302020204" pitchFamily="34" charset="0"/>
                <a:ea typeface="+mn-ea"/>
                <a:cs typeface="+mn-cs"/>
              </a:rPr>
              <a:t>Vẽ ông trăng trên cao</a:t>
            </a:r>
          </a:p>
        </p:txBody>
      </p:sp>
      <p:sp>
        <p:nvSpPr>
          <p:cNvPr id="10" name="TextBox 8"/>
          <p:cNvSpPr txBox="1"/>
          <p:nvPr/>
        </p:nvSpPr>
        <p:spPr>
          <a:xfrm>
            <a:off x="6699885" y="2985135"/>
            <a:ext cx="5885180" cy="706755"/>
          </a:xfrm>
          <a:prstGeom prst="rect">
            <a:avLst/>
          </a:prstGeom>
          <a:noFill/>
          <a:ln w="9525">
            <a:noFill/>
          </a:ln>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en-US" sz="4000" b="1" i="0" u="none" strike="noStrike" kern="1200" cap="none" spc="0" normalizeH="0" baseline="0" noProof="0" dirty="0">
                <a:ln>
                  <a:noFill/>
                </a:ln>
                <a:solidFill>
                  <a:srgbClr val="0000FF"/>
                </a:solidFill>
                <a:effectLst/>
                <a:uLnTx/>
                <a:uFillTx/>
                <a:latin typeface="HP001 4 hàng" panose="020B0603050302020204" pitchFamily="34" charset="0"/>
                <a:ea typeface="+mn-ea"/>
                <a:cs typeface="+mn-cs"/>
              </a:rPr>
              <a:t>Rải ánh vàng đầu ngõ</a:t>
            </a:r>
          </a:p>
        </p:txBody>
      </p:sp>
      <p:sp>
        <p:nvSpPr>
          <p:cNvPr id="11" name="TextBox 8"/>
          <p:cNvSpPr txBox="1"/>
          <p:nvPr/>
        </p:nvSpPr>
        <p:spPr>
          <a:xfrm>
            <a:off x="6589395" y="3691890"/>
            <a:ext cx="5885180" cy="706755"/>
          </a:xfrm>
          <a:prstGeom prst="rect">
            <a:avLst/>
          </a:prstGeom>
          <a:noFill/>
          <a:ln w="9525">
            <a:noFill/>
          </a:ln>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en-US" sz="4000" b="1" i="0" u="none" strike="noStrike" kern="1200" cap="none" spc="0" normalizeH="0" baseline="0" noProof="0" dirty="0">
                <a:ln>
                  <a:noFill/>
                </a:ln>
                <a:solidFill>
                  <a:srgbClr val="0000FF"/>
                </a:solidFill>
                <a:effectLst/>
                <a:uLnTx/>
                <a:uFillTx/>
                <a:latin typeface="HP001 4 hàng" panose="020B0603050302020204" pitchFamily="34" charset="0"/>
                <a:ea typeface="+mn-ea"/>
                <a:cs typeface="+mn-cs"/>
              </a:rPr>
              <a:t>Vẽ cánh diều no gió</a:t>
            </a:r>
          </a:p>
        </p:txBody>
      </p:sp>
      <p:sp>
        <p:nvSpPr>
          <p:cNvPr id="12" name="TextBox 8"/>
          <p:cNvSpPr txBox="1"/>
          <p:nvPr/>
        </p:nvSpPr>
        <p:spPr>
          <a:xfrm>
            <a:off x="6589395" y="4398645"/>
            <a:ext cx="5885180" cy="706755"/>
          </a:xfrm>
          <a:prstGeom prst="rect">
            <a:avLst/>
          </a:prstGeom>
          <a:noFill/>
          <a:ln w="9525">
            <a:noFill/>
          </a:ln>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en-US" sz="4000" b="1" i="0" u="none" strike="noStrike" kern="1200" cap="none" spc="0" normalizeH="0" baseline="0" noProof="0" dirty="0">
                <a:ln>
                  <a:noFill/>
                </a:ln>
                <a:solidFill>
                  <a:srgbClr val="0000FF"/>
                </a:solidFill>
                <a:effectLst/>
                <a:uLnTx/>
                <a:uFillTx/>
                <a:latin typeface="HP001 4 hàng" panose="020B0603050302020204" pitchFamily="34" charset="0"/>
                <a:ea typeface="+mn-ea"/>
                <a:cs typeface="+mn-cs"/>
              </a:rPr>
              <a:t>Vi vu giữa trời xanh</a:t>
            </a:r>
          </a:p>
        </p:txBody>
      </p:sp>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9462"/>
                                        </p:tgtEl>
                                        <p:attrNameLst>
                                          <p:attrName>style.visibility</p:attrName>
                                        </p:attrNameLst>
                                      </p:cBhvr>
                                      <p:to>
                                        <p:strVal val="visible"/>
                                      </p:to>
                                    </p:set>
                                    <p:animEffect transition="in" filter="checkerboard(across)">
                                      <p:cBhvr>
                                        <p:cTn id="7" dur="500"/>
                                        <p:tgtEl>
                                          <p:spTgt spid="1946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checkerboard(across)">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checkerboard(across)">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checkerboard(across)">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checkerboard(across)">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5" presetClass="entr" presetSubtype="10"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checkerboard(across)">
                                      <p:cBhvr>
                                        <p:cTn id="32" dur="500"/>
                                        <p:tgtEl>
                                          <p:spTgt spid="10"/>
                                        </p:tgtEl>
                                      </p:cBhvr>
                                    </p:animEffect>
                                  </p:childTnLst>
                                </p:cTn>
                              </p:par>
                            </p:childTnLst>
                          </p:cTn>
                        </p:par>
                      </p:childTnLst>
                    </p:cTn>
                  </p:par>
                  <p:par>
                    <p:cTn id="33" fill="hold">
                      <p:stCondLst>
                        <p:cond delay="indefinite"/>
                      </p:stCondLst>
                      <p:childTnLst>
                        <p:par>
                          <p:cTn id="34" fill="hold">
                            <p:stCondLst>
                              <p:cond delay="0"/>
                            </p:stCondLst>
                            <p:childTnLst>
                              <p:par>
                                <p:cTn id="35" presetID="5" presetClass="entr" presetSubtype="10"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checkerboard(across)">
                                      <p:cBhvr>
                                        <p:cTn id="37" dur="500"/>
                                        <p:tgtEl>
                                          <p:spTgt spid="11"/>
                                        </p:tgtEl>
                                      </p:cBhvr>
                                    </p:animEffect>
                                  </p:childTnLst>
                                </p:cTn>
                              </p:par>
                            </p:childTnLst>
                          </p:cTn>
                        </p:par>
                      </p:childTnLst>
                    </p:cTn>
                  </p:par>
                  <p:par>
                    <p:cTn id="38" fill="hold">
                      <p:stCondLst>
                        <p:cond delay="indefinite"/>
                      </p:stCondLst>
                      <p:childTnLst>
                        <p:par>
                          <p:cTn id="39" fill="hold">
                            <p:stCondLst>
                              <p:cond delay="0"/>
                            </p:stCondLst>
                            <p:childTnLst>
                              <p:par>
                                <p:cTn id="40" presetID="5" presetClass="entr" presetSubtype="10" fill="hold" grpId="0" nodeType="click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checkerboard(across)">
                                      <p:cBhvr>
                                        <p:cTn id="4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62" grpId="0"/>
      <p:bldP spid="19462" grpId="1"/>
      <p:bldP spid="4" grpId="0"/>
      <p:bldP spid="4" grpId="1"/>
      <p:bldP spid="6" grpId="0"/>
      <p:bldP spid="6" grpId="1"/>
      <p:bldP spid="7" grpId="0"/>
      <p:bldP spid="7" grpId="1"/>
      <p:bldP spid="9" grpId="0"/>
      <p:bldP spid="9" grpId="1"/>
      <p:bldP spid="10" grpId="0"/>
      <p:bldP spid="10" grpId="1"/>
      <p:bldP spid="11" grpId="0"/>
      <p:bldP spid="11" grpId="1"/>
      <p:bldP spid="12" grpId="0"/>
      <p:bldP spid="12" grpId="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atin typeface="Arial-Rounded" panose="020B0500000000000000" charset="0"/>
                <a:cs typeface="Arial-Rounded" panose="020B0500000000000000" charset="0"/>
              </a:rPr>
              <a:t>2. Chọn ng hay ngh thay cho ô vuông</a:t>
            </a:r>
          </a:p>
        </p:txBody>
      </p:sp>
      <p:sp>
        <p:nvSpPr>
          <p:cNvPr id="3" name="Content Placeholder 2"/>
          <p:cNvSpPr>
            <a:spLocks noGrp="1"/>
          </p:cNvSpPr>
          <p:nvPr>
            <p:ph idx="1"/>
          </p:nvPr>
        </p:nvSpPr>
        <p:spPr/>
        <p:txBody>
          <a:bodyPr/>
          <a:lstStyle/>
          <a:p>
            <a:pPr marL="0" indent="0">
              <a:buNone/>
            </a:pPr>
            <a:r>
              <a:rPr lang="en-US" sz="3600">
                <a:latin typeface="Arial-Rounded" panose="020B0500000000000000" charset="0"/>
                <a:cs typeface="Arial-Rounded" panose="020B0500000000000000" charset="0"/>
              </a:rPr>
              <a:t>a. Trăm nghe không bằng một thấy</a:t>
            </a:r>
          </a:p>
          <a:p>
            <a:pPr marL="0" indent="0">
              <a:buNone/>
            </a:pPr>
            <a:r>
              <a:rPr lang="en-US" sz="3600">
                <a:latin typeface="Arial-Rounded" panose="020B0500000000000000" charset="0"/>
                <a:cs typeface="Arial-Rounded" panose="020B0500000000000000" charset="0"/>
              </a:rPr>
              <a:t>b. Có công mài sắt, có ngày nên kim</a:t>
            </a:r>
          </a:p>
        </p:txBody>
      </p:sp>
      <p:pic>
        <p:nvPicPr>
          <p:cNvPr id="9" name="Content Placeholder 8" descr="0083"/>
          <p:cNvPicPr>
            <a:picLocks noChangeAspect="1"/>
          </p:cNvPicPr>
          <p:nvPr/>
        </p:nvPicPr>
        <p:blipFill>
          <a:blip r:embed="rId2"/>
          <a:stretch>
            <a:fillRect/>
          </a:stretch>
        </p:blipFill>
        <p:spPr>
          <a:xfrm>
            <a:off x="2546985" y="1824990"/>
            <a:ext cx="622935" cy="655955"/>
          </a:xfrm>
          <a:prstGeom prst="rect">
            <a:avLst/>
          </a:prstGeom>
        </p:spPr>
      </p:pic>
      <p:pic>
        <p:nvPicPr>
          <p:cNvPr id="4" name="Content Placeholder 8" descr="0083"/>
          <p:cNvPicPr>
            <a:picLocks noChangeAspect="1"/>
          </p:cNvPicPr>
          <p:nvPr/>
        </p:nvPicPr>
        <p:blipFill>
          <a:blip r:embed="rId2"/>
          <a:stretch>
            <a:fillRect/>
          </a:stretch>
        </p:blipFill>
        <p:spPr>
          <a:xfrm>
            <a:off x="5276215" y="2480945"/>
            <a:ext cx="450215" cy="655955"/>
          </a:xfrm>
          <a:prstGeom prst="rect">
            <a:avLst/>
          </a:prstGeom>
        </p:spPr>
      </p:pic>
      <p:pic>
        <p:nvPicPr>
          <p:cNvPr id="6" name="Picture 5"/>
          <p:cNvPicPr>
            <a:picLocks noChangeAspect="1"/>
          </p:cNvPicPr>
          <p:nvPr/>
        </p:nvPicPr>
        <p:blipFill>
          <a:blip r:embed="rId3"/>
          <a:stretch>
            <a:fillRect/>
          </a:stretch>
        </p:blipFill>
        <p:spPr>
          <a:xfrm>
            <a:off x="838200" y="3562350"/>
            <a:ext cx="8997315" cy="3030220"/>
          </a:xfrm>
          <a:prstGeom prst="rect">
            <a:avLst/>
          </a:prstGeom>
        </p:spPr>
      </p:pic>
      <p:sp>
        <p:nvSpPr>
          <p:cNvPr id="7" name="Text Box 6"/>
          <p:cNvSpPr txBox="1"/>
          <p:nvPr/>
        </p:nvSpPr>
        <p:spPr>
          <a:xfrm>
            <a:off x="4695825" y="4645660"/>
            <a:ext cx="963295" cy="645160"/>
          </a:xfrm>
          <a:prstGeom prst="rect">
            <a:avLst/>
          </a:prstGeom>
          <a:noFill/>
        </p:spPr>
        <p:txBody>
          <a:bodyPr wrap="square" rtlCol="0">
            <a:spAutoFit/>
          </a:bodyPr>
          <a:lstStyle/>
          <a:p>
            <a:r>
              <a:rPr lang="en-US" sz="3600">
                <a:latin typeface="Arial-Rounded" panose="020B0500000000000000" charset="0"/>
                <a:cs typeface="Arial-Rounded" panose="020B0500000000000000" charset="0"/>
              </a:rPr>
              <a:t>rùa</a:t>
            </a:r>
          </a:p>
        </p:txBody>
      </p:sp>
      <p:sp>
        <p:nvSpPr>
          <p:cNvPr id="8" name="Text Box 7"/>
          <p:cNvSpPr txBox="1"/>
          <p:nvPr/>
        </p:nvSpPr>
        <p:spPr>
          <a:xfrm>
            <a:off x="4695825" y="5314950"/>
            <a:ext cx="2341880" cy="645160"/>
          </a:xfrm>
          <a:prstGeom prst="rect">
            <a:avLst/>
          </a:prstGeom>
          <a:noFill/>
        </p:spPr>
        <p:txBody>
          <a:bodyPr wrap="square" rtlCol="0">
            <a:spAutoFit/>
          </a:bodyPr>
          <a:lstStyle/>
          <a:p>
            <a:r>
              <a:rPr lang="en-US" sz="3600">
                <a:latin typeface="Arial-Rounded" panose="020B0500000000000000" charset="0"/>
                <a:cs typeface="Arial-Rounded" panose="020B0500000000000000" charset="0"/>
              </a:rPr>
              <a:t>chớp</a:t>
            </a:r>
          </a:p>
        </p:txBody>
      </p:sp>
      <p:sp>
        <p:nvSpPr>
          <p:cNvPr id="10" name="Text Box 9"/>
          <p:cNvSpPr txBox="1"/>
          <p:nvPr/>
        </p:nvSpPr>
        <p:spPr>
          <a:xfrm>
            <a:off x="6257925" y="5947410"/>
            <a:ext cx="2341880" cy="645160"/>
          </a:xfrm>
          <a:prstGeom prst="rect">
            <a:avLst/>
          </a:prstGeom>
          <a:noFill/>
        </p:spPr>
        <p:txBody>
          <a:bodyPr wrap="square" rtlCol="0">
            <a:spAutoFit/>
          </a:bodyPr>
          <a:lstStyle/>
          <a:p>
            <a:r>
              <a:rPr lang="en-US" sz="3600">
                <a:latin typeface="Arial-Rounded" panose="020B0500000000000000" charset="0"/>
                <a:cs typeface="Arial-Rounded" panose="020B0500000000000000" charset="0"/>
              </a:rPr>
              <a:t>dưa</a:t>
            </a:r>
          </a:p>
        </p:txBody>
      </p:sp>
      <p:pic>
        <p:nvPicPr>
          <p:cNvPr id="21" name="Content Placeholder 20" descr="logo"/>
          <p:cNvPicPr>
            <a:picLocks noGrp="1" noChangeAspect="1"/>
          </p:cNvPicPr>
          <p:nvPr>
            <p:ph sz="half" idx="2"/>
          </p:nvPr>
        </p:nvPicPr>
        <p:blipFill>
          <a:blip r:embed="rId4"/>
          <a:stretch>
            <a:fillRect/>
          </a:stretch>
        </p:blipFill>
        <p:spPr>
          <a:xfrm>
            <a:off x="10647045" y="-88265"/>
            <a:ext cx="1564640" cy="159829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xit" presetSubtype="12" fill="hold" nodeType="clickEffect">
                                  <p:stCondLst>
                                    <p:cond delay="0"/>
                                  </p:stCondLst>
                                  <p:childTnLst>
                                    <p:animEffect transition="out" filter="strips(downLeft)">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8" presetClass="exit" presetSubtype="12" fill="hold" nodeType="clickEffect">
                                  <p:stCondLst>
                                    <p:cond delay="0"/>
                                  </p:stCondLst>
                                  <p:childTnLst>
                                    <p:animEffect transition="out" filter="strips(downLeft)">
                                      <p:cBhvr>
                                        <p:cTn id="11" dur="500"/>
                                        <p:tgtEl>
                                          <p:spTgt spid="4"/>
                                        </p:tgtEl>
                                      </p:cBhvr>
                                    </p:animEffect>
                                    <p:set>
                                      <p:cBhvr>
                                        <p:cTn id="12" dur="1" fill="hold">
                                          <p:stCondLst>
                                            <p:cond delay="499"/>
                                          </p:stCondLst>
                                        </p:cTn>
                                        <p:tgtEl>
                                          <p:spTgt spid="4"/>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arn(inVertical)">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blinds(horizontal)">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blinds(horizontal)">
                                      <p:cBhvr>
                                        <p:cTn id="27" dur="5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blinds(horizontal)">
                                      <p:cBhvr>
                                        <p:cTn id="3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P spid="8" grpId="0"/>
      <p:bldP spid="8" grpId="1"/>
      <p:bldP spid="10" grpId="0"/>
      <p:bldP spid="10" grpId="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descr="Capture"/>
          <p:cNvPicPr>
            <a:picLocks noGrp="1" noChangeAspect="1"/>
          </p:cNvPicPr>
          <p:nvPr>
            <p:ph idx="1"/>
          </p:nvPr>
        </p:nvPicPr>
        <p:blipFill>
          <a:blip r:embed="rId2"/>
          <a:stretch>
            <a:fillRect/>
          </a:stretch>
        </p:blipFill>
        <p:spPr>
          <a:xfrm>
            <a:off x="1300480" y="1464310"/>
            <a:ext cx="9478010" cy="2893695"/>
          </a:xfrm>
          <a:prstGeom prst="rect">
            <a:avLst/>
          </a:prstGeom>
        </p:spPr>
      </p:pic>
      <p:sp>
        <p:nvSpPr>
          <p:cNvPr id="5" name="Rounded Rectangle 4"/>
          <p:cNvSpPr/>
          <p:nvPr/>
        </p:nvSpPr>
        <p:spPr>
          <a:xfrm>
            <a:off x="2444750" y="4229735"/>
            <a:ext cx="1104900" cy="68961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Arial-Rounded" panose="020B0500000000000000" charset="0"/>
                <a:cs typeface="Arial-Rounded" panose="020B0500000000000000" charset="0"/>
              </a:rPr>
              <a:t>Bàn</a:t>
            </a:r>
          </a:p>
        </p:txBody>
      </p:sp>
      <p:sp>
        <p:nvSpPr>
          <p:cNvPr id="6" name="Rounded Rectangle 5"/>
          <p:cNvSpPr/>
          <p:nvPr/>
        </p:nvSpPr>
        <p:spPr>
          <a:xfrm>
            <a:off x="5290185" y="4168775"/>
            <a:ext cx="1468755" cy="68961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Arial-Rounded" panose="020B0500000000000000" charset="0"/>
                <a:cs typeface="Arial-Rounded" panose="020B0500000000000000" charset="0"/>
              </a:rPr>
              <a:t>Bảng</a:t>
            </a:r>
          </a:p>
        </p:txBody>
      </p:sp>
      <p:sp>
        <p:nvSpPr>
          <p:cNvPr id="7" name="Rounded Rectangle 6"/>
          <p:cNvSpPr/>
          <p:nvPr/>
        </p:nvSpPr>
        <p:spPr>
          <a:xfrm>
            <a:off x="8474710" y="4229735"/>
            <a:ext cx="1468755" cy="68961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Arial-Rounded" panose="020B0500000000000000" charset="0"/>
                <a:cs typeface="Arial-Rounded" panose="020B0500000000000000" charset="0"/>
              </a:rPr>
              <a:t>Đàn</a:t>
            </a:r>
          </a:p>
        </p:txBody>
      </p:sp>
      <p:pic>
        <p:nvPicPr>
          <p:cNvPr id="21" name="Content Placeholder 20" descr="logo"/>
          <p:cNvPicPr>
            <a:picLocks noGrp="1" noChangeAspect="1"/>
          </p:cNvPicPr>
          <p:nvPr>
            <p:ph sz="half" idx="2"/>
          </p:nvPr>
        </p:nvPicPr>
        <p:blipFill>
          <a:blip r:embed="rId3"/>
          <a:stretch>
            <a:fillRect/>
          </a:stretch>
        </p:blipFill>
        <p:spPr>
          <a:xfrm>
            <a:off x="10647045" y="-88265"/>
            <a:ext cx="1564640" cy="159829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1000"/>
                                        <p:tgtEl>
                                          <p:spTgt spid="6"/>
                                        </p:tgtEl>
                                      </p:cBhvr>
                                    </p:animEffect>
                                    <p:anim calcmode="lin" valueType="num">
                                      <p:cBhvr>
                                        <p:cTn id="20" dur="1000" fill="hold"/>
                                        <p:tgtEl>
                                          <p:spTgt spid="6"/>
                                        </p:tgtEl>
                                        <p:attrNameLst>
                                          <p:attrName>ppt_x</p:attrName>
                                        </p:attrNameLst>
                                      </p:cBhvr>
                                      <p:tavLst>
                                        <p:tav tm="0">
                                          <p:val>
                                            <p:strVal val="#ppt_x"/>
                                          </p:val>
                                        </p:tav>
                                        <p:tav tm="100000">
                                          <p:val>
                                            <p:strVal val="#ppt_x"/>
                                          </p:val>
                                        </p:tav>
                                      </p:tavLst>
                                    </p:anim>
                                    <p:anim calcmode="lin" valueType="num">
                                      <p:cBhvr>
                                        <p:cTn id="21"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fade">
                                      <p:cBhvr>
                                        <p:cTn id="26" dur="1000"/>
                                        <p:tgtEl>
                                          <p:spTgt spid="7"/>
                                        </p:tgtEl>
                                      </p:cBhvr>
                                    </p:animEffect>
                                    <p:anim calcmode="lin" valueType="num">
                                      <p:cBhvr>
                                        <p:cTn id="27" dur="1000" fill="hold"/>
                                        <p:tgtEl>
                                          <p:spTgt spid="7"/>
                                        </p:tgtEl>
                                        <p:attrNameLst>
                                          <p:attrName>ppt_x</p:attrName>
                                        </p:attrNameLst>
                                      </p:cBhvr>
                                      <p:tavLst>
                                        <p:tav tm="0">
                                          <p:val>
                                            <p:strVal val="#ppt_x"/>
                                          </p:val>
                                        </p:tav>
                                        <p:tav tm="100000">
                                          <p:val>
                                            <p:strVal val="#ppt_x"/>
                                          </p:val>
                                        </p:tav>
                                      </p:tavLst>
                                    </p:anim>
                                    <p:anim calcmode="lin" valueType="num">
                                      <p:cBhvr>
                                        <p:cTn id="28"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P spid="6" grpId="0" bldLvl="0" animBg="1"/>
      <p:bldP spid="6" grpId="1" animBg="1"/>
      <p:bldP spid="7" grpId="0" bldLvl="0" animBg="1"/>
      <p:bldP spid="7" grpId="1"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7"/>
          <p:cNvCxnSpPr/>
          <p:nvPr/>
        </p:nvCxnSpPr>
        <p:spPr>
          <a:xfrm>
            <a:off x="3717388" y="2328601"/>
            <a:ext cx="4357441" cy="0"/>
          </a:xfrm>
          <a:prstGeom prst="line">
            <a:avLst/>
          </a:prstGeom>
          <a:ln w="9525">
            <a:solidFill>
              <a:schemeClr val="bg1"/>
            </a:solidFill>
            <a:prstDash val="solid"/>
            <a:tailEnd type="diamond"/>
          </a:ln>
        </p:spPr>
        <p:style>
          <a:lnRef idx="1">
            <a:schemeClr val="accent1"/>
          </a:lnRef>
          <a:fillRef idx="0">
            <a:schemeClr val="accent1"/>
          </a:fillRef>
          <a:effectRef idx="0">
            <a:schemeClr val="accent1"/>
          </a:effectRef>
          <a:fontRef idx="minor">
            <a:schemeClr val="tx1"/>
          </a:fontRef>
        </p:style>
      </p:cxnSp>
      <p:grpSp>
        <p:nvGrpSpPr>
          <p:cNvPr id="15" name="14"/>
          <p:cNvGrpSpPr/>
          <p:nvPr/>
        </p:nvGrpSpPr>
        <p:grpSpPr>
          <a:xfrm>
            <a:off x="3505835" y="1442085"/>
            <a:ext cx="5748655" cy="2016125"/>
            <a:chOff x="2118480" y="1316166"/>
            <a:chExt cx="1512168" cy="1512168"/>
          </a:xfrm>
        </p:grpSpPr>
        <p:sp>
          <p:nvSpPr>
            <p:cNvPr id="16" name="15"/>
            <p:cNvSpPr/>
            <p:nvPr/>
          </p:nvSpPr>
          <p:spPr>
            <a:xfrm>
              <a:off x="2118480" y="1316166"/>
              <a:ext cx="1512168" cy="1512168"/>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defRPr/>
              </a:pPr>
              <a:endParaRPr lang="zh-CN" altLang="en-US" sz="2400">
                <a:solidFill>
                  <a:srgbClr val="3992B5"/>
                </a:solidFill>
                <a:latin typeface="Calibri" panose="020F0502020204030204"/>
                <a:ea typeface="SimSun" panose="02010600030101010101" pitchFamily="2" charset="-122"/>
              </a:endParaRPr>
            </a:p>
          </p:txBody>
        </p:sp>
        <p:sp>
          <p:nvSpPr>
            <p:cNvPr id="19" name="TextBox 67"/>
            <p:cNvSpPr txBox="1"/>
            <p:nvPr/>
          </p:nvSpPr>
          <p:spPr>
            <a:xfrm>
              <a:off x="2208337" y="1556684"/>
              <a:ext cx="1378326" cy="991601"/>
            </a:xfrm>
            <a:prstGeom prst="rect">
              <a:avLst/>
            </a:prstGeom>
            <a:noFill/>
          </p:spPr>
          <p:txBody>
            <a:bodyPr wrap="square" rtlCol="0">
              <a:spAutoFit/>
            </a:bodyPr>
            <a:lstStyle/>
            <a:p>
              <a:pPr marL="0" lvl="1" defTabSz="1219200">
                <a:defRPr/>
              </a:pPr>
              <a:r>
                <a:rPr lang="en-US" altLang="zh-CN" sz="8000" spc="300" dirty="0">
                  <a:solidFill>
                    <a:srgbClr val="FFFFFF"/>
                  </a:solidFill>
                  <a:latin typeface="Arial Rounded MT Bold" panose="020F0704030504030204" charset="0"/>
                  <a:ea typeface="Microsoft YaHei" panose="020B0503020204020204" charset="-122"/>
                  <a:cs typeface="Arial Rounded MT Bold" panose="020F0704030504030204" charset="0"/>
                </a:rPr>
                <a:t>Tiết 5 +6</a:t>
              </a:r>
              <a:endParaRPr lang="zh-CN" altLang="en-US" sz="8000" spc="300" dirty="0">
                <a:solidFill>
                  <a:srgbClr val="FFFFFF"/>
                </a:solidFill>
                <a:latin typeface="Arial Rounded MT Bold" panose="020F0704030504030204" charset="0"/>
                <a:ea typeface="Microsoft YaHei" panose="020B0503020204020204" charset="-122"/>
                <a:cs typeface="Arial Rounded MT Bold" panose="020F0704030504030204" charset="0"/>
              </a:endParaRPr>
            </a:p>
          </p:txBody>
        </p:sp>
      </p:grpSp>
      <p:grpSp>
        <p:nvGrpSpPr>
          <p:cNvPr id="2" name="1"/>
          <p:cNvGrpSpPr/>
          <p:nvPr/>
        </p:nvGrpSpPr>
        <p:grpSpPr>
          <a:xfrm>
            <a:off x="-71057" y="2921013"/>
            <a:ext cx="12282473" cy="3934752"/>
            <a:chOff x="-53293" y="2190760"/>
            <a:chExt cx="9211855" cy="2951064"/>
          </a:xfrm>
        </p:grpSpPr>
        <p:pic>
          <p:nvPicPr>
            <p:cNvPr id="11" name="10"/>
            <p:cNvPicPr>
              <a:picLocks noChangeAspect="1"/>
            </p:cNvPicPr>
            <p:nvPr/>
          </p:nvPicPr>
          <p:blipFill>
            <a:blip r:embed="rId3" cstate="screen"/>
            <a:stretch>
              <a:fillRect/>
            </a:stretch>
          </p:blipFill>
          <p:spPr>
            <a:xfrm>
              <a:off x="4248310" y="3185627"/>
              <a:ext cx="4910252" cy="1956197"/>
            </a:xfrm>
            <a:prstGeom prst="rect">
              <a:avLst/>
            </a:prstGeom>
          </p:spPr>
        </p:pic>
        <p:pic>
          <p:nvPicPr>
            <p:cNvPr id="14" name="13"/>
            <p:cNvPicPr>
              <a:picLocks noChangeAspect="1"/>
            </p:cNvPicPr>
            <p:nvPr/>
          </p:nvPicPr>
          <p:blipFill>
            <a:blip r:embed="rId4"/>
            <a:stretch>
              <a:fillRect/>
            </a:stretch>
          </p:blipFill>
          <p:spPr>
            <a:xfrm>
              <a:off x="5936016" y="2190760"/>
              <a:ext cx="3208926" cy="2720031"/>
            </a:xfrm>
            <a:prstGeom prst="rect">
              <a:avLst/>
            </a:prstGeom>
          </p:spPr>
        </p:pic>
        <p:pic>
          <p:nvPicPr>
            <p:cNvPr id="17" name="16"/>
            <p:cNvPicPr>
              <a:picLocks noChangeAspect="1"/>
            </p:cNvPicPr>
            <p:nvPr/>
          </p:nvPicPr>
          <p:blipFill>
            <a:blip r:embed="rId3" cstate="screen"/>
            <a:stretch>
              <a:fillRect/>
            </a:stretch>
          </p:blipFill>
          <p:spPr>
            <a:xfrm>
              <a:off x="-53293" y="3185627"/>
              <a:ext cx="4910252" cy="1956197"/>
            </a:xfrm>
            <a:prstGeom prst="rect">
              <a:avLst/>
            </a:prstGeom>
          </p:spPr>
        </p:pic>
      </p:grpSp>
      <p:pic>
        <p:nvPicPr>
          <p:cNvPr id="21" name="Content Placeholder 20" descr="logo"/>
          <p:cNvPicPr>
            <a:picLocks noGrp="1" noChangeAspect="1"/>
          </p:cNvPicPr>
          <p:nvPr>
            <p:ph sz="half" idx="2"/>
          </p:nvPr>
        </p:nvPicPr>
        <p:blipFill>
          <a:blip r:embed="rId5"/>
          <a:stretch>
            <a:fillRect/>
          </a:stretch>
        </p:blipFill>
        <p:spPr>
          <a:xfrm>
            <a:off x="10700385" y="-88265"/>
            <a:ext cx="1564640" cy="159829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250" advClick="0" advTm="3713">
        <p14:switch dir="r"/>
      </p:transition>
    </mc:Choice>
    <mc:Fallback xmlns="">
      <p:transition spd="slow" advClick="0" advTm="3713">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par>
                                <p:cTn id="8" presetID="53" presetClass="entr" presetSubtype="16" fill="hold" nodeType="withEffect">
                                  <p:stCondLst>
                                    <p:cond delay="0"/>
                                  </p:stCondLst>
                                  <p:childTnLst>
                                    <p:set>
                                      <p:cBhvr>
                                        <p:cTn id="9" dur="1" fill="hold">
                                          <p:stCondLst>
                                            <p:cond delay="0"/>
                                          </p:stCondLst>
                                        </p:cTn>
                                        <p:tgtEl>
                                          <p:spTgt spid="15"/>
                                        </p:tgtEl>
                                        <p:attrNameLst>
                                          <p:attrName>style.visibility</p:attrName>
                                        </p:attrNameLst>
                                      </p:cBhvr>
                                      <p:to>
                                        <p:strVal val="visible"/>
                                      </p:to>
                                    </p:set>
                                    <p:anim calcmode="lin" valueType="num">
                                      <p:cBhvr>
                                        <p:cTn id="10" dur="500" fill="hold"/>
                                        <p:tgtEl>
                                          <p:spTgt spid="15"/>
                                        </p:tgtEl>
                                        <p:attrNameLst>
                                          <p:attrName>ppt_w</p:attrName>
                                        </p:attrNameLst>
                                      </p:cBhvr>
                                      <p:tavLst>
                                        <p:tav tm="0">
                                          <p:val>
                                            <p:fltVal val="0"/>
                                          </p:val>
                                        </p:tav>
                                        <p:tav tm="100000">
                                          <p:val>
                                            <p:strVal val="#ppt_w"/>
                                          </p:val>
                                        </p:tav>
                                      </p:tavLst>
                                    </p:anim>
                                    <p:anim calcmode="lin" valueType="num">
                                      <p:cBhvr>
                                        <p:cTn id="11" dur="500" fill="hold"/>
                                        <p:tgtEl>
                                          <p:spTgt spid="15"/>
                                        </p:tgtEl>
                                        <p:attrNameLst>
                                          <p:attrName>ppt_h</p:attrName>
                                        </p:attrNameLst>
                                      </p:cBhvr>
                                      <p:tavLst>
                                        <p:tav tm="0">
                                          <p:val>
                                            <p:fltVal val="0"/>
                                          </p:val>
                                        </p:tav>
                                        <p:tav tm="100000">
                                          <p:val>
                                            <p:strVal val="#ppt_h"/>
                                          </p:val>
                                        </p:tav>
                                      </p:tavLst>
                                    </p:anim>
                                    <p:animEffect transition="in" filter="fade">
                                      <p:cBhvr>
                                        <p:cTn id="1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88840" y="1614805"/>
            <a:ext cx="6962775" cy="3628390"/>
          </a:xfrm>
          <a:prstGeom prst="rect">
            <a:avLst/>
          </a:prstGeom>
        </p:spPr>
      </p:pic>
      <p:pic>
        <p:nvPicPr>
          <p:cNvPr id="8" name="图片 7"/>
          <p:cNvPicPr>
            <a:picLocks noChangeAspect="1"/>
          </p:cNvPicPr>
          <p:nvPr/>
        </p:nvPicPr>
        <p:blipFill rotWithShape="1">
          <a:blip r:embed="rId3" cstate="print">
            <a:extLst>
              <a:ext uri="{28A0092B-C50C-407E-A947-70E740481C1C}">
                <a14:useLocalDpi xmlns:a14="http://schemas.microsoft.com/office/drawing/2010/main" val="0"/>
              </a:ext>
            </a:extLst>
          </a:blip>
          <a:srcRect l="19765" t="5074" r="12177" b="15106"/>
          <a:stretch>
            <a:fillRect/>
          </a:stretch>
        </p:blipFill>
        <p:spPr>
          <a:xfrm flipH="1">
            <a:off x="2497400" y="2420323"/>
            <a:ext cx="2983258" cy="2470902"/>
          </a:xfrm>
          <a:prstGeom prst="rect">
            <a:avLst/>
          </a:prstGeom>
        </p:spPr>
      </p:pic>
      <p:sp>
        <p:nvSpPr>
          <p:cNvPr id="5" name="Rectangle 4"/>
          <p:cNvSpPr/>
          <p:nvPr/>
        </p:nvSpPr>
        <p:spPr>
          <a:xfrm>
            <a:off x="6806094" y="3365017"/>
            <a:ext cx="2728825" cy="582627"/>
          </a:xfrm>
          <a:prstGeom prst="rect">
            <a:avLst/>
          </a:prstGeom>
          <a:noFill/>
        </p:spPr>
        <p:txBody>
          <a:bodyPr wrap="none" lIns="68580" tIns="34290" rIns="68580" bIns="34290">
            <a:prstTxWarp prst="textArchDown">
              <a:avLst/>
            </a:prstTxWarp>
            <a:spAutoFit/>
          </a:bodyPr>
          <a:lstStyle/>
          <a:p>
            <a:pPr algn="ctr"/>
            <a:r>
              <a:rPr lang="en-US" sz="6000" b="1" cap="none" spc="0" dirty="0">
                <a:ln w="22225">
                  <a:solidFill>
                    <a:schemeClr val="accent2"/>
                  </a:solidFill>
                  <a:prstDash val="solid"/>
                </a:ln>
                <a:solidFill>
                  <a:schemeClr val="accent2">
                    <a:lumMod val="40000"/>
                    <a:lumOff val="60000"/>
                  </a:schemeClr>
                </a:solidFill>
                <a:effectLst/>
                <a:latin typeface="Times New Roman" panose="02020603050405020304" pitchFamily="18" charset="0"/>
                <a:cs typeface="Times New Roman" panose="02020603050405020304" pitchFamily="18" charset="0"/>
              </a:rPr>
              <a:t>Luyện tập</a:t>
            </a:r>
          </a:p>
        </p:txBody>
      </p:sp>
    </p:spTree>
  </p:cSld>
  <p:clrMapOvr>
    <a:masterClrMapping/>
  </p:clrMapOvr>
  <p:transition advClick="0"/>
</p:sld>
</file>

<file path=ppt/slides/slide26.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endParaRPr lang="en-US"/>
          </a:p>
        </p:txBody>
      </p:sp>
      <p:pic>
        <p:nvPicPr>
          <p:cNvPr id="21" name="Content Placeholder 20" descr="logo"/>
          <p:cNvPicPr>
            <a:picLocks noGrp="1" noChangeAspect="1"/>
          </p:cNvPicPr>
          <p:nvPr>
            <p:ph sz="half" idx="2"/>
          </p:nvPr>
        </p:nvPicPr>
        <p:blipFill>
          <a:blip r:embed="rId3"/>
          <a:stretch>
            <a:fillRect/>
          </a:stretch>
        </p:blipFill>
        <p:spPr>
          <a:xfrm>
            <a:off x="10710545" y="-98425"/>
            <a:ext cx="1564640" cy="1598295"/>
          </a:xfrm>
          <a:prstGeom prst="rect">
            <a:avLst/>
          </a:prstGeom>
        </p:spPr>
      </p:pic>
      <p:pic>
        <p:nvPicPr>
          <p:cNvPr id="5" name="Picture 4"/>
          <p:cNvPicPr>
            <a:picLocks noChangeAspect="1"/>
          </p:cNvPicPr>
          <p:nvPr/>
        </p:nvPicPr>
        <p:blipFill>
          <a:blip r:embed="rId4"/>
          <a:stretch>
            <a:fillRect/>
          </a:stretch>
        </p:blipFill>
        <p:spPr>
          <a:xfrm>
            <a:off x="1377950" y="891540"/>
            <a:ext cx="9062085" cy="4557395"/>
          </a:xfrm>
          <a:prstGeom prst="rect">
            <a:avLst/>
          </a:prstGeom>
        </p:spPr>
      </p:pic>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78155" y="365125"/>
            <a:ext cx="10875645" cy="1325880"/>
          </a:xfrm>
        </p:spPr>
        <p:txBody>
          <a:bodyPr/>
          <a:lstStyle/>
          <a:p>
            <a:endParaRPr lang="en-US" sz="2800">
              <a:latin typeface="Arial-Rounded" panose="020B0500000000000000" charset="0"/>
              <a:cs typeface="Arial-Rounded" panose="020B0500000000000000" charset="0"/>
            </a:endParaRPr>
          </a:p>
        </p:txBody>
      </p:sp>
      <p:pic>
        <p:nvPicPr>
          <p:cNvPr id="4" name="Content Placeholder 3"/>
          <p:cNvPicPr>
            <a:picLocks noGrp="1" noChangeAspect="1"/>
          </p:cNvPicPr>
          <p:nvPr>
            <p:ph idx="1"/>
          </p:nvPr>
        </p:nvPicPr>
        <p:blipFill>
          <a:blip r:embed="rId2"/>
          <a:stretch>
            <a:fillRect/>
          </a:stretch>
        </p:blipFill>
        <p:spPr>
          <a:xfrm>
            <a:off x="905510" y="1691005"/>
            <a:ext cx="9458325" cy="3279140"/>
          </a:xfrm>
          <a:prstGeom prst="rect">
            <a:avLst/>
          </a:prstGeom>
        </p:spPr>
      </p:pic>
      <p:pic>
        <p:nvPicPr>
          <p:cNvPr id="21" name="Content Placeholder 20" descr="logo"/>
          <p:cNvPicPr>
            <a:picLocks noGrp="1" noChangeAspect="1"/>
          </p:cNvPicPr>
          <p:nvPr>
            <p:ph sz="half" idx="2"/>
          </p:nvPr>
        </p:nvPicPr>
        <p:blipFill>
          <a:blip r:embed="rId3"/>
          <a:stretch>
            <a:fillRect/>
          </a:stretch>
        </p:blipFill>
        <p:spPr>
          <a:xfrm>
            <a:off x="10657205" y="-98425"/>
            <a:ext cx="1617980" cy="1598295"/>
          </a:xfrm>
          <a:prstGeom prst="rect">
            <a:avLst/>
          </a:prstGeom>
        </p:spPr>
      </p:pic>
      <p:sp>
        <p:nvSpPr>
          <p:cNvPr id="5" name="Rounded Rectangle 4"/>
          <p:cNvSpPr/>
          <p:nvPr/>
        </p:nvSpPr>
        <p:spPr>
          <a:xfrm>
            <a:off x="3723640" y="4063365"/>
            <a:ext cx="2108200" cy="53784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Arial-Rounded" panose="020B0500000000000000" charset="0"/>
                <a:cs typeface="Arial-Rounded" panose="020B0500000000000000" charset="0"/>
              </a:rPr>
              <a:t>đèn học</a:t>
            </a:r>
          </a:p>
        </p:txBody>
      </p:sp>
      <p:sp>
        <p:nvSpPr>
          <p:cNvPr id="6" name="Rounded Rectangle 5"/>
          <p:cNvSpPr/>
          <p:nvPr/>
        </p:nvSpPr>
        <p:spPr>
          <a:xfrm>
            <a:off x="6096000" y="4063365"/>
            <a:ext cx="5257800" cy="53784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Arial-Rounded" panose="020B0500000000000000" charset="0"/>
                <a:cs typeface="Arial-Rounded" panose="020B0500000000000000" charset="0"/>
              </a:rPr>
              <a:t>Đèn học dùng để chiếu sáng.</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inVertic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arn(inVertical)">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endParaRPr lang="en-US"/>
          </a:p>
        </p:txBody>
      </p:sp>
      <p:pic>
        <p:nvPicPr>
          <p:cNvPr id="6" name="Content Placeholder 5" descr="Capture"/>
          <p:cNvPicPr>
            <a:picLocks noGrp="1" noChangeAspect="1"/>
          </p:cNvPicPr>
          <p:nvPr>
            <p:ph idx="1"/>
          </p:nvPr>
        </p:nvPicPr>
        <p:blipFill>
          <a:blip r:embed="rId3"/>
          <a:stretch>
            <a:fillRect/>
          </a:stretch>
        </p:blipFill>
        <p:spPr>
          <a:xfrm>
            <a:off x="1653540" y="887730"/>
            <a:ext cx="9411970" cy="3603625"/>
          </a:xfrm>
          <a:prstGeom prst="rect">
            <a:avLst/>
          </a:prstGeom>
        </p:spPr>
      </p:pic>
      <p:pic>
        <p:nvPicPr>
          <p:cNvPr id="21" name="Content Placeholder 20" descr="logo"/>
          <p:cNvPicPr>
            <a:picLocks noGrp="1" noChangeAspect="1"/>
          </p:cNvPicPr>
          <p:nvPr>
            <p:ph sz="half" idx="2"/>
          </p:nvPr>
        </p:nvPicPr>
        <p:blipFill>
          <a:blip r:embed="rId4"/>
          <a:stretch>
            <a:fillRect/>
          </a:stretch>
        </p:blipFill>
        <p:spPr>
          <a:xfrm>
            <a:off x="10657205" y="-98425"/>
            <a:ext cx="1617980" cy="1598295"/>
          </a:xfrm>
          <a:prstGeom prst="rect">
            <a:avLst/>
          </a:prstGeom>
        </p:spPr>
      </p:pic>
      <p:sp>
        <p:nvSpPr>
          <p:cNvPr id="8" name="Rounded Rectangle 7"/>
          <p:cNvSpPr/>
          <p:nvPr/>
        </p:nvSpPr>
        <p:spPr>
          <a:xfrm>
            <a:off x="9919335" y="1691005"/>
            <a:ext cx="314325" cy="335280"/>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sz="2800" b="1">
                <a:latin typeface="Arial-Rounded" panose="020B0500000000000000" charset="0"/>
                <a:cs typeface="Arial-Rounded" panose="020B0500000000000000" charset="0"/>
              </a:rPr>
              <a:t>?</a:t>
            </a:r>
          </a:p>
        </p:txBody>
      </p:sp>
      <p:sp>
        <p:nvSpPr>
          <p:cNvPr id="9" name="Rounded Rectangle 8"/>
          <p:cNvSpPr/>
          <p:nvPr/>
        </p:nvSpPr>
        <p:spPr>
          <a:xfrm>
            <a:off x="7545705" y="2288540"/>
            <a:ext cx="314325" cy="335280"/>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sz="2800" b="1">
                <a:latin typeface="Arial-Rounded" panose="020B0500000000000000" charset="0"/>
                <a:cs typeface="Arial-Rounded" panose="020B0500000000000000" charset="0"/>
              </a:rPr>
              <a:t>?</a:t>
            </a:r>
          </a:p>
        </p:txBody>
      </p:sp>
      <p:sp>
        <p:nvSpPr>
          <p:cNvPr id="10" name="Rounded Rectangle 9"/>
          <p:cNvSpPr/>
          <p:nvPr/>
        </p:nvSpPr>
        <p:spPr>
          <a:xfrm>
            <a:off x="7545705" y="2875915"/>
            <a:ext cx="314325" cy="335280"/>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sz="2800" b="1">
                <a:latin typeface="Arial-Rounded" panose="020B0500000000000000" charset="0"/>
                <a:cs typeface="Arial-Rounded" panose="020B0500000000000000" charset="0"/>
              </a:rPr>
              <a:t>.</a:t>
            </a:r>
          </a:p>
        </p:txBody>
      </p:sp>
      <p:sp>
        <p:nvSpPr>
          <p:cNvPr id="11" name="Rounded Rectangle 10"/>
          <p:cNvSpPr/>
          <p:nvPr/>
        </p:nvSpPr>
        <p:spPr>
          <a:xfrm>
            <a:off x="6000115" y="3484880"/>
            <a:ext cx="314325" cy="335280"/>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sz="2800" b="1">
                <a:latin typeface="Arial-Rounded" panose="020B0500000000000000" charset="0"/>
                <a:cs typeface="Arial-Rounded" panose="020B0500000000000000" charset="0"/>
              </a:rPr>
              <a:t>.</a:t>
            </a:r>
          </a:p>
        </p:txBody>
      </p:sp>
      <p:sp>
        <p:nvSpPr>
          <p:cNvPr id="12" name="Rounded Rectangle 11"/>
          <p:cNvSpPr/>
          <p:nvPr/>
        </p:nvSpPr>
        <p:spPr>
          <a:xfrm>
            <a:off x="5604510" y="4062730"/>
            <a:ext cx="314325" cy="335280"/>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sz="2800" b="1">
                <a:latin typeface="Arial-Rounded" panose="020B0500000000000000" charset="0"/>
                <a:cs typeface="Arial-Rounded" panose="020B0500000000000000" charset="0"/>
              </a:rPr>
              <a:t>.</a:t>
            </a:r>
          </a:p>
        </p:txBody>
      </p:sp>
      <p:pic>
        <p:nvPicPr>
          <p:cNvPr id="13" name="Picture 12"/>
          <p:cNvPicPr>
            <a:picLocks noChangeAspect="1"/>
          </p:cNvPicPr>
          <p:nvPr/>
        </p:nvPicPr>
        <p:blipFill>
          <a:blip r:embed="rId5"/>
          <a:stretch>
            <a:fillRect/>
          </a:stretch>
        </p:blipFill>
        <p:spPr>
          <a:xfrm>
            <a:off x="2425700" y="4603115"/>
            <a:ext cx="7056120" cy="1851660"/>
          </a:xfrm>
          <a:prstGeom prst="rect">
            <a:avLst/>
          </a:prstGeom>
        </p:spPr>
      </p:pic>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checkerboard(across)">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arn(inVertical)">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barn(inVertical)">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barn(inVertical)">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barn(inVertical)">
                                      <p:cBhvr>
                                        <p:cTn id="27" dur="500"/>
                                        <p:tgtEl>
                                          <p:spTgt spid="11"/>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barn(inVertical)">
                                      <p:cBhvr>
                                        <p:cTn id="3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8" grpId="1" animBg="1"/>
      <p:bldP spid="9" grpId="0" bldLvl="0" animBg="1"/>
      <p:bldP spid="9" grpId="1" animBg="1"/>
      <p:bldP spid="10" grpId="0" bldLvl="0" animBg="1"/>
      <p:bldP spid="10" grpId="1" animBg="1"/>
      <p:bldP spid="11" grpId="0" bldLvl="0" animBg="1"/>
      <p:bldP spid="11" grpId="1" animBg="1"/>
      <p:bldP spid="12" grpId="0" bldLvl="0" animBg="1"/>
      <p:bldP spid="12" grpId="1" animBg="1"/>
    </p:bldLst>
  </p:timing>
</p:sld>
</file>

<file path=ppt/slides/slide29.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0" y="-80645"/>
            <a:ext cx="12192635" cy="1325880"/>
          </a:xfrm>
        </p:spPr>
        <p:txBody>
          <a:bodyPr>
            <a:normAutofit fontScale="90000"/>
          </a:bodyPr>
          <a:lstStyle/>
          <a:p>
            <a:r>
              <a:rPr lang="en-US">
                <a:latin typeface="Arial-Rounded" panose="020B0500000000000000" charset="0"/>
                <a:cs typeface="Arial-Rounded" panose="020B0500000000000000" charset="0"/>
              </a:rPr>
              <a:t>1. Nhìn tranh nói tên vật và nêu công dụng của chúng</a:t>
            </a:r>
          </a:p>
        </p:txBody>
      </p:sp>
      <p:pic>
        <p:nvPicPr>
          <p:cNvPr id="4" name="Content Placeholder 3"/>
          <p:cNvPicPr>
            <a:picLocks noGrp="1" noChangeAspect="1"/>
          </p:cNvPicPr>
          <p:nvPr>
            <p:ph idx="1"/>
          </p:nvPr>
        </p:nvPicPr>
        <p:blipFill>
          <a:blip r:embed="rId4"/>
          <a:stretch>
            <a:fillRect/>
          </a:stretch>
        </p:blipFill>
        <p:spPr>
          <a:xfrm>
            <a:off x="1724025" y="1245235"/>
            <a:ext cx="8936990" cy="4128770"/>
          </a:xfrm>
          <a:prstGeom prst="rect">
            <a:avLst/>
          </a:prstGeom>
        </p:spPr>
      </p:pic>
      <p:sp>
        <p:nvSpPr>
          <p:cNvPr id="5" name="Cloud Callout 4"/>
          <p:cNvSpPr/>
          <p:nvPr/>
        </p:nvSpPr>
        <p:spPr>
          <a:xfrm>
            <a:off x="770255" y="1245235"/>
            <a:ext cx="3073400" cy="943610"/>
          </a:xfrm>
          <a:prstGeom prst="cloudCallout">
            <a:avLst>
              <a:gd name="adj1" fmla="val 25404"/>
              <a:gd name="adj2" fmla="val 10982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latin typeface="Arial-Rounded" panose="020B0500000000000000" charset="0"/>
                <a:cs typeface="Arial-Rounded" panose="020B0500000000000000" charset="0"/>
              </a:rPr>
              <a:t>Bút chì dùng để vẽ.</a:t>
            </a:r>
          </a:p>
        </p:txBody>
      </p:sp>
      <p:sp>
        <p:nvSpPr>
          <p:cNvPr id="6" name="Cloud Callout 5"/>
          <p:cNvSpPr/>
          <p:nvPr/>
        </p:nvSpPr>
        <p:spPr>
          <a:xfrm>
            <a:off x="8956675" y="971550"/>
            <a:ext cx="2910840" cy="963295"/>
          </a:xfrm>
          <a:prstGeom prst="cloudCallout">
            <a:avLst>
              <a:gd name="adj1" fmla="val -43586"/>
              <a:gd name="adj2" fmla="val 110909"/>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latin typeface="Arial-Rounded" panose="020B0500000000000000" charset="0"/>
                <a:cs typeface="Arial-Rounded" panose="020B0500000000000000" charset="0"/>
              </a:rPr>
              <a:t>Thước dùng để kẻ.</a:t>
            </a:r>
          </a:p>
        </p:txBody>
      </p:sp>
      <p:sp>
        <p:nvSpPr>
          <p:cNvPr id="7" name="Cloud Callout 6"/>
          <p:cNvSpPr/>
          <p:nvPr/>
        </p:nvSpPr>
        <p:spPr>
          <a:xfrm>
            <a:off x="9463405" y="3902710"/>
            <a:ext cx="2910840" cy="963295"/>
          </a:xfrm>
          <a:prstGeom prst="cloudCallout">
            <a:avLst>
              <a:gd name="adj1" fmla="val -91688"/>
              <a:gd name="adj2" fmla="val 29828"/>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latin typeface="Arial-Rounded" panose="020B0500000000000000" charset="0"/>
                <a:cs typeface="Arial-Rounded" panose="020B0500000000000000" charset="0"/>
              </a:rPr>
              <a:t>Bút màu dùng để tô</a:t>
            </a:r>
          </a:p>
        </p:txBody>
      </p:sp>
      <p:sp>
        <p:nvSpPr>
          <p:cNvPr id="8" name="Cloud Callout 7"/>
          <p:cNvSpPr/>
          <p:nvPr/>
        </p:nvSpPr>
        <p:spPr>
          <a:xfrm>
            <a:off x="770255" y="3851910"/>
            <a:ext cx="2910840" cy="963295"/>
          </a:xfrm>
          <a:prstGeom prst="cloudCallout">
            <a:avLst>
              <a:gd name="adj1" fmla="val 51505"/>
              <a:gd name="adj2" fmla="val 96143"/>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latin typeface="Arial-Rounded" panose="020B0500000000000000" charset="0"/>
                <a:cs typeface="Arial-Rounded" panose="020B0500000000000000" charset="0"/>
              </a:rPr>
              <a:t>Ghế dùng để ngồi.</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 presetClass="entr" presetSubtype="10"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checkerboard(across)">
                                      <p:cBhvr>
                                        <p:cTn id="14" dur="500"/>
                                        <p:tgtEl>
                                          <p:spTgt spid="4"/>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barn(inVertical)">
                                      <p:cBhvr>
                                        <p:cTn id="19" dur="500"/>
                                        <p:tgtEl>
                                          <p:spTgt spid="5"/>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grpId="0" nodeType="click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barn(inVertical)">
                                      <p:cBhvr>
                                        <p:cTn id="24" dur="500"/>
                                        <p:tgtEl>
                                          <p:spTgt spid="6"/>
                                        </p:tgtEl>
                                      </p:cBhvr>
                                    </p:animEffect>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grpId="0" nodeType="click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barn(inVertical)">
                                      <p:cBhvr>
                                        <p:cTn id="29" dur="500"/>
                                        <p:tgtEl>
                                          <p:spTgt spid="7"/>
                                        </p:tgtEl>
                                      </p:cBhvr>
                                    </p:animEffect>
                                  </p:childTnLst>
                                </p:cTn>
                              </p:par>
                            </p:childTnLst>
                          </p:cTn>
                        </p:par>
                      </p:childTnLst>
                    </p:cTn>
                  </p:par>
                  <p:par>
                    <p:cTn id="30" fill="hold">
                      <p:stCondLst>
                        <p:cond delay="indefinite"/>
                      </p:stCondLst>
                      <p:childTnLst>
                        <p:par>
                          <p:cTn id="31" fill="hold">
                            <p:stCondLst>
                              <p:cond delay="0"/>
                            </p:stCondLst>
                            <p:childTnLst>
                              <p:par>
                                <p:cTn id="32" presetID="16" presetClass="entr" presetSubtype="21" fill="hold" grpId="0" nodeType="click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barn(inVertical)">
                                      <p:cBhvr>
                                        <p:cTn id="3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animBg="1"/>
      <p:bldP spid="5" grpId="1" animBg="1"/>
      <p:bldP spid="6" grpId="0" bldLvl="0" animBg="1"/>
      <p:bldP spid="6" grpId="1" animBg="1"/>
      <p:bldP spid="7" grpId="0" bldLvl="0" animBg="1"/>
      <p:bldP spid="7" grpId="1" animBg="1"/>
      <p:bldP spid="8" grpId="0" bldLvl="0" animBg="1"/>
      <p:bldP spid="8" grpId="1"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2"/>
          <p:cNvPicPr>
            <a:picLocks noChangeAspect="1" noChangeArrowheads="1"/>
          </p:cNvPicPr>
          <p:nvPr/>
        </p:nvPicPr>
        <p:blipFill rotWithShape="1">
          <a:blip r:embed="rId10">
            <a:extLst>
              <a:ext uri="{28A0092B-C50C-407E-A947-70E740481C1C}">
                <a14:useLocalDpi xmlns:a14="http://schemas.microsoft.com/office/drawing/2010/main" val="0"/>
              </a:ext>
            </a:extLst>
          </a:blip>
          <a:srcRect r="-3355" b="25080"/>
          <a:stretch>
            <a:fillRect/>
          </a:stretch>
        </p:blipFill>
        <p:spPr bwMode="auto">
          <a:xfrm>
            <a:off x="0" y="2"/>
            <a:ext cx="12649200" cy="4571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Rounded Rectangle 8"/>
          <p:cNvSpPr/>
          <p:nvPr/>
        </p:nvSpPr>
        <p:spPr>
          <a:xfrm>
            <a:off x="1941207" y="152402"/>
            <a:ext cx="9155240" cy="1142999"/>
          </a:xfrm>
          <a:prstGeom prst="roundRect">
            <a:avLst/>
          </a:prstGeom>
          <a:solidFill>
            <a:schemeClr val="accent6">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a:solidFill>
                  <a:prstClr val="black"/>
                </a:solidFill>
                <a:latin typeface="Arial-Rounded" panose="020B0500000000000000" charset="0"/>
                <a:ea typeface="Arial-Rounded" panose="020B0500000000000000" charset="0"/>
                <a:cs typeface="Arial-Rounded" panose="020B0500000000000000" charset="0"/>
              </a:rPr>
              <a:t>Bài Yêu lắm trường em đã học, có mấy khổ thơ</a:t>
            </a:r>
            <a:endParaRPr lang="en-US" sz="3600" b="1" dirty="0">
              <a:solidFill>
                <a:prstClr val="black"/>
              </a:solidFill>
              <a:latin typeface="Arial-Rounded" panose="020B0500000000000000" charset="0"/>
              <a:ea typeface="Arial-Rounded" panose="020B0500000000000000" charset="0"/>
              <a:cs typeface="Arial-Rounded" panose="020B0500000000000000" charset="0"/>
            </a:endParaRPr>
          </a:p>
        </p:txBody>
      </p:sp>
      <p:sp>
        <p:nvSpPr>
          <p:cNvPr id="10" name="Rectangle 9"/>
          <p:cNvSpPr/>
          <p:nvPr/>
        </p:nvSpPr>
        <p:spPr>
          <a:xfrm>
            <a:off x="1941207" y="1685926"/>
            <a:ext cx="2821837" cy="533400"/>
          </a:xfrm>
          <a:prstGeom prst="rect">
            <a:avLst/>
          </a:prstGeom>
          <a:solidFill>
            <a:schemeClr val="tx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b="1" dirty="0">
                <a:solidFill>
                  <a:prstClr val="white"/>
                </a:solidFill>
                <a:latin typeface="Arial-Rounded" panose="020B0500000000000000" charset="0"/>
                <a:ea typeface="Arial-Rounded" panose="020B0500000000000000" charset="0"/>
                <a:cs typeface="Arial-Rounded" panose="020B0500000000000000" charset="0"/>
              </a:rPr>
              <a:t>A. 4</a:t>
            </a:r>
          </a:p>
        </p:txBody>
      </p:sp>
      <p:sp>
        <p:nvSpPr>
          <p:cNvPr id="11" name="Rectangle 10"/>
          <p:cNvSpPr/>
          <p:nvPr/>
        </p:nvSpPr>
        <p:spPr>
          <a:xfrm>
            <a:off x="8489934" y="1643062"/>
            <a:ext cx="3092466" cy="533400"/>
          </a:xfrm>
          <a:prstGeom prst="rect">
            <a:avLst/>
          </a:prstGeom>
          <a:solidFill>
            <a:schemeClr val="tx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dirty="0">
                <a:solidFill>
                  <a:prstClr val="white"/>
                </a:solidFill>
                <a:latin typeface="Arial-Rounded" panose="020B0500000000000000" charset="0"/>
                <a:ea typeface="Arial-Rounded" panose="020B0500000000000000" charset="0"/>
                <a:cs typeface="Arial-Rounded" panose="020B0500000000000000" charset="0"/>
              </a:rPr>
              <a:t>C. 3</a:t>
            </a:r>
          </a:p>
        </p:txBody>
      </p:sp>
      <p:sp>
        <p:nvSpPr>
          <p:cNvPr id="12" name="Rectangle 11"/>
          <p:cNvSpPr/>
          <p:nvPr/>
        </p:nvSpPr>
        <p:spPr>
          <a:xfrm>
            <a:off x="5365734" y="1685926"/>
            <a:ext cx="2711466" cy="533400"/>
          </a:xfrm>
          <a:prstGeom prst="rect">
            <a:avLst/>
          </a:prstGeom>
          <a:solidFill>
            <a:schemeClr val="tx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b="1" dirty="0">
                <a:solidFill>
                  <a:prstClr val="white"/>
                </a:solidFill>
                <a:latin typeface="Arial-Rounded" panose="020B0500000000000000" charset="0"/>
                <a:ea typeface="Arial-Rounded" panose="020B0500000000000000" charset="0"/>
                <a:cs typeface="Arial-Rounded" panose="020B0500000000000000" charset="0"/>
              </a:rPr>
              <a:t>B. 2</a:t>
            </a:r>
          </a:p>
        </p:txBody>
      </p:sp>
      <p:pic>
        <p:nvPicPr>
          <p:cNvPr id="4" name="Am-thanh-tra-loi-sai-www_yeualo_com (3)_cut.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1"/>
          <a:stretch>
            <a:fillRect/>
          </a:stretch>
        </p:blipFill>
        <p:spPr>
          <a:xfrm>
            <a:off x="-2514600" y="114300"/>
            <a:ext cx="609600" cy="609600"/>
          </a:xfrm>
          <a:prstGeom prst="rect">
            <a:avLst/>
          </a:prstGeom>
        </p:spPr>
      </p:pic>
      <p:pic>
        <p:nvPicPr>
          <p:cNvPr id="14" name="Am-thanh-tra-loi-sai-www_yeualo_com (3)_cut.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1"/>
          <a:stretch>
            <a:fillRect/>
          </a:stretch>
        </p:blipFill>
        <p:spPr>
          <a:xfrm>
            <a:off x="-2324100" y="1485900"/>
            <a:ext cx="609600" cy="609600"/>
          </a:xfrm>
          <a:prstGeom prst="rect">
            <a:avLst/>
          </a:prstGeom>
        </p:spPr>
      </p:pic>
      <p:pic>
        <p:nvPicPr>
          <p:cNvPr id="16" name="Bus Horn sound effect">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12"/>
          <a:stretch>
            <a:fillRect/>
          </a:stretch>
        </p:blipFill>
        <p:spPr>
          <a:xfrm>
            <a:off x="14871378" y="7010400"/>
            <a:ext cx="609600" cy="609600"/>
          </a:xfrm>
          <a:prstGeom prst="rect">
            <a:avLst/>
          </a:prstGeom>
        </p:spPr>
      </p:pic>
      <p:pic>
        <p:nvPicPr>
          <p:cNvPr id="18" name="Bus Sound Effects">
            <a:hlinkClick r:id="" action="ppaction://media"/>
          </p:cNvPr>
          <p:cNvPicPr>
            <a:picLocks noChangeAspect="1"/>
          </p:cNvPicPr>
          <p:nvPr>
            <a:audioFile r:link="rId5"/>
            <p:extLst>
              <p:ext uri="{DAA4B4D4-6D71-4841-9C94-3DE7FCFB9230}">
                <p14:media xmlns:p14="http://schemas.microsoft.com/office/powerpoint/2010/main" r:embed="rId6">
                  <p14:trim st="440" end="15675"/>
                </p14:media>
              </p:ext>
            </p:extLst>
          </p:nvPr>
        </p:nvPicPr>
        <p:blipFill>
          <a:blip r:embed="rId12"/>
          <a:stretch>
            <a:fillRect/>
          </a:stretch>
        </p:blipFill>
        <p:spPr>
          <a:xfrm>
            <a:off x="14852328" y="1237288"/>
            <a:ext cx="609600" cy="609600"/>
          </a:xfrm>
          <a:prstGeom prst="rect">
            <a:avLst/>
          </a:prstGeom>
        </p:spPr>
      </p:pic>
      <p:pic>
        <p:nvPicPr>
          <p:cNvPr id="8" name="Am-thanh-tra-loi-dung-www_yeualo_com_cut.mp3">
            <a:hlinkClick r:id="" action="ppaction://media"/>
          </p:cNvPr>
          <p:cNvPicPr>
            <a:picLocks noChangeAspect="1"/>
          </p:cNvPicPr>
          <p:nvPr>
            <a:audioFile r:link="rId8"/>
            <p:extLst>
              <p:ext uri="{DAA4B4D4-6D71-4841-9C94-3DE7FCFB9230}">
                <p14:media xmlns:p14="http://schemas.microsoft.com/office/powerpoint/2010/main" r:embed="rId7"/>
              </p:ext>
            </p:extLst>
          </p:nvPr>
        </p:nvPicPr>
        <p:blipFill>
          <a:blip r:embed="rId11"/>
          <a:stretch>
            <a:fillRect/>
          </a:stretch>
        </p:blipFill>
        <p:spPr>
          <a:xfrm>
            <a:off x="-4953000" y="2819400"/>
            <a:ext cx="609600" cy="609600"/>
          </a:xfrm>
          <a:prstGeom prst="rect">
            <a:avLst/>
          </a:prstGeom>
        </p:spPr>
      </p:pic>
      <p:pic>
        <p:nvPicPr>
          <p:cNvPr id="17" name="Picture 16"/>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0" y="4572001"/>
            <a:ext cx="12191999" cy="2285999"/>
          </a:xfrm>
          <a:prstGeom prst="rect">
            <a:avLst/>
          </a:prstGeom>
        </p:spPr>
      </p:pic>
      <p:pic>
        <p:nvPicPr>
          <p:cNvPr id="7170" name="Picture 2"/>
          <p:cNvPicPr>
            <a:picLocks noChangeAspect="1" noChangeArrowheads="1"/>
          </p:cNvPicPr>
          <p:nvPr/>
        </p:nvPicPr>
        <p:blipFill rotWithShape="1">
          <a:blip r:embed="rId14" cstate="print">
            <a:extLst>
              <a:ext uri="{BEBA8EAE-BF5A-486C-A8C5-ECC9F3942E4B}">
                <a14:imgProps xmlns:a14="http://schemas.microsoft.com/office/drawing/2010/main">
                  <a14:imgLayer r:embed="rId15">
                    <a14:imgEffect>
                      <a14:backgroundRemoval t="0" b="100000" l="6267" r="94278"/>
                    </a14:imgEffect>
                  </a14:imgLayer>
                </a14:imgProps>
              </a:ext>
              <a:ext uri="{28A0092B-C50C-407E-A947-70E740481C1C}">
                <a14:useLocalDpi xmlns:a14="http://schemas.microsoft.com/office/drawing/2010/main" val="0"/>
              </a:ext>
            </a:extLst>
          </a:blip>
          <a:srcRect b="7805"/>
          <a:stretch>
            <a:fillRect/>
          </a:stretch>
        </p:blipFill>
        <p:spPr bwMode="auto">
          <a:xfrm>
            <a:off x="2362199" y="2362200"/>
            <a:ext cx="1830153" cy="24826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2" name="Picture 4"/>
          <p:cNvPicPr>
            <a:picLocks noChangeAspect="1" noChangeArrowheads="1"/>
          </p:cNvPicPr>
          <p:nvPr/>
        </p:nvPicPr>
        <p:blipFill rotWithShape="1">
          <a:blip r:embed="rId16">
            <a:extLst>
              <a:ext uri="{BEBA8EAE-BF5A-486C-A8C5-ECC9F3942E4B}">
                <a14:imgProps xmlns:a14="http://schemas.microsoft.com/office/drawing/2010/main">
                  <a14:imgLayer r:embed="rId17">
                    <a14:imgEffect>
                      <a14:backgroundRemoval t="10000" b="84066" l="0" r="100000">
                        <a14:foregroundMark x1="17692" y1="60989" x2="20110" y2="70000"/>
                        <a14:foregroundMark x1="77692" y1="60110" x2="81209" y2="69560"/>
                      </a14:backgroundRemoval>
                    </a14:imgEffect>
                  </a14:imgLayer>
                </a14:imgProps>
              </a:ext>
              <a:ext uri="{28A0092B-C50C-407E-A947-70E740481C1C}">
                <a14:useLocalDpi xmlns:a14="http://schemas.microsoft.com/office/drawing/2010/main" val="0"/>
              </a:ext>
            </a:extLst>
          </a:blip>
          <a:srcRect l="-1" t="18901" r="-2198" b="21978"/>
          <a:stretch>
            <a:fillRect/>
          </a:stretch>
        </p:blipFill>
        <p:spPr bwMode="auto">
          <a:xfrm>
            <a:off x="10287000" y="2362201"/>
            <a:ext cx="5486400" cy="43953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repeatCount="indefinite" fill="hold" nodeType="withEffect">
                                  <p:stCondLst>
                                    <p:cond delay="0"/>
                                  </p:stCondLst>
                                  <p:childTnLst>
                                    <p:animRot by="120000">
                                      <p:cBhvr>
                                        <p:cTn id="6" dur="300" fill="hold">
                                          <p:stCondLst>
                                            <p:cond delay="0"/>
                                          </p:stCondLst>
                                        </p:cTn>
                                        <p:tgtEl>
                                          <p:spTgt spid="7170"/>
                                        </p:tgtEl>
                                        <p:attrNameLst>
                                          <p:attrName>r</p:attrName>
                                        </p:attrNameLst>
                                      </p:cBhvr>
                                    </p:animRot>
                                    <p:animRot by="-240000">
                                      <p:cBhvr>
                                        <p:cTn id="7" dur="600" fill="hold">
                                          <p:stCondLst>
                                            <p:cond delay="600"/>
                                          </p:stCondLst>
                                        </p:cTn>
                                        <p:tgtEl>
                                          <p:spTgt spid="7170"/>
                                        </p:tgtEl>
                                        <p:attrNameLst>
                                          <p:attrName>r</p:attrName>
                                        </p:attrNameLst>
                                      </p:cBhvr>
                                    </p:animRot>
                                    <p:animRot by="240000">
                                      <p:cBhvr>
                                        <p:cTn id="8" dur="600" fill="hold">
                                          <p:stCondLst>
                                            <p:cond delay="1200"/>
                                          </p:stCondLst>
                                        </p:cTn>
                                        <p:tgtEl>
                                          <p:spTgt spid="7170"/>
                                        </p:tgtEl>
                                        <p:attrNameLst>
                                          <p:attrName>r</p:attrName>
                                        </p:attrNameLst>
                                      </p:cBhvr>
                                    </p:animRot>
                                    <p:animRot by="-240000">
                                      <p:cBhvr>
                                        <p:cTn id="9" dur="600" fill="hold">
                                          <p:stCondLst>
                                            <p:cond delay="1800"/>
                                          </p:stCondLst>
                                        </p:cTn>
                                        <p:tgtEl>
                                          <p:spTgt spid="7170"/>
                                        </p:tgtEl>
                                        <p:attrNameLst>
                                          <p:attrName>r</p:attrName>
                                        </p:attrNameLst>
                                      </p:cBhvr>
                                    </p:animRot>
                                    <p:animRot by="120000">
                                      <p:cBhvr>
                                        <p:cTn id="10" dur="600" fill="hold">
                                          <p:stCondLst>
                                            <p:cond delay="2400"/>
                                          </p:stCondLst>
                                        </p:cTn>
                                        <p:tgtEl>
                                          <p:spTgt spid="7170"/>
                                        </p:tgtEl>
                                        <p:attrNameLst>
                                          <p:attrName>r</p:attrName>
                                        </p:attrNameLst>
                                      </p:cBhvr>
                                    </p:animRot>
                                  </p:childTnLst>
                                </p:cTn>
                              </p:par>
                              <p:par>
                                <p:cTn id="11" presetID="1" presetClass="mediacall" presetSubtype="0" fill="hold" nodeType="withEffect">
                                  <p:stCondLst>
                                    <p:cond delay="0"/>
                                  </p:stCondLst>
                                  <p:childTnLst>
                                    <p:cmd type="call" cmd="playFrom(0.0)">
                                      <p:cBhvr>
                                        <p:cTn id="12" dur="3032" fill="hold"/>
                                        <p:tgtEl>
                                          <p:spTgt spid="16"/>
                                        </p:tgtEl>
                                      </p:cBhvr>
                                    </p:cmd>
                                  </p:childTnLst>
                                </p:cTn>
                              </p:par>
                              <p:par>
                                <p:cTn id="13" presetID="35" presetClass="path" presetSubtype="0" accel="50000" decel="50000" fill="hold" nodeType="withEffect">
                                  <p:stCondLst>
                                    <p:cond delay="0"/>
                                  </p:stCondLst>
                                  <p:childTnLst>
                                    <p:animMotion origin="layout" path="M 3.33333E-6 -1.48148E-6 L -0.68334 0.00324 " pathEditMode="relative" rAng="0" ptsTypes="AA">
                                      <p:cBhvr>
                                        <p:cTn id="14" dur="5000" fill="hold"/>
                                        <p:tgtEl>
                                          <p:spTgt spid="2052"/>
                                        </p:tgtEl>
                                        <p:attrNameLst>
                                          <p:attrName>ppt_x</p:attrName>
                                          <p:attrName>ppt_y</p:attrName>
                                        </p:attrNameLst>
                                      </p:cBhvr>
                                      <p:rCtr x="-34167" y="162"/>
                                    </p:animMotion>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barn(inVertical)">
                                      <p:cBhvr>
                                        <p:cTn id="19" dur="500"/>
                                        <p:tgtEl>
                                          <p:spTgt spid="9"/>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grpId="0" nodeType="click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barn(inVertical)">
                                      <p:cBhvr>
                                        <p:cTn id="24" dur="500"/>
                                        <p:tgtEl>
                                          <p:spTgt spid="10"/>
                                        </p:tgtEl>
                                      </p:cBhvr>
                                    </p:animEffect>
                                  </p:childTnLst>
                                </p:cTn>
                              </p:par>
                              <p:par>
                                <p:cTn id="25" presetID="16" presetClass="entr" presetSubtype="21"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barn(inVertical)">
                                      <p:cBhvr>
                                        <p:cTn id="27" dur="500"/>
                                        <p:tgtEl>
                                          <p:spTgt spid="12"/>
                                        </p:tgtEl>
                                      </p:cBhvr>
                                    </p:animEffect>
                                  </p:childTnLst>
                                </p:cTn>
                              </p:par>
                              <p:par>
                                <p:cTn id="28" presetID="16" presetClass="entr" presetSubtype="21" fill="hold" grpId="0" nodeType="with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barn(inVertical)">
                                      <p:cBhvr>
                                        <p:cTn id="3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31" restart="whenNotActive" fill="hold" evtFilter="cancelBubble" nodeType="interactiveSeq">
                <p:stCondLst>
                  <p:cond evt="onClick" delay="0">
                    <p:tgtEl>
                      <p:spTgt spid="11"/>
                    </p:tgtEl>
                  </p:cond>
                </p:stCondLst>
                <p:endSync evt="end" delay="0">
                  <p:rtn val="all"/>
                </p:endSync>
                <p:childTnLst>
                  <p:par>
                    <p:cTn id="32" fill="hold">
                      <p:stCondLst>
                        <p:cond delay="0"/>
                      </p:stCondLst>
                      <p:childTnLst>
                        <p:par>
                          <p:cTn id="33" fill="hold">
                            <p:stCondLst>
                              <p:cond delay="0"/>
                            </p:stCondLst>
                            <p:childTnLst>
                              <p:par>
                                <p:cTn id="34" presetID="1" presetClass="mediacall" presetSubtype="0" fill="hold" nodeType="withEffect">
                                  <p:stCondLst>
                                    <p:cond delay="0"/>
                                  </p:stCondLst>
                                  <p:childTnLst>
                                    <p:cmd type="call" cmd="playFrom(0.0)">
                                      <p:cBhvr>
                                        <p:cTn id="35" dur="9027" fill="hold"/>
                                        <p:tgtEl>
                                          <p:spTgt spid="8"/>
                                        </p:tgtEl>
                                      </p:cBhvr>
                                    </p:cmd>
                                  </p:childTnLst>
                                </p:cTn>
                              </p:par>
                              <p:par>
                                <p:cTn id="36" presetID="63" presetClass="path" presetSubtype="0" accel="50000" decel="50000" fill="hold" nodeType="withEffect">
                                  <p:stCondLst>
                                    <p:cond delay="0"/>
                                  </p:stCondLst>
                                  <p:childTnLst>
                                    <p:animMotion origin="layout" path="M 0 0 L 0.25 0 E" pathEditMode="relative" ptsTypes="">
                                      <p:cBhvr>
                                        <p:cTn id="37" dur="2000" fill="hold"/>
                                        <p:tgtEl>
                                          <p:spTgt spid="7170"/>
                                        </p:tgtEl>
                                        <p:attrNameLst>
                                          <p:attrName>ppt_x</p:attrName>
                                          <p:attrName>ppt_y</p:attrName>
                                        </p:attrNameLst>
                                      </p:cBhvr>
                                    </p:animMotion>
                                  </p:childTnLst>
                                </p:cTn>
                              </p:par>
                            </p:childTnLst>
                          </p:cTn>
                        </p:par>
                        <p:par>
                          <p:cTn id="38" fill="hold">
                            <p:stCondLst>
                              <p:cond delay="9500"/>
                            </p:stCondLst>
                            <p:childTnLst>
                              <p:par>
                                <p:cTn id="39" presetID="53" presetClass="exit" presetSubtype="32" fill="hold" nodeType="afterEffect">
                                  <p:stCondLst>
                                    <p:cond delay="0"/>
                                  </p:stCondLst>
                                  <p:childTnLst>
                                    <p:anim calcmode="lin" valueType="num">
                                      <p:cBhvr>
                                        <p:cTn id="40" dur="500"/>
                                        <p:tgtEl>
                                          <p:spTgt spid="7170"/>
                                        </p:tgtEl>
                                        <p:attrNameLst>
                                          <p:attrName>ppt_w</p:attrName>
                                        </p:attrNameLst>
                                      </p:cBhvr>
                                      <p:tavLst>
                                        <p:tav tm="0">
                                          <p:val>
                                            <p:strVal val="ppt_w"/>
                                          </p:val>
                                        </p:tav>
                                        <p:tav tm="100000">
                                          <p:val>
                                            <p:fltVal val="0"/>
                                          </p:val>
                                        </p:tav>
                                      </p:tavLst>
                                    </p:anim>
                                    <p:anim calcmode="lin" valueType="num">
                                      <p:cBhvr>
                                        <p:cTn id="41" dur="500"/>
                                        <p:tgtEl>
                                          <p:spTgt spid="7170"/>
                                        </p:tgtEl>
                                        <p:attrNameLst>
                                          <p:attrName>ppt_h</p:attrName>
                                        </p:attrNameLst>
                                      </p:cBhvr>
                                      <p:tavLst>
                                        <p:tav tm="0">
                                          <p:val>
                                            <p:strVal val="ppt_h"/>
                                          </p:val>
                                        </p:tav>
                                        <p:tav tm="100000">
                                          <p:val>
                                            <p:fltVal val="0"/>
                                          </p:val>
                                        </p:tav>
                                      </p:tavLst>
                                    </p:anim>
                                    <p:animEffect transition="out" filter="fade">
                                      <p:cBhvr>
                                        <p:cTn id="42" dur="500"/>
                                        <p:tgtEl>
                                          <p:spTgt spid="7170"/>
                                        </p:tgtEl>
                                      </p:cBhvr>
                                    </p:animEffect>
                                    <p:set>
                                      <p:cBhvr>
                                        <p:cTn id="43" dur="1" fill="hold">
                                          <p:stCondLst>
                                            <p:cond delay="499"/>
                                          </p:stCondLst>
                                        </p:cTn>
                                        <p:tgtEl>
                                          <p:spTgt spid="7170"/>
                                        </p:tgtEl>
                                        <p:attrNameLst>
                                          <p:attrName>style.visibility</p:attrName>
                                        </p:attrNameLst>
                                      </p:cBhvr>
                                      <p:to>
                                        <p:strVal val="hidden"/>
                                      </p:to>
                                    </p:set>
                                  </p:childTnLst>
                                </p:cTn>
                              </p:par>
                            </p:childTnLst>
                          </p:cTn>
                        </p:par>
                        <p:par>
                          <p:cTn id="44" fill="hold">
                            <p:stCondLst>
                              <p:cond delay="10000"/>
                            </p:stCondLst>
                            <p:childTnLst>
                              <p:par>
                                <p:cTn id="45" presetID="1" presetClass="mediacall" presetSubtype="0" fill="hold" nodeType="afterEffect">
                                  <p:stCondLst>
                                    <p:cond delay="0"/>
                                  </p:stCondLst>
                                  <p:childTnLst>
                                    <p:cmd type="call" cmd="playFrom(0.0)">
                                      <p:cBhvr>
                                        <p:cTn id="46" dur="10140" fill="hold"/>
                                        <p:tgtEl>
                                          <p:spTgt spid="18"/>
                                        </p:tgtEl>
                                      </p:cBhvr>
                                    </p:cmd>
                                  </p:childTnLst>
                                </p:cTn>
                              </p:par>
                              <p:par>
                                <p:cTn id="47" presetID="35" presetClass="path" presetSubtype="0" accel="50000" decel="50000" fill="hold" nodeType="withEffect">
                                  <p:stCondLst>
                                    <p:cond delay="0"/>
                                  </p:stCondLst>
                                  <p:childTnLst>
                                    <p:animMotion origin="layout" path="M -0.68333 0.00324 L -1.69166 0.01296 " pathEditMode="relative" rAng="0" ptsTypes="AA">
                                      <p:cBhvr>
                                        <p:cTn id="48" dur="6000" fill="hold"/>
                                        <p:tgtEl>
                                          <p:spTgt spid="2052"/>
                                        </p:tgtEl>
                                        <p:attrNameLst>
                                          <p:attrName>ppt_x</p:attrName>
                                          <p:attrName>ppt_y</p:attrName>
                                        </p:attrNameLst>
                                      </p:cBhvr>
                                      <p:rCtr x="-50417" y="486"/>
                                    </p:animMotion>
                                  </p:childTnLst>
                                </p:cTn>
                              </p:par>
                            </p:childTnLst>
                          </p:cTn>
                        </p:par>
                      </p:childTnLst>
                    </p:cTn>
                  </p:par>
                </p:childTnLst>
              </p:cTn>
              <p:nextCondLst>
                <p:cond evt="onClick" delay="0">
                  <p:tgtEl>
                    <p:spTgt spid="11"/>
                  </p:tgtEl>
                </p:cond>
              </p:nextCondLst>
            </p:seq>
            <p:audio>
              <p:cMediaNode vol="80000">
                <p:cTn id="49" fill="hold" display="0">
                  <p:stCondLst>
                    <p:cond delay="indefinite"/>
                  </p:stCondLst>
                  <p:endCondLst>
                    <p:cond evt="onStopAudio" delay="0">
                      <p:tgtEl>
                        <p:sldTgt/>
                      </p:tgtEl>
                    </p:cond>
                  </p:endCondLst>
                </p:cTn>
                <p:tgtEl>
                  <p:spTgt spid="4"/>
                </p:tgtEl>
              </p:cMediaNode>
            </p:audio>
            <p:seq concurrent="1" nextAc="seek">
              <p:cTn id="50" restart="whenNotActive" fill="hold" evtFilter="cancelBubble" nodeType="interactiveSeq">
                <p:stCondLst>
                  <p:cond evt="onClick" delay="0">
                    <p:tgtEl>
                      <p:spTgt spid="10"/>
                    </p:tgtEl>
                  </p:cond>
                </p:stCondLst>
                <p:endSync evt="end" delay="0">
                  <p:rtn val="all"/>
                </p:endSync>
                <p:childTnLst>
                  <p:par>
                    <p:cTn id="51" fill="hold">
                      <p:stCondLst>
                        <p:cond delay="0"/>
                      </p:stCondLst>
                      <p:childTnLst>
                        <p:par>
                          <p:cTn id="52" fill="hold">
                            <p:stCondLst>
                              <p:cond delay="0"/>
                            </p:stCondLst>
                            <p:childTnLst>
                              <p:par>
                                <p:cTn id="53" presetID="1" presetClass="mediacall" presetSubtype="0" fill="hold" nodeType="clickEffect">
                                  <p:stCondLst>
                                    <p:cond delay="0"/>
                                  </p:stCondLst>
                                  <p:childTnLst>
                                    <p:cmd type="call" cmd="playFrom(0.0)">
                                      <p:cBhvr>
                                        <p:cTn id="54" dur="10584" fill="hold"/>
                                        <p:tgtEl>
                                          <p:spTgt spid="4"/>
                                        </p:tgtEl>
                                      </p:cBhvr>
                                    </p:cmd>
                                  </p:childTnLst>
                                </p:cTn>
                              </p:par>
                            </p:childTnLst>
                          </p:cTn>
                        </p:par>
                      </p:childTnLst>
                    </p:cTn>
                  </p:par>
                </p:childTnLst>
              </p:cTn>
              <p:nextCondLst>
                <p:cond evt="onClick" delay="0">
                  <p:tgtEl>
                    <p:spTgt spid="10"/>
                  </p:tgtEl>
                </p:cond>
              </p:nextCondLst>
            </p:seq>
            <p:audio>
              <p:cMediaNode vol="80000">
                <p:cTn id="55" fill="hold" display="0">
                  <p:stCondLst>
                    <p:cond delay="indefinite"/>
                  </p:stCondLst>
                  <p:endCondLst>
                    <p:cond evt="onStopAudio" delay="0">
                      <p:tgtEl>
                        <p:sldTgt/>
                      </p:tgtEl>
                    </p:cond>
                  </p:endCondLst>
                </p:cTn>
                <p:tgtEl>
                  <p:spTgt spid="14"/>
                </p:tgtEl>
              </p:cMediaNode>
            </p:audio>
            <p:seq concurrent="1" nextAc="seek">
              <p:cTn id="56" restart="whenNotActive" fill="hold" evtFilter="cancelBubble" nodeType="interactiveSeq">
                <p:stCondLst>
                  <p:cond evt="onClick" delay="0">
                    <p:tgtEl>
                      <p:spTgt spid="12"/>
                    </p:tgtEl>
                  </p:cond>
                </p:stCondLst>
                <p:endSync evt="end" delay="0">
                  <p:rtn val="all"/>
                </p:endSync>
                <p:childTnLst>
                  <p:par>
                    <p:cTn id="57" fill="hold">
                      <p:stCondLst>
                        <p:cond delay="0"/>
                      </p:stCondLst>
                      <p:childTnLst>
                        <p:par>
                          <p:cTn id="58" fill="hold">
                            <p:stCondLst>
                              <p:cond delay="0"/>
                            </p:stCondLst>
                            <p:childTnLst>
                              <p:par>
                                <p:cTn id="59" presetID="1" presetClass="mediacall" presetSubtype="0" fill="hold" nodeType="clickEffect">
                                  <p:stCondLst>
                                    <p:cond delay="0"/>
                                  </p:stCondLst>
                                  <p:childTnLst>
                                    <p:cmd type="call" cmd="playFrom(0.0)">
                                      <p:cBhvr>
                                        <p:cTn id="60" dur="10584" fill="hold"/>
                                        <p:tgtEl>
                                          <p:spTgt spid="14"/>
                                        </p:tgtEl>
                                      </p:cBhvr>
                                    </p:cmd>
                                  </p:childTnLst>
                                </p:cTn>
                              </p:par>
                            </p:childTnLst>
                          </p:cTn>
                        </p:par>
                      </p:childTnLst>
                    </p:cTn>
                  </p:par>
                </p:childTnLst>
              </p:cTn>
              <p:nextCondLst>
                <p:cond evt="onClick" delay="0">
                  <p:tgtEl>
                    <p:spTgt spid="12"/>
                  </p:tgtEl>
                </p:cond>
              </p:nextCondLst>
            </p:seq>
            <p:audio>
              <p:cMediaNode vol="80000">
                <p:cTn id="61" fill="hold" display="0">
                  <p:stCondLst>
                    <p:cond delay="indefinite"/>
                  </p:stCondLst>
                  <p:endCondLst>
                    <p:cond evt="onStopAudio" delay="0">
                      <p:tgtEl>
                        <p:sldTgt/>
                      </p:tgtEl>
                    </p:cond>
                  </p:endCondLst>
                </p:cTn>
                <p:tgtEl>
                  <p:spTgt spid="16"/>
                </p:tgtEl>
              </p:cMediaNode>
            </p:audio>
            <p:audio>
              <p:cMediaNode vol="80000">
                <p:cTn id="62" fill="hold" display="0">
                  <p:stCondLst>
                    <p:cond delay="indefinite"/>
                  </p:stCondLst>
                  <p:endCondLst>
                    <p:cond evt="onStopAudio" delay="0">
                      <p:tgtEl>
                        <p:sldTgt/>
                      </p:tgtEl>
                    </p:cond>
                  </p:endCondLst>
                </p:cTn>
                <p:tgtEl>
                  <p:spTgt spid="18"/>
                </p:tgtEl>
              </p:cMediaNode>
            </p:audio>
            <p:audio>
              <p:cMediaNode vol="80000">
                <p:cTn id="63" fill="hold" display="0">
                  <p:stCondLst>
                    <p:cond delay="indefinite"/>
                  </p:stCondLst>
                  <p:endCondLst>
                    <p:cond evt="onStopAudio" delay="0">
                      <p:tgtEl>
                        <p:sldTgt/>
                      </p:tgtEl>
                    </p:cond>
                  </p:endCondLst>
                </p:cTn>
                <p:tgtEl>
                  <p:spTgt spid="8"/>
                </p:tgtEl>
              </p:cMediaNode>
            </p:audio>
          </p:childTnLst>
        </p:cTn>
      </p:par>
    </p:tnLst>
    <p:bldLst>
      <p:bldP spid="9" grpId="0" bldLvl="0" animBg="1"/>
      <p:bldP spid="10" grpId="0" bldLvl="0" animBg="1"/>
      <p:bldP spid="11" grpId="0" bldLvl="0" animBg="1"/>
      <p:bldP spid="12" grpId="0" bldLvl="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descr="Capture"/>
          <p:cNvPicPr>
            <a:picLocks noGrp="1" noChangeAspect="1"/>
          </p:cNvPicPr>
          <p:nvPr>
            <p:ph idx="1"/>
          </p:nvPr>
        </p:nvPicPr>
        <p:blipFill>
          <a:blip r:embed="rId2"/>
          <a:stretch>
            <a:fillRect/>
          </a:stretch>
        </p:blipFill>
        <p:spPr>
          <a:xfrm>
            <a:off x="1471295" y="243205"/>
            <a:ext cx="9187180" cy="5934075"/>
          </a:xfrm>
          <a:prstGeom prst="rect">
            <a:avLst/>
          </a:prstGeom>
        </p:spPr>
      </p:pic>
      <p:pic>
        <p:nvPicPr>
          <p:cNvPr id="21" name="Content Placeholder 20" descr="logo"/>
          <p:cNvPicPr>
            <a:picLocks noGrp="1" noChangeAspect="1"/>
          </p:cNvPicPr>
          <p:nvPr>
            <p:ph sz="half" idx="2"/>
          </p:nvPr>
        </p:nvPicPr>
        <p:blipFill>
          <a:blip r:embed="rId3"/>
          <a:stretch>
            <a:fillRect/>
          </a:stretch>
        </p:blipFill>
        <p:spPr>
          <a:xfrm>
            <a:off x="10657205" y="-98425"/>
            <a:ext cx="1617980" cy="159829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2"/>
          <p:cNvPicPr>
            <a:picLocks noChangeAspect="1"/>
          </p:cNvPicPr>
          <p:nvPr/>
        </p:nvPicPr>
        <p:blipFill>
          <a:blip r:embed="rId3" cstate="screen"/>
          <a:stretch>
            <a:fillRect/>
          </a:stretch>
        </p:blipFill>
        <p:spPr>
          <a:xfrm rot="16200000" flipV="1">
            <a:off x="2637125" y="-2667000"/>
            <a:ext cx="6858000" cy="12192000"/>
          </a:xfrm>
          <a:prstGeom prst="rect">
            <a:avLst/>
          </a:prstGeom>
        </p:spPr>
      </p:pic>
      <p:sp>
        <p:nvSpPr>
          <p:cNvPr id="21" name="20"/>
          <p:cNvSpPr/>
          <p:nvPr/>
        </p:nvSpPr>
        <p:spPr>
          <a:xfrm>
            <a:off x="4275390" y="2197892"/>
            <a:ext cx="5332043" cy="2461895"/>
          </a:xfrm>
          <a:prstGeom prst="rect">
            <a:avLst/>
          </a:prstGeom>
          <a:noFill/>
          <a:ln>
            <a:noFill/>
          </a:ln>
        </p:spPr>
        <p:txBody>
          <a:bodyPr vert="horz" wrap="square" lIns="0" tIns="0" rIns="0" bIns="0" numCol="1" anchor="t" anchorCtr="0" compatLnSpc="1">
            <a:spAutoFit/>
          </a:bodyPr>
          <a:lstStyle/>
          <a:p>
            <a:pPr algn="ctr"/>
            <a:r>
              <a:rPr lang="en-US" sz="8000" b="1" kern="10" dirty="0">
                <a:ln w="9525">
                  <a:solidFill>
                    <a:schemeClr val="bg1"/>
                  </a:solidFill>
                  <a:prstDash val="solid"/>
                </a:ln>
                <a:solidFill>
                  <a:srgbClr val="FF0000"/>
                </a:solidFill>
                <a:effectLst>
                  <a:outerShdw blurRad="12700" dist="38100" dir="2700000" algn="tl" rotWithShape="0">
                    <a:schemeClr val="accent5">
                      <a:lumMod val="60000"/>
                      <a:lumOff val="40000"/>
                    </a:schemeClr>
                  </a:outerShdw>
                </a:effectLst>
                <a:cs typeface="Times New Roman" panose="02020603050405020304"/>
              </a:rPr>
              <a:t>Đọc mở rộng</a:t>
            </a:r>
          </a:p>
        </p:txBody>
      </p:sp>
      <p:pic>
        <p:nvPicPr>
          <p:cNvPr id="18" name="Picture 2" descr="Kết nối tri thức với cuộc số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34902" y="-27809"/>
            <a:ext cx="1422400" cy="14224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rgbClr val="FFFFFF"/>
                </a:solidFill>
              </a14:hiddenFill>
            </a:ext>
          </a:extLst>
        </p:spPr>
      </p:pic>
      <p:grpSp>
        <p:nvGrpSpPr>
          <p:cNvPr id="14" name="Group 13"/>
          <p:cNvGrpSpPr/>
          <p:nvPr/>
        </p:nvGrpSpPr>
        <p:grpSpPr>
          <a:xfrm>
            <a:off x="0" y="6557554"/>
            <a:ext cx="12194509" cy="328254"/>
            <a:chOff x="0" y="6557554"/>
            <a:chExt cx="12194509" cy="328254"/>
          </a:xfrm>
        </p:grpSpPr>
        <p:sp>
          <p:nvSpPr>
            <p:cNvPr id="15" name="Rectangle 14"/>
            <p:cNvSpPr/>
            <p:nvPr/>
          </p:nvSpPr>
          <p:spPr>
            <a:xfrm>
              <a:off x="2418028" y="6557554"/>
              <a:ext cx="2426910" cy="328254"/>
            </a:xfrm>
            <a:prstGeom prst="rect">
              <a:avLst/>
            </a:prstGeom>
            <a:solidFill>
              <a:srgbClr val="F7AC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p:cNvSpPr/>
            <p:nvPr/>
          </p:nvSpPr>
          <p:spPr>
            <a:xfrm>
              <a:off x="4826269" y="6557554"/>
              <a:ext cx="2479712" cy="328254"/>
            </a:xfrm>
            <a:prstGeom prst="rect">
              <a:avLst/>
            </a:prstGeom>
            <a:solidFill>
              <a:srgbClr val="ED2F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p:cNvSpPr/>
            <p:nvPr/>
          </p:nvSpPr>
          <p:spPr>
            <a:xfrm>
              <a:off x="7300745" y="6557554"/>
              <a:ext cx="2479712" cy="328254"/>
            </a:xfrm>
            <a:prstGeom prst="rect">
              <a:avLst/>
            </a:prstGeom>
            <a:solidFill>
              <a:srgbClr val="F15A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p:cNvSpPr/>
            <p:nvPr/>
          </p:nvSpPr>
          <p:spPr>
            <a:xfrm>
              <a:off x="9714797" y="6557554"/>
              <a:ext cx="2479712" cy="328254"/>
            </a:xfrm>
            <a:prstGeom prst="rect">
              <a:avLst/>
            </a:prstGeom>
            <a:solidFill>
              <a:srgbClr val="F7AC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p:cNvSpPr/>
            <p:nvPr/>
          </p:nvSpPr>
          <p:spPr>
            <a:xfrm>
              <a:off x="0" y="6557554"/>
              <a:ext cx="2426910" cy="328254"/>
            </a:xfrm>
            <a:prstGeom prst="rect">
              <a:avLst/>
            </a:prstGeom>
            <a:solidFill>
              <a:srgbClr val="F15A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25" name="18"/>
          <p:cNvPicPr>
            <a:picLocks noChangeAspect="1"/>
          </p:cNvPicPr>
          <p:nvPr/>
        </p:nvPicPr>
        <p:blipFill rotWithShape="1">
          <a:blip r:embed="rId5" cstate="screen"/>
          <a:srcRect/>
          <a:stretch>
            <a:fillRect/>
          </a:stretch>
        </p:blipFill>
        <p:spPr>
          <a:xfrm>
            <a:off x="9714797" y="3429000"/>
            <a:ext cx="2263295" cy="3827929"/>
          </a:xfrm>
          <a:prstGeom prst="rect">
            <a:avLst/>
          </a:prstGeom>
        </p:spPr>
      </p:pic>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p15:prstTrans prst="pageCurlDouble"/>
      </p:transition>
    </mc:Choice>
    <mc:Fallback xmlns="">
      <p:transition spd="slow" advClick="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21"/>
                                        </p:tgtEl>
                                        <p:attrNameLst>
                                          <p:attrName>style.visibility</p:attrName>
                                        </p:attrNameLst>
                                      </p:cBhvr>
                                      <p:to>
                                        <p:strVal val="visible"/>
                                      </p:to>
                                    </p:set>
                                    <p:anim by="(-#ppt_w*2)" calcmode="lin" valueType="num">
                                      <p:cBhvr rctx="PPT">
                                        <p:cTn id="7" dur="300" autoRev="1" fill="hold">
                                          <p:stCondLst>
                                            <p:cond delay="0"/>
                                          </p:stCondLst>
                                        </p:cTn>
                                        <p:tgtEl>
                                          <p:spTgt spid="21"/>
                                        </p:tgtEl>
                                        <p:attrNameLst>
                                          <p:attrName>ppt_w</p:attrName>
                                        </p:attrNameLst>
                                      </p:cBhvr>
                                    </p:anim>
                                    <p:anim by="(#ppt_w*0.50)" calcmode="lin" valueType="num">
                                      <p:cBhvr>
                                        <p:cTn id="8" dur="300" decel="50000" autoRev="1" fill="hold">
                                          <p:stCondLst>
                                            <p:cond delay="0"/>
                                          </p:stCondLst>
                                        </p:cTn>
                                        <p:tgtEl>
                                          <p:spTgt spid="21"/>
                                        </p:tgtEl>
                                        <p:attrNameLst>
                                          <p:attrName>ppt_x</p:attrName>
                                        </p:attrNameLst>
                                      </p:cBhvr>
                                    </p:anim>
                                    <p:anim from="(-#ppt_h/2)" to="(#ppt_y)" calcmode="lin" valueType="num">
                                      <p:cBhvr>
                                        <p:cTn id="9" dur="600" fill="hold">
                                          <p:stCondLst>
                                            <p:cond delay="0"/>
                                          </p:stCondLst>
                                        </p:cTn>
                                        <p:tgtEl>
                                          <p:spTgt spid="21"/>
                                        </p:tgtEl>
                                        <p:attrNameLst>
                                          <p:attrName>ppt_y</p:attrName>
                                        </p:attrNameLst>
                                      </p:cBhvr>
                                    </p:anim>
                                    <p:animRot by="21600000">
                                      <p:cBhvr>
                                        <p:cTn id="10" dur="600" fill="hold">
                                          <p:stCondLst>
                                            <p:cond delay="0"/>
                                          </p:stCondLst>
                                        </p:cTn>
                                        <p:tgtEl>
                                          <p:spTgt spid="21"/>
                                        </p:tgtEl>
                                        <p:attrNameLst>
                                          <p:attrName>r</p:attrName>
                                        </p:attrNameLst>
                                      </p:cBhvr>
                                    </p:animRot>
                                  </p:childTnLst>
                                </p:cTn>
                              </p:par>
                              <p:par>
                                <p:cTn id="11" presetID="42" presetClass="entr" presetSubtype="0" fill="hold" nodeType="withEffect">
                                  <p:stCondLst>
                                    <p:cond delay="0"/>
                                  </p:stCondLst>
                                  <p:childTnLst>
                                    <p:set>
                                      <p:cBhvr>
                                        <p:cTn id="12" dur="1" fill="hold">
                                          <p:stCondLst>
                                            <p:cond delay="0"/>
                                          </p:stCondLst>
                                        </p:cTn>
                                        <p:tgtEl>
                                          <p:spTgt spid="25"/>
                                        </p:tgtEl>
                                        <p:attrNameLst>
                                          <p:attrName>style.visibility</p:attrName>
                                        </p:attrNameLst>
                                      </p:cBhvr>
                                      <p:to>
                                        <p:strVal val="visible"/>
                                      </p:to>
                                    </p:set>
                                    <p:animEffect transition="in" filter="fade">
                                      <p:cBhvr>
                                        <p:cTn id="13" dur="1000"/>
                                        <p:tgtEl>
                                          <p:spTgt spid="25"/>
                                        </p:tgtEl>
                                      </p:cBhvr>
                                    </p:animEffect>
                                    <p:anim calcmode="lin" valueType="num">
                                      <p:cBhvr>
                                        <p:cTn id="14" dur="1000" fill="hold"/>
                                        <p:tgtEl>
                                          <p:spTgt spid="25"/>
                                        </p:tgtEl>
                                        <p:attrNameLst>
                                          <p:attrName>ppt_x</p:attrName>
                                        </p:attrNameLst>
                                      </p:cBhvr>
                                      <p:tavLst>
                                        <p:tav tm="0">
                                          <p:val>
                                            <p:strVal val="#ppt_x"/>
                                          </p:val>
                                        </p:tav>
                                        <p:tav tm="100000">
                                          <p:val>
                                            <p:strVal val="#ppt_x"/>
                                          </p:val>
                                        </p:tav>
                                      </p:tavLst>
                                    </p:anim>
                                    <p:anim calcmode="lin" valueType="num">
                                      <p:cBhvr>
                                        <p:cTn id="15"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99160" y="60960"/>
            <a:ext cx="10515600" cy="1325563"/>
          </a:xfrm>
        </p:spPr>
        <p:txBody>
          <a:bodyPr/>
          <a:lstStyle/>
          <a:p>
            <a:r>
              <a:rPr lang="en-US">
                <a:latin typeface="Arial-Rounded" panose="020B0500000000000000" charset="0"/>
                <a:cs typeface="Arial-Rounded" panose="020B0500000000000000" charset="0"/>
              </a:rPr>
              <a:t>Tìm đọc một câu chuyện về trường học</a:t>
            </a:r>
          </a:p>
        </p:txBody>
      </p:sp>
      <p:sp>
        <p:nvSpPr>
          <p:cNvPr id="4" name="Rectangles 3"/>
          <p:cNvSpPr/>
          <p:nvPr/>
        </p:nvSpPr>
        <p:spPr>
          <a:xfrm>
            <a:off x="800735" y="1338580"/>
            <a:ext cx="10822305" cy="5203825"/>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b="1">
                <a:latin typeface="Arial-Rounded" panose="020B0500000000000000" charset="0"/>
                <a:cs typeface="Arial-Rounded" panose="020B0500000000000000" charset="0"/>
              </a:rPr>
              <a:t>Lan đến trường tiểu học</a:t>
            </a:r>
          </a:p>
          <a:p>
            <a:pPr algn="just"/>
            <a:r>
              <a:rPr lang="en-US">
                <a:latin typeface="Arial-Rounded" panose="020B0500000000000000" charset="0"/>
                <a:cs typeface="Arial-Rounded" panose="020B0500000000000000" charset="0"/>
              </a:rPr>
              <a:t>Bao nhiêu mong đợi, cuối cùng thì ngày khai giảng năm học mới cũng đã tới. Lan sung sướng vô cùng và xúc động thật sự.</a:t>
            </a:r>
          </a:p>
          <a:p>
            <a:pPr algn="just"/>
            <a:r>
              <a:rPr lang="en-US">
                <a:latin typeface="Arial-Rounded" panose="020B0500000000000000" charset="0"/>
                <a:cs typeface="Arial-Rounded" panose="020B0500000000000000" charset="0"/>
              </a:rPr>
              <a:t>Lan mặc váy rất dẹp và đánh đôi giày sáng bóng. Từ mấy ngày trước đây Lan đã chuẩn bị đầy đủ sách vở, giấy bút, thức kẻ vào chiếc cặp mới mà Lan được mẹ tặng trong ngày Tết nguyên đán.</a:t>
            </a:r>
          </a:p>
          <a:p>
            <a:pPr algn="just"/>
            <a:r>
              <a:rPr lang="en-US">
                <a:latin typeface="Arial-Rounded" panose="020B0500000000000000" charset="0"/>
                <a:cs typeface="Arial-Rounded" panose="020B0500000000000000" charset="0"/>
              </a:rPr>
              <a:t> Nhưng điều Lan vui nhất là đến trường Lan được gặp  nhiều bạn cùng học một lớp với nhau, nhất định Lan sẽ tìm được những bạn tốt.</a:t>
            </a:r>
          </a:p>
          <a:p>
            <a:pPr algn="just"/>
            <a:r>
              <a:rPr lang="en-US">
                <a:latin typeface="Arial-Rounded" panose="020B0500000000000000" charset="0"/>
                <a:cs typeface="Arial-Rounded" panose="020B0500000000000000" charset="0"/>
              </a:rPr>
              <a:t>Bà nội, bố mẹ Lan cũng rất vui trong những ngày này. Bố mẹ Lan đã xin nghỉ phép để đưa Lan đến trường, cùng dự lễ khai giảng với Lan và anh Dũng.</a:t>
            </a:r>
          </a:p>
          <a:p>
            <a:pPr algn="just"/>
            <a:r>
              <a:rPr lang="en-US">
                <a:latin typeface="Arial-Rounded" panose="020B0500000000000000" charset="0"/>
                <a:cs typeface="Arial-Rounded" panose="020B0500000000000000" charset="0"/>
              </a:rPr>
              <a:t> Mở đầu lễ khai giảng tại hội trường, thầy Hiệu trưởng đặc biệt chào mừng các em học lớp Một lần đầu tiên đến trường. Sau phần đọc dễn văn khai giảng của thầy Hiệu trưởng, đội thiếu niên tiền phong đã biểu diễn một số tiết mục văn nghệ.</a:t>
            </a:r>
          </a:p>
          <a:p>
            <a:pPr algn="just"/>
            <a:r>
              <a:rPr lang="en-US">
                <a:latin typeface="Arial-Rounded" panose="020B0500000000000000" charset="0"/>
                <a:cs typeface="Arial-Rounded" panose="020B0500000000000000" charset="0"/>
              </a:rPr>
              <a:t>  Sau buổi lễ, cô giáo đến hướng dẫn học sinh vào lớp. Tên lớp 1A in trên tấm bảng to, gắn ngay cạnh cửa ra vào. Lớp 1A là lớp học của Lan.</a:t>
            </a:r>
          </a:p>
          <a:p>
            <a:pPr algn="just"/>
            <a:r>
              <a:rPr lang="en-US">
                <a:latin typeface="Arial-Rounded" panose="020B0500000000000000" charset="0"/>
                <a:cs typeface="Arial-Rounded" panose="020B0500000000000000" charset="0"/>
              </a:rPr>
              <a:t>Cô giáo giảng bài, học sinh chú ý lắng nghe. Lan chăm chú nhìn cô và nhận thấy cô giáo của Lan trẻ, đẹp, lại vui vẻ và hiền từ. Lan cảm thấy mến cô ngay và chắc là cô sẽ dạy rất hay.</a:t>
            </a:r>
          </a:p>
          <a:p>
            <a:pPr algn="just"/>
            <a:r>
              <a:rPr lang="en-US">
                <a:latin typeface="Arial-Rounded" panose="020B0500000000000000" charset="0"/>
                <a:cs typeface="Arial-Rounded" panose="020B0500000000000000" charset="0"/>
              </a:rPr>
              <a:t> Lan vui sướng với nhiệm vụ học tập mới ở trường, đây là một việc rất quan trọng đối với Lan.</a:t>
            </a:r>
          </a:p>
          <a:p>
            <a:pPr algn="just"/>
            <a:endParaRPr lang="en-US">
              <a:latin typeface="Arial-Rounded" panose="020B0500000000000000" charset="0"/>
              <a:cs typeface="Arial-Rounded" panose="020B0500000000000000" charset="0"/>
            </a:endParaRPr>
          </a:p>
        </p:txBody>
      </p:sp>
      <p:pic>
        <p:nvPicPr>
          <p:cNvPr id="5" name="Content Placeholder 4"/>
          <p:cNvPicPr>
            <a:picLocks noGrp="1" noChangeAspect="1"/>
          </p:cNvPicPr>
          <p:nvPr>
            <p:ph idx="1"/>
          </p:nvPr>
        </p:nvPicPr>
        <p:blipFill>
          <a:blip r:embed="rId2"/>
          <a:stretch>
            <a:fillRect/>
          </a:stretch>
        </p:blipFill>
        <p:spPr>
          <a:xfrm>
            <a:off x="2933065" y="2419985"/>
            <a:ext cx="6324600" cy="3162300"/>
          </a:xfrm>
          <a:prstGeom prst="rect">
            <a:avLst/>
          </a:prstGeom>
        </p:spPr>
      </p:pic>
      <p:sp>
        <p:nvSpPr>
          <p:cNvPr id="6" name="Rounded Rectangle 5"/>
          <p:cNvSpPr/>
          <p:nvPr/>
        </p:nvSpPr>
        <p:spPr>
          <a:xfrm>
            <a:off x="1003300" y="5801995"/>
            <a:ext cx="7840345" cy="73025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t>2. Nói về nhân vật em thích trong câu chuyện</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arn(inVertic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arn(inVertic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checkerboard(across)">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4" grpId="0" animBg="1"/>
      <p:bldP spid="4" grpId="1" animBg="1"/>
      <p:bldP spid="6"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04949" y="-126077"/>
            <a:ext cx="3143250" cy="2381250"/>
          </a:xfrm>
          <a:prstGeom prst="ellipse">
            <a:avLst/>
          </a:prstGeom>
          <a:ln>
            <a:noFill/>
          </a:ln>
          <a:effectLst>
            <a:softEdge rad="112500"/>
          </a:effectLst>
        </p:spPr>
      </p:pic>
      <p:pic>
        <p:nvPicPr>
          <p:cNvPr id="8" name="Picture 7"/>
          <p:cNvPicPr>
            <a:picLocks noChangeAspect="1"/>
          </p:cNvPicPr>
          <p:nvPr/>
        </p:nvPicPr>
        <p:blipFill>
          <a:blip r:embed="rId4">
            <a:extLst>
              <a:ext uri="{BEBA8EAE-BF5A-486C-A8C5-ECC9F3942E4B}">
                <a14:imgProps xmlns:a14="http://schemas.microsoft.com/office/drawing/2010/main">
                  <a14:imgLayer r:embed="rId5">
                    <a14:imgEffect>
                      <a14:backgroundRemoval t="459" b="100000" l="0" r="100000"/>
                    </a14:imgEffect>
                  </a14:imgLayer>
                </a14:imgProps>
              </a:ext>
              <a:ext uri="{28A0092B-C50C-407E-A947-70E740481C1C}">
                <a14:useLocalDpi xmlns:a14="http://schemas.microsoft.com/office/drawing/2010/main" val="0"/>
              </a:ext>
            </a:extLst>
          </a:blip>
          <a:stretch>
            <a:fillRect/>
          </a:stretch>
        </p:blipFill>
        <p:spPr>
          <a:xfrm>
            <a:off x="5562600" y="1447800"/>
            <a:ext cx="4648200" cy="2076450"/>
          </a:xfrm>
          <a:prstGeom prst="rect">
            <a:avLst/>
          </a:prstGeom>
        </p:spPr>
      </p:pic>
      <p:pic>
        <p:nvPicPr>
          <p:cNvPr id="9" name="Picture 8"/>
          <p:cNvPicPr>
            <a:picLocks noChangeAspect="1"/>
          </p:cNvPicPr>
          <p:nvPr/>
        </p:nvPicPr>
        <p:blipFill rotWithShape="1">
          <a:blip r:embed="rId6">
            <a:extLst>
              <a:ext uri="{BEBA8EAE-BF5A-486C-A8C5-ECC9F3942E4B}">
                <a14:imgProps xmlns:a14="http://schemas.microsoft.com/office/drawing/2010/main">
                  <a14:imgLayer r:embed="rId7">
                    <a14:imgEffect>
                      <a14:backgroundRemoval t="0" b="93917" l="3750" r="98667">
                        <a14:foregroundMark x1="44333" y1="17167" x2="45167" y2="20583"/>
                        <a14:foregroundMark x1="50167" y1="19167" x2="49833" y2="22250"/>
                        <a14:foregroundMark x1="39917" y1="30917" x2="40083" y2="34750"/>
                        <a14:foregroundMark x1="42750" y1="36583" x2="45333" y2="36583"/>
                        <a14:foregroundMark x1="49583" y1="40000" x2="48583" y2="42667"/>
                        <a14:foregroundMark x1="43500" y1="24667" x2="47167" y2="23000"/>
                        <a14:foregroundMark x1="61333" y1="19417" x2="62500" y2="23000"/>
                        <a14:foregroundMark x1="69000" y1="17583" x2="66750" y2="21833"/>
                        <a14:foregroundMark x1="72667" y1="21417" x2="71000" y2="25083"/>
                        <a14:foregroundMark x1="65167" y1="24250" x2="68000" y2="26250"/>
                        <a14:foregroundMark x1="72417" y1="27667" x2="74417" y2="27667"/>
                        <a14:foregroundMark x1="84167" y1="40167" x2="82083" y2="44667"/>
                        <a14:foregroundMark x1="82083" y1="47667" x2="85333" y2="48250"/>
                        <a14:foregroundMark x1="75833" y1="46250" x2="77250" y2="48500"/>
                        <a14:foregroundMark x1="65333" y1="60000" x2="68417" y2="61000"/>
                        <a14:foregroundMark x1="20500" y1="32333" x2="21083" y2="35750"/>
                        <a14:foregroundMark x1="10833" y1="34167" x2="16500" y2="34917"/>
                        <a14:foregroundMark x1="16833" y1="38583" x2="18250" y2="42250"/>
                        <a14:foregroundMark x1="18500" y1="46833" x2="21333" y2="45833"/>
                        <a14:foregroundMark x1="29000" y1="55167" x2="30000" y2="52917"/>
                        <a14:foregroundMark x1="25167" y1="62833" x2="27750" y2="66250"/>
                        <a14:foregroundMark x1="35833" y1="76000" x2="38250" y2="76000"/>
                        <a14:foregroundMark x1="38083" y1="83417" x2="36083" y2="87250"/>
                        <a14:foregroundMark x1="21750" y1="88500" x2="26000" y2="88500"/>
                        <a14:foregroundMark x1="11833" y1="83667" x2="12250" y2="86667"/>
                        <a14:foregroundMark x1="43750" y1="89500" x2="46750" y2="90500"/>
                        <a14:foregroundMark x1="70583" y1="79833" x2="70000" y2="83833"/>
                        <a14:foregroundMark x1="73250" y1="86667" x2="70833" y2="88083"/>
                        <a14:foregroundMark x1="78083" y1="76000" x2="81333" y2="77333"/>
                        <a14:foregroundMark x1="72833" y1="68250" x2="75250" y2="71333"/>
                        <a14:foregroundMark x1="81500" y1="88667" x2="83333" y2="92500"/>
                      </a14:backgroundRemoval>
                    </a14:imgEffect>
                  </a14:imgLayer>
                </a14:imgProps>
              </a:ext>
              <a:ext uri="{28A0092B-C50C-407E-A947-70E740481C1C}">
                <a14:useLocalDpi xmlns:a14="http://schemas.microsoft.com/office/drawing/2010/main" val="0"/>
              </a:ext>
            </a:extLst>
          </a:blip>
          <a:srcRect l="8824" t="15000" r="13235" b="5000"/>
          <a:stretch>
            <a:fillRect/>
          </a:stretch>
        </p:blipFill>
        <p:spPr>
          <a:xfrm>
            <a:off x="7886700" y="34636"/>
            <a:ext cx="4038600" cy="3657600"/>
          </a:xfrm>
          <a:prstGeom prst="rect">
            <a:avLst/>
          </a:prstGeom>
        </p:spPr>
      </p:pic>
      <p:pic>
        <p:nvPicPr>
          <p:cNvPr id="10" name="Picture 9"/>
          <p:cNvPicPr>
            <a:picLocks noChangeAspect="1"/>
          </p:cNvPicPr>
          <p:nvPr/>
        </p:nvPicPr>
        <p:blipFill rotWithShape="1">
          <a:blip r:embed="rId8" cstate="print">
            <a:extLst>
              <a:ext uri="{BEBA8EAE-BF5A-486C-A8C5-ECC9F3942E4B}">
                <a14:imgProps xmlns:a14="http://schemas.microsoft.com/office/drawing/2010/main">
                  <a14:imgLayer r:embed="rId9">
                    <a14:imgEffect>
                      <a14:backgroundRemoval t="1692" b="99769" l="10000" r="95769"/>
                    </a14:imgEffect>
                  </a14:imgLayer>
                </a14:imgProps>
              </a:ext>
              <a:ext uri="{28A0092B-C50C-407E-A947-70E740481C1C}">
                <a14:useLocalDpi xmlns:a14="http://schemas.microsoft.com/office/drawing/2010/main" val="0"/>
              </a:ext>
            </a:extLst>
          </a:blip>
          <a:srcRect l="7936" r="4762"/>
          <a:stretch>
            <a:fillRect/>
          </a:stretch>
        </p:blipFill>
        <p:spPr>
          <a:xfrm>
            <a:off x="0" y="457200"/>
            <a:ext cx="2625436" cy="2367395"/>
          </a:xfrm>
          <a:prstGeom prst="rect">
            <a:avLst/>
          </a:prstGeom>
        </p:spPr>
      </p:pic>
      <p:pic>
        <p:nvPicPr>
          <p:cNvPr id="11" name="Picture 10"/>
          <p:cNvPicPr>
            <a:picLocks noChangeAspect="1"/>
          </p:cNvPicPr>
          <p:nvPr/>
        </p:nvPicPr>
        <p:blipFill>
          <a:blip r:embed="rId10" cstate="print">
            <a:extLst>
              <a:ext uri="{BEBA8EAE-BF5A-486C-A8C5-ECC9F3942E4B}">
                <a14:imgProps xmlns:a14="http://schemas.microsoft.com/office/drawing/2010/main">
                  <a14:imgLayer r:embed="rId11">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5658250" y="2772301"/>
            <a:ext cx="1048683" cy="812738"/>
          </a:xfrm>
          <a:prstGeom prst="rect">
            <a:avLst/>
          </a:prstGeom>
        </p:spPr>
      </p:pic>
      <p:pic>
        <p:nvPicPr>
          <p:cNvPr id="12" name="Picture 11"/>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383511" y="2209800"/>
            <a:ext cx="1039920" cy="914400"/>
          </a:xfrm>
          <a:prstGeom prst="rect">
            <a:avLst/>
          </a:prstGeom>
        </p:spPr>
      </p:pic>
      <p:pic>
        <p:nvPicPr>
          <p:cNvPr id="13" name="Picture 12"/>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792758" y="2180359"/>
            <a:ext cx="1039920" cy="1248641"/>
          </a:xfrm>
          <a:prstGeom prst="rect">
            <a:avLst/>
          </a:prstGeom>
        </p:spPr>
      </p:pic>
      <p:pic>
        <p:nvPicPr>
          <p:cNvPr id="14" name="Picture 13"/>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1240761" y="2115469"/>
            <a:ext cx="1039920" cy="1008731"/>
          </a:xfrm>
          <a:prstGeom prst="rect">
            <a:avLst/>
          </a:prstGeom>
        </p:spPr>
      </p:pic>
      <p:pic>
        <p:nvPicPr>
          <p:cNvPr id="15" name="Picture 14"/>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7550199" y="2313474"/>
            <a:ext cx="1257300" cy="1825336"/>
          </a:xfrm>
          <a:prstGeom prst="rect">
            <a:avLst/>
          </a:prstGeom>
        </p:spPr>
      </p:pic>
      <p:pic>
        <p:nvPicPr>
          <p:cNvPr id="16" name="Picture 15"/>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9759272" y="2646730"/>
            <a:ext cx="1137329" cy="915213"/>
          </a:xfrm>
          <a:prstGeom prst="rect">
            <a:avLst/>
          </a:prstGeom>
        </p:spPr>
      </p:pic>
      <p:pic>
        <p:nvPicPr>
          <p:cNvPr id="17" name="Picture 16"/>
          <p:cNvPicPr>
            <a:picLocks noChangeAspect="1"/>
          </p:cNvPicPr>
          <p:nvPr/>
        </p:nvPicPr>
        <p:blipFill>
          <a:blip r:embed="rId14" cstate="print">
            <a:extLst>
              <a:ext uri="{BEBA8EAE-BF5A-486C-A8C5-ECC9F3942E4B}">
                <a14:imgProps xmlns:a14="http://schemas.microsoft.com/office/drawing/2010/main">
                  <a14:imgLayer r:embed="rId15">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4648199" y="4458566"/>
            <a:ext cx="1753077" cy="1219200"/>
          </a:xfrm>
          <a:prstGeom prst="rect">
            <a:avLst/>
          </a:prstGeom>
        </p:spPr>
      </p:pic>
      <p:pic>
        <p:nvPicPr>
          <p:cNvPr id="18" name="Picture 17"/>
          <p:cNvPicPr>
            <a:picLocks noChangeAspect="1"/>
          </p:cNvPicPr>
          <p:nvPr/>
        </p:nvPicPr>
        <p:blipFill>
          <a:blip r:embed="rId14" cstate="print">
            <a:extLst>
              <a:ext uri="{BEBA8EAE-BF5A-486C-A8C5-ECC9F3942E4B}">
                <a14:imgProps xmlns:a14="http://schemas.microsoft.com/office/drawing/2010/main">
                  <a14:imgLayer r:embed="rId15">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5105400" y="4492161"/>
            <a:ext cx="1753077" cy="1219200"/>
          </a:xfrm>
          <a:prstGeom prst="rect">
            <a:avLst/>
          </a:prstGeom>
        </p:spPr>
      </p:pic>
      <p:pic>
        <p:nvPicPr>
          <p:cNvPr id="19" name="Picture 18"/>
          <p:cNvPicPr>
            <a:picLocks noChangeAspect="1"/>
          </p:cNvPicPr>
          <p:nvPr/>
        </p:nvPicPr>
        <p:blipFill rotWithShape="1">
          <a:blip r:embed="rId16">
            <a:extLst>
              <a:ext uri="{BEBA8EAE-BF5A-486C-A8C5-ECC9F3942E4B}">
                <a14:imgProps xmlns:a14="http://schemas.microsoft.com/office/drawing/2010/main">
                  <a14:imgLayer r:embed="rId17">
                    <a14:imgEffect>
                      <a14:backgroundRemoval t="10000" b="90000" l="0" r="32889"/>
                    </a14:imgEffect>
                  </a14:imgLayer>
                </a14:imgProps>
              </a:ext>
              <a:ext uri="{28A0092B-C50C-407E-A947-70E740481C1C}">
                <a14:useLocalDpi xmlns:a14="http://schemas.microsoft.com/office/drawing/2010/main" val="0"/>
              </a:ext>
            </a:extLst>
          </a:blip>
          <a:srcRect l="1852" t="35185" r="63490" b="31482"/>
          <a:stretch>
            <a:fillRect/>
          </a:stretch>
        </p:blipFill>
        <p:spPr>
          <a:xfrm>
            <a:off x="7769814" y="4881631"/>
            <a:ext cx="1426110" cy="1371600"/>
          </a:xfrm>
          <a:prstGeom prst="rect">
            <a:avLst/>
          </a:prstGeom>
        </p:spPr>
      </p:pic>
      <p:pic>
        <p:nvPicPr>
          <p:cNvPr id="20" name="Picture 19"/>
          <p:cNvPicPr>
            <a:picLocks noChangeAspect="1"/>
          </p:cNvPicPr>
          <p:nvPr/>
        </p:nvPicPr>
        <p:blipFill rotWithShape="1">
          <a:blip r:embed="rId18">
            <a:extLst>
              <a:ext uri="{BEBA8EAE-BF5A-486C-A8C5-ECC9F3942E4B}">
                <a14:imgProps xmlns:a14="http://schemas.microsoft.com/office/drawing/2010/main">
                  <a14:imgLayer r:embed="rId17">
                    <a14:imgEffect>
                      <a14:backgroundRemoval t="1778" b="96000" l="0" r="100000">
                        <a14:foregroundMark x1="42000" y1="55111" x2="48000" y2="66222"/>
                        <a14:foregroundMark x1="47556" y1="51111" x2="51111" y2="64667"/>
                        <a14:foregroundMark x1="55778" y1="48222" x2="55333" y2="64000"/>
                      </a14:backgroundRemoval>
                    </a14:imgEffect>
                  </a14:imgLayer>
                </a14:imgProps>
              </a:ext>
              <a:ext uri="{28A0092B-C50C-407E-A947-70E740481C1C}">
                <a14:useLocalDpi xmlns:a14="http://schemas.microsoft.com/office/drawing/2010/main" val="0"/>
              </a:ext>
            </a:extLst>
          </a:blip>
          <a:srcRect l="34856" t="33318" r="33663" b="31496"/>
          <a:stretch>
            <a:fillRect/>
          </a:stretch>
        </p:blipFill>
        <p:spPr>
          <a:xfrm>
            <a:off x="11049000" y="4728834"/>
            <a:ext cx="1295400" cy="1447801"/>
          </a:xfrm>
          <a:prstGeom prst="rect">
            <a:avLst/>
          </a:prstGeom>
        </p:spPr>
      </p:pic>
      <p:pic>
        <p:nvPicPr>
          <p:cNvPr id="21" name="Picture 20"/>
          <p:cNvPicPr>
            <a:picLocks noChangeAspect="1"/>
          </p:cNvPicPr>
          <p:nvPr/>
        </p:nvPicPr>
        <p:blipFill>
          <a:blip r:embed="rId14" cstate="print">
            <a:extLst>
              <a:ext uri="{BEBA8EAE-BF5A-486C-A8C5-ECC9F3942E4B}">
                <a14:imgProps xmlns:a14="http://schemas.microsoft.com/office/drawing/2010/main">
                  <a14:imgLayer r:embed="rId15">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284018" y="3524250"/>
            <a:ext cx="2438400" cy="2438400"/>
          </a:xfrm>
          <a:prstGeom prst="rect">
            <a:avLst/>
          </a:prstGeom>
        </p:spPr>
      </p:pic>
      <p:pic>
        <p:nvPicPr>
          <p:cNvPr id="22" name="Picture 21"/>
          <p:cNvPicPr>
            <a:picLocks noChangeAspect="1"/>
          </p:cNvPicPr>
          <p:nvPr/>
        </p:nvPicPr>
        <p:blipFill>
          <a:blip r:embed="rId19" cstate="print">
            <a:extLst>
              <a:ext uri="{28A0092B-C50C-407E-A947-70E740481C1C}">
                <a14:useLocalDpi xmlns:a14="http://schemas.microsoft.com/office/drawing/2010/main" val="0"/>
              </a:ext>
            </a:extLst>
          </a:blip>
          <a:stretch>
            <a:fillRect/>
          </a:stretch>
        </p:blipFill>
        <p:spPr>
          <a:xfrm>
            <a:off x="6305550" y="29350"/>
            <a:ext cx="1581150" cy="1554718"/>
          </a:xfrm>
          <a:prstGeom prst="ellipse">
            <a:avLst/>
          </a:prstGeom>
          <a:ln>
            <a:noFill/>
          </a:ln>
          <a:effectLst>
            <a:softEdge rad="112500"/>
          </a:effectLst>
        </p:spPr>
      </p:pic>
      <p:pic>
        <p:nvPicPr>
          <p:cNvPr id="23" name="Picture 22"/>
          <p:cNvPicPr>
            <a:picLocks noChangeAspect="1"/>
          </p:cNvPicPr>
          <p:nvPr/>
        </p:nvPicPr>
        <p:blipFill>
          <a:blip r:embed="rId20" cstate="print">
            <a:extLst>
              <a:ext uri="{BEBA8EAE-BF5A-486C-A8C5-ECC9F3942E4B}">
                <a14:imgProps xmlns:a14="http://schemas.microsoft.com/office/drawing/2010/main">
                  <a14:imgLayer r:embed="rId21">
                    <a14:imgEffect>
                      <a14:backgroundRemoval t="5692" b="96000" l="9963" r="89851">
                        <a14:foregroundMark x1="35196" y1="28154" x2="39385" y2="29231"/>
                        <a14:foregroundMark x1="55121" y1="30615" x2="58845" y2="32692"/>
                        <a14:foregroundMark x1="69088" y1="20077" x2="69088" y2="23923"/>
                        <a14:foregroundMark x1="35196" y1="13462" x2="35196" y2="17308"/>
                      </a14:backgroundRemoval>
                    </a14:imgEffect>
                  </a14:imgLayer>
                </a14:imgProps>
              </a:ext>
              <a:ext uri="{28A0092B-C50C-407E-A947-70E740481C1C}">
                <a14:useLocalDpi xmlns:a14="http://schemas.microsoft.com/office/drawing/2010/main" val="0"/>
              </a:ext>
            </a:extLst>
          </a:blip>
          <a:stretch>
            <a:fillRect/>
          </a:stretch>
        </p:blipFill>
        <p:spPr>
          <a:xfrm>
            <a:off x="8691511" y="3858491"/>
            <a:ext cx="2357489" cy="2419350"/>
          </a:xfrm>
          <a:prstGeom prst="rect">
            <a:avLst/>
          </a:prstGeom>
        </p:spPr>
      </p:pic>
      <p:pic>
        <p:nvPicPr>
          <p:cNvPr id="24" name="Picture 23"/>
          <p:cNvPicPr>
            <a:picLocks noChangeAspect="1"/>
          </p:cNvPicPr>
          <p:nvPr/>
        </p:nvPicPr>
        <p:blipFill rotWithShape="1">
          <a:blip r:embed="rId22" cstate="print">
            <a:extLst>
              <a:ext uri="{BEBA8EAE-BF5A-486C-A8C5-ECC9F3942E4B}">
                <a14:imgProps xmlns:a14="http://schemas.microsoft.com/office/drawing/2010/main">
                  <a14:imgLayer r:embed="rId23">
                    <a14:imgEffect>
                      <a14:backgroundRemoval t="10000" b="90000" l="0" r="90000">
                        <a14:foregroundMark x1="39538" y1="17248" x2="37769" y2="28899"/>
                      </a14:backgroundRemoval>
                    </a14:imgEffect>
                  </a14:imgLayer>
                </a14:imgProps>
              </a:ext>
              <a:ext uri="{28A0092B-C50C-407E-A947-70E740481C1C}">
                <a14:useLocalDpi xmlns:a14="http://schemas.microsoft.com/office/drawing/2010/main" val="0"/>
              </a:ext>
            </a:extLst>
          </a:blip>
          <a:srcRect l="2879" t="11468" r="52891" b="10549"/>
          <a:stretch>
            <a:fillRect/>
          </a:stretch>
        </p:blipFill>
        <p:spPr>
          <a:xfrm>
            <a:off x="1677769" y="4409208"/>
            <a:ext cx="1398310" cy="1551709"/>
          </a:xfrm>
          <a:prstGeom prst="rect">
            <a:avLst/>
          </a:prstGeom>
        </p:spPr>
      </p:pic>
      <p:pic>
        <p:nvPicPr>
          <p:cNvPr id="25" name="Picture 24"/>
          <p:cNvPicPr>
            <a:picLocks noChangeAspect="1"/>
          </p:cNvPicPr>
          <p:nvPr/>
        </p:nvPicPr>
        <p:blipFill rotWithShape="1">
          <a:blip r:embed="rId24" cstate="print">
            <a:extLst>
              <a:ext uri="{BEBA8EAE-BF5A-486C-A8C5-ECC9F3942E4B}">
                <a14:imgProps xmlns:a14="http://schemas.microsoft.com/office/drawing/2010/main">
                  <a14:imgLayer r:embed="rId25">
                    <a14:imgEffect>
                      <a14:backgroundRemoval t="0" b="100000" l="10000" r="98231">
                        <a14:foregroundMark x1="78692" y1="13119" x2="66462" y2="61009"/>
                      </a14:backgroundRemoval>
                    </a14:imgEffect>
                  </a14:imgLayer>
                </a14:imgProps>
              </a:ext>
              <a:ext uri="{28A0092B-C50C-407E-A947-70E740481C1C}">
                <a14:useLocalDpi xmlns:a14="http://schemas.microsoft.com/office/drawing/2010/main" val="0"/>
              </a:ext>
            </a:extLst>
          </a:blip>
          <a:srcRect l="53845" t="8716" r="5770" b="2294"/>
          <a:stretch>
            <a:fillRect/>
          </a:stretch>
        </p:blipFill>
        <p:spPr>
          <a:xfrm>
            <a:off x="3829413" y="4458566"/>
            <a:ext cx="1228718" cy="1645902"/>
          </a:xfrm>
          <a:prstGeom prst="rect">
            <a:avLst/>
          </a:prstGeom>
        </p:spPr>
      </p:pic>
      <p:pic>
        <p:nvPicPr>
          <p:cNvPr id="26" name="Picture 25"/>
          <p:cNvPicPr>
            <a:picLocks noChangeAspect="1"/>
          </p:cNvPicPr>
          <p:nvPr/>
        </p:nvPicPr>
        <p:blipFill>
          <a:blip r:embed="rId26">
            <a:extLst>
              <a:ext uri="{BEBA8EAE-BF5A-486C-A8C5-ECC9F3942E4B}">
                <a14:imgProps xmlns:a14="http://schemas.microsoft.com/office/drawing/2010/main">
                  <a14:imgLayer r:embed="rId27">
                    <a14:imgEffect>
                      <a14:backgroundRemoval t="400" b="99600" l="9664" r="89916"/>
                    </a14:imgEffect>
                  </a14:imgLayer>
                </a14:imgProps>
              </a:ext>
              <a:ext uri="{28A0092B-C50C-407E-A947-70E740481C1C}">
                <a14:useLocalDpi xmlns:a14="http://schemas.microsoft.com/office/drawing/2010/main" val="0"/>
              </a:ext>
            </a:extLst>
          </a:blip>
          <a:stretch>
            <a:fillRect/>
          </a:stretch>
        </p:blipFill>
        <p:spPr>
          <a:xfrm>
            <a:off x="3883105" y="2139775"/>
            <a:ext cx="2406492" cy="2442441"/>
          </a:xfrm>
          <a:prstGeom prst="rect">
            <a:avLst/>
          </a:prstGeom>
        </p:spPr>
      </p:pic>
      <p:sp>
        <p:nvSpPr>
          <p:cNvPr id="27" name="Rectangle 26"/>
          <p:cNvSpPr/>
          <p:nvPr/>
        </p:nvSpPr>
        <p:spPr>
          <a:xfrm>
            <a:off x="6619" y="6015373"/>
            <a:ext cx="12150436" cy="922020"/>
          </a:xfrm>
          <a:prstGeom prst="rect">
            <a:avLst/>
          </a:prstGeom>
        </p:spPr>
        <p:style>
          <a:lnRef idx="2">
            <a:schemeClr val="accent1"/>
          </a:lnRef>
          <a:fillRef idx="1">
            <a:schemeClr val="lt1"/>
          </a:fillRef>
          <a:effectRef idx="0">
            <a:schemeClr val="accent1"/>
          </a:effectRef>
          <a:fontRef idx="minor">
            <a:schemeClr val="dk1"/>
          </a:fontRef>
        </p:style>
        <p:txBody>
          <a:bodyPr wrap="square" lIns="91440" tIns="45720" rIns="91440" bIns="45720">
            <a:spAutoFit/>
            <a:scene3d>
              <a:camera prst="orthographicFront"/>
              <a:lightRig rig="threePt" dir="t"/>
            </a:scene3d>
            <a:sp3d extrusionH="57150" prstMaterial="dkEdge">
              <a:bevelT w="38100" h="38100" prst="angle"/>
            </a:sp3d>
          </a:bodyPr>
          <a:lstStyle/>
          <a:p>
            <a:pPr algn="ctr"/>
            <a:r>
              <a:rPr lang="en-US" sz="5400" b="1" cap="none" spc="0"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Arial-Rounded" panose="020B0500000000000000" charset="0"/>
                <a:ea typeface="Arial-Rounded" panose="020B0500000000000000" charset="0"/>
                <a:cs typeface="Arial-Rounded" panose="020B0500000000000000" charset="0"/>
              </a:rPr>
              <a:t>Lớp 2A hẹn gặp lại các bạn ở bài sau nhé</a:t>
            </a:r>
          </a:p>
        </p:txBody>
      </p:sp>
      <p:pic>
        <p:nvPicPr>
          <p:cNvPr id="28" name="Picture 27"/>
          <p:cNvPicPr>
            <a:picLocks noChangeAspect="1"/>
          </p:cNvPicPr>
          <p:nvPr/>
        </p:nvPicPr>
        <p:blipFill>
          <a:blip r:embed="rId28">
            <a:extLst>
              <a:ext uri="{BEBA8EAE-BF5A-486C-A8C5-ECC9F3942E4B}">
                <a14:imgProps xmlns:a14="http://schemas.microsoft.com/office/drawing/2010/main">
                  <a14:imgLayer r:embed="rId29">
                    <a14:imgEffect>
                      <a14:backgroundRemoval t="10000" b="90000" l="4000" r="100000"/>
                    </a14:imgEffect>
                  </a14:imgLayer>
                </a14:imgProps>
              </a:ext>
              <a:ext uri="{28A0092B-C50C-407E-A947-70E740481C1C}">
                <a14:useLocalDpi xmlns:a14="http://schemas.microsoft.com/office/drawing/2010/main" val="0"/>
              </a:ext>
            </a:extLst>
          </a:blip>
          <a:stretch>
            <a:fillRect/>
          </a:stretch>
        </p:blipFill>
        <p:spPr>
          <a:xfrm>
            <a:off x="-107129" y="-41757"/>
            <a:ext cx="2153327" cy="1572075"/>
          </a:xfrm>
          <a:prstGeom prst="rect">
            <a:avLst/>
          </a:prstGeom>
        </p:spPr>
      </p:pic>
      <p:pic>
        <p:nvPicPr>
          <p:cNvPr id="29" name="Picture 28"/>
          <p:cNvPicPr>
            <a:picLocks noChangeAspect="1"/>
          </p:cNvPicPr>
          <p:nvPr/>
        </p:nvPicPr>
        <p:blipFill>
          <a:blip r:embed="rId30">
            <a:extLst>
              <a:ext uri="{28A0092B-C50C-407E-A947-70E740481C1C}">
                <a14:useLocalDpi xmlns:a14="http://schemas.microsoft.com/office/drawing/2010/main" val="0"/>
              </a:ext>
            </a:extLst>
          </a:blip>
          <a:stretch>
            <a:fillRect/>
          </a:stretch>
        </p:blipFill>
        <p:spPr>
          <a:xfrm>
            <a:off x="9675385" y="1033966"/>
            <a:ext cx="1070829" cy="1175834"/>
          </a:xfrm>
          <a:prstGeom prst="rect">
            <a:avLst/>
          </a:prstGeom>
        </p:spPr>
      </p:pic>
      <p:pic>
        <p:nvPicPr>
          <p:cNvPr id="30" name="Picture 29"/>
          <p:cNvPicPr>
            <a:picLocks noChangeAspect="1"/>
          </p:cNvPicPr>
          <p:nvPr/>
        </p:nvPicPr>
        <p:blipFill>
          <a:blip r:embed="rId31">
            <a:extLst>
              <a:ext uri="{BEBA8EAE-BF5A-486C-A8C5-ECC9F3942E4B}">
                <a14:imgProps xmlns:a14="http://schemas.microsoft.com/office/drawing/2010/main">
                  <a14:imgLayer r:embed="rId32">
                    <a14:imgEffect>
                      <a14:backgroundRemoval t="0" b="99517" l="0" r="99180">
                        <a14:foregroundMark x1="30328" y1="42512" x2="22131" y2="93720"/>
                        <a14:foregroundMark x1="23361" y1="42029" x2="15984" y2="62319"/>
                        <a14:foregroundMark x1="27869" y1="31401" x2="34016" y2="31401"/>
                        <a14:foregroundMark x1="54918" y1="40580" x2="61885" y2="41063"/>
                        <a14:foregroundMark x1="86066" y1="57488" x2="86475" y2="69565"/>
                      </a14:backgroundRemoval>
                    </a14:imgEffect>
                  </a14:imgLayer>
                </a14:imgProps>
              </a:ext>
              <a:ext uri="{28A0092B-C50C-407E-A947-70E740481C1C}">
                <a14:useLocalDpi xmlns:a14="http://schemas.microsoft.com/office/drawing/2010/main" val="0"/>
              </a:ext>
            </a:extLst>
          </a:blip>
          <a:stretch>
            <a:fillRect/>
          </a:stretch>
        </p:blipFill>
        <p:spPr>
          <a:xfrm>
            <a:off x="1636655" y="2083458"/>
            <a:ext cx="1628244" cy="1389127"/>
          </a:xfrm>
          <a:prstGeom prst="rect">
            <a:avLst/>
          </a:prstGeom>
        </p:spPr>
      </p:pic>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circle(in)">
                                      <p:cBhvr>
                                        <p:cTn id="7" dur="2000"/>
                                        <p:tgtEl>
                                          <p:spTgt spid="19"/>
                                        </p:tgtEl>
                                      </p:cBhvr>
                                    </p:animEffect>
                                  </p:childTnLst>
                                </p:cTn>
                              </p:par>
                              <p:par>
                                <p:cTn id="8" presetID="32" presetClass="emph" presetSubtype="0" fill="hold" nodeType="withEffect">
                                  <p:stCondLst>
                                    <p:cond delay="0"/>
                                  </p:stCondLst>
                                  <p:childTnLst>
                                    <p:animRot by="120000">
                                      <p:cBhvr>
                                        <p:cTn id="9" dur="50" fill="hold">
                                          <p:stCondLst>
                                            <p:cond delay="0"/>
                                          </p:stCondLst>
                                        </p:cTn>
                                        <p:tgtEl>
                                          <p:spTgt spid="23"/>
                                        </p:tgtEl>
                                        <p:attrNameLst>
                                          <p:attrName>r</p:attrName>
                                        </p:attrNameLst>
                                      </p:cBhvr>
                                    </p:animRot>
                                    <p:animRot by="-240000">
                                      <p:cBhvr>
                                        <p:cTn id="10" dur="100" fill="hold">
                                          <p:stCondLst>
                                            <p:cond delay="100"/>
                                          </p:stCondLst>
                                        </p:cTn>
                                        <p:tgtEl>
                                          <p:spTgt spid="23"/>
                                        </p:tgtEl>
                                        <p:attrNameLst>
                                          <p:attrName>r</p:attrName>
                                        </p:attrNameLst>
                                      </p:cBhvr>
                                    </p:animRot>
                                    <p:animRot by="240000">
                                      <p:cBhvr>
                                        <p:cTn id="11" dur="100" fill="hold">
                                          <p:stCondLst>
                                            <p:cond delay="200"/>
                                          </p:stCondLst>
                                        </p:cTn>
                                        <p:tgtEl>
                                          <p:spTgt spid="23"/>
                                        </p:tgtEl>
                                        <p:attrNameLst>
                                          <p:attrName>r</p:attrName>
                                        </p:attrNameLst>
                                      </p:cBhvr>
                                    </p:animRot>
                                    <p:animRot by="-240000">
                                      <p:cBhvr>
                                        <p:cTn id="12" dur="100" fill="hold">
                                          <p:stCondLst>
                                            <p:cond delay="300"/>
                                          </p:stCondLst>
                                        </p:cTn>
                                        <p:tgtEl>
                                          <p:spTgt spid="23"/>
                                        </p:tgtEl>
                                        <p:attrNameLst>
                                          <p:attrName>r</p:attrName>
                                        </p:attrNameLst>
                                      </p:cBhvr>
                                    </p:animRot>
                                    <p:animRot by="120000">
                                      <p:cBhvr>
                                        <p:cTn id="13" dur="100" fill="hold">
                                          <p:stCondLst>
                                            <p:cond delay="400"/>
                                          </p:stCondLst>
                                        </p:cTn>
                                        <p:tgtEl>
                                          <p:spTgt spid="23"/>
                                        </p:tgtEl>
                                        <p:attrNameLst>
                                          <p:attrName>r</p:attrName>
                                        </p:attrNameLst>
                                      </p:cBhvr>
                                    </p:animRot>
                                  </p:childTnLst>
                                </p:cTn>
                              </p:par>
                            </p:childTnLst>
                          </p:cTn>
                        </p:par>
                        <p:par>
                          <p:cTn id="14" fill="hold">
                            <p:stCondLst>
                              <p:cond delay="2000"/>
                            </p:stCondLst>
                            <p:childTnLst>
                              <p:par>
                                <p:cTn id="15" presetID="32" presetClass="emph" presetSubtype="0" fill="hold" nodeType="afterEffect">
                                  <p:stCondLst>
                                    <p:cond delay="500"/>
                                  </p:stCondLst>
                                  <p:childTnLst>
                                    <p:animRot by="120000">
                                      <p:cBhvr>
                                        <p:cTn id="16" dur="100" fill="hold">
                                          <p:stCondLst>
                                            <p:cond delay="0"/>
                                          </p:stCondLst>
                                        </p:cTn>
                                        <p:tgtEl>
                                          <p:spTgt spid="24"/>
                                        </p:tgtEl>
                                        <p:attrNameLst>
                                          <p:attrName>r</p:attrName>
                                        </p:attrNameLst>
                                      </p:cBhvr>
                                    </p:animRot>
                                    <p:animRot by="-240000">
                                      <p:cBhvr>
                                        <p:cTn id="17" dur="200" fill="hold">
                                          <p:stCondLst>
                                            <p:cond delay="200"/>
                                          </p:stCondLst>
                                        </p:cTn>
                                        <p:tgtEl>
                                          <p:spTgt spid="24"/>
                                        </p:tgtEl>
                                        <p:attrNameLst>
                                          <p:attrName>r</p:attrName>
                                        </p:attrNameLst>
                                      </p:cBhvr>
                                    </p:animRot>
                                    <p:animRot by="240000">
                                      <p:cBhvr>
                                        <p:cTn id="18" dur="200" fill="hold">
                                          <p:stCondLst>
                                            <p:cond delay="400"/>
                                          </p:stCondLst>
                                        </p:cTn>
                                        <p:tgtEl>
                                          <p:spTgt spid="24"/>
                                        </p:tgtEl>
                                        <p:attrNameLst>
                                          <p:attrName>r</p:attrName>
                                        </p:attrNameLst>
                                      </p:cBhvr>
                                    </p:animRot>
                                    <p:animRot by="-240000">
                                      <p:cBhvr>
                                        <p:cTn id="19" dur="200" fill="hold">
                                          <p:stCondLst>
                                            <p:cond delay="600"/>
                                          </p:stCondLst>
                                        </p:cTn>
                                        <p:tgtEl>
                                          <p:spTgt spid="24"/>
                                        </p:tgtEl>
                                        <p:attrNameLst>
                                          <p:attrName>r</p:attrName>
                                        </p:attrNameLst>
                                      </p:cBhvr>
                                    </p:animRot>
                                    <p:animRot by="120000">
                                      <p:cBhvr>
                                        <p:cTn id="20" dur="200" fill="hold">
                                          <p:stCondLst>
                                            <p:cond delay="800"/>
                                          </p:stCondLst>
                                        </p:cTn>
                                        <p:tgtEl>
                                          <p:spTgt spid="24"/>
                                        </p:tgtEl>
                                        <p:attrNameLst>
                                          <p:attrName>r</p:attrName>
                                        </p:attrNameLst>
                                      </p:cBhvr>
                                    </p:animRot>
                                  </p:childTnLst>
                                </p:cTn>
                              </p:par>
                            </p:childTnLst>
                          </p:cTn>
                        </p:par>
                        <p:par>
                          <p:cTn id="21" fill="hold">
                            <p:stCondLst>
                              <p:cond delay="3500"/>
                            </p:stCondLst>
                            <p:childTnLst>
                              <p:par>
                                <p:cTn id="22" presetID="32" presetClass="emph" presetSubtype="0" fill="hold" nodeType="afterEffect">
                                  <p:stCondLst>
                                    <p:cond delay="0"/>
                                  </p:stCondLst>
                                  <p:childTnLst>
                                    <p:animRot by="120000">
                                      <p:cBhvr>
                                        <p:cTn id="23" dur="100" fill="hold">
                                          <p:stCondLst>
                                            <p:cond delay="0"/>
                                          </p:stCondLst>
                                        </p:cTn>
                                        <p:tgtEl>
                                          <p:spTgt spid="25"/>
                                        </p:tgtEl>
                                        <p:attrNameLst>
                                          <p:attrName>r</p:attrName>
                                        </p:attrNameLst>
                                      </p:cBhvr>
                                    </p:animRot>
                                    <p:animRot by="-240000">
                                      <p:cBhvr>
                                        <p:cTn id="24" dur="200" fill="hold">
                                          <p:stCondLst>
                                            <p:cond delay="200"/>
                                          </p:stCondLst>
                                        </p:cTn>
                                        <p:tgtEl>
                                          <p:spTgt spid="25"/>
                                        </p:tgtEl>
                                        <p:attrNameLst>
                                          <p:attrName>r</p:attrName>
                                        </p:attrNameLst>
                                      </p:cBhvr>
                                    </p:animRot>
                                    <p:animRot by="240000">
                                      <p:cBhvr>
                                        <p:cTn id="25" dur="200" fill="hold">
                                          <p:stCondLst>
                                            <p:cond delay="400"/>
                                          </p:stCondLst>
                                        </p:cTn>
                                        <p:tgtEl>
                                          <p:spTgt spid="25"/>
                                        </p:tgtEl>
                                        <p:attrNameLst>
                                          <p:attrName>r</p:attrName>
                                        </p:attrNameLst>
                                      </p:cBhvr>
                                    </p:animRot>
                                    <p:animRot by="-240000">
                                      <p:cBhvr>
                                        <p:cTn id="26" dur="200" fill="hold">
                                          <p:stCondLst>
                                            <p:cond delay="600"/>
                                          </p:stCondLst>
                                        </p:cTn>
                                        <p:tgtEl>
                                          <p:spTgt spid="25"/>
                                        </p:tgtEl>
                                        <p:attrNameLst>
                                          <p:attrName>r</p:attrName>
                                        </p:attrNameLst>
                                      </p:cBhvr>
                                    </p:animRot>
                                    <p:animRot by="120000">
                                      <p:cBhvr>
                                        <p:cTn id="27" dur="200" fill="hold">
                                          <p:stCondLst>
                                            <p:cond delay="800"/>
                                          </p:stCondLst>
                                        </p:cTn>
                                        <p:tgtEl>
                                          <p:spTgt spid="25"/>
                                        </p:tgtEl>
                                        <p:attrNameLst>
                                          <p:attrName>r</p:attrName>
                                        </p:attrNameLst>
                                      </p:cBhvr>
                                    </p:animRot>
                                  </p:childTnLst>
                                </p:cTn>
                              </p:par>
                              <p:par>
                                <p:cTn id="28" presetID="53" presetClass="entr" presetSubtype="16" fill="hold" nodeType="withEffect">
                                  <p:stCondLst>
                                    <p:cond delay="0"/>
                                  </p:stCondLst>
                                  <p:childTnLst>
                                    <p:set>
                                      <p:cBhvr>
                                        <p:cTn id="29" dur="1" fill="hold">
                                          <p:stCondLst>
                                            <p:cond delay="0"/>
                                          </p:stCondLst>
                                        </p:cTn>
                                        <p:tgtEl>
                                          <p:spTgt spid="26"/>
                                        </p:tgtEl>
                                        <p:attrNameLst>
                                          <p:attrName>style.visibility</p:attrName>
                                        </p:attrNameLst>
                                      </p:cBhvr>
                                      <p:to>
                                        <p:strVal val="visible"/>
                                      </p:to>
                                    </p:set>
                                    <p:anim calcmode="lin" valueType="num">
                                      <p:cBhvr>
                                        <p:cTn id="30" dur="500" fill="hold"/>
                                        <p:tgtEl>
                                          <p:spTgt spid="26"/>
                                        </p:tgtEl>
                                        <p:attrNameLst>
                                          <p:attrName>ppt_w</p:attrName>
                                        </p:attrNameLst>
                                      </p:cBhvr>
                                      <p:tavLst>
                                        <p:tav tm="0">
                                          <p:val>
                                            <p:fltVal val="0"/>
                                          </p:val>
                                        </p:tav>
                                        <p:tav tm="100000">
                                          <p:val>
                                            <p:strVal val="#ppt_w"/>
                                          </p:val>
                                        </p:tav>
                                      </p:tavLst>
                                    </p:anim>
                                    <p:anim calcmode="lin" valueType="num">
                                      <p:cBhvr>
                                        <p:cTn id="31" dur="500" fill="hold"/>
                                        <p:tgtEl>
                                          <p:spTgt spid="26"/>
                                        </p:tgtEl>
                                        <p:attrNameLst>
                                          <p:attrName>ppt_h</p:attrName>
                                        </p:attrNameLst>
                                      </p:cBhvr>
                                      <p:tavLst>
                                        <p:tav tm="0">
                                          <p:val>
                                            <p:fltVal val="0"/>
                                          </p:val>
                                        </p:tav>
                                        <p:tav tm="100000">
                                          <p:val>
                                            <p:strVal val="#ppt_h"/>
                                          </p:val>
                                        </p:tav>
                                      </p:tavLst>
                                    </p:anim>
                                    <p:animEffect transition="in" filter="fade">
                                      <p:cBhvr>
                                        <p:cTn id="32" dur="500"/>
                                        <p:tgtEl>
                                          <p:spTgt spid="26"/>
                                        </p:tgtEl>
                                      </p:cBhvr>
                                    </p:animEffect>
                                  </p:childTnLst>
                                </p:cTn>
                              </p:par>
                            </p:childTnLst>
                          </p:cTn>
                        </p:par>
                      </p:childTnLst>
                    </p:cTn>
                  </p:par>
                  <p:par>
                    <p:cTn id="33" fill="hold">
                      <p:stCondLst>
                        <p:cond delay="indefinite"/>
                      </p:stCondLst>
                      <p:childTnLst>
                        <p:par>
                          <p:cTn id="34" fill="hold">
                            <p:stCondLst>
                              <p:cond delay="0"/>
                            </p:stCondLst>
                            <p:childTnLst>
                              <p:par>
                                <p:cTn id="35" presetID="53" presetClass="entr" presetSubtype="16" fill="hold" grpId="0" nodeType="clickEffect">
                                  <p:stCondLst>
                                    <p:cond delay="0"/>
                                  </p:stCondLst>
                                  <p:childTnLst>
                                    <p:set>
                                      <p:cBhvr>
                                        <p:cTn id="36" dur="1" fill="hold">
                                          <p:stCondLst>
                                            <p:cond delay="0"/>
                                          </p:stCondLst>
                                        </p:cTn>
                                        <p:tgtEl>
                                          <p:spTgt spid="27"/>
                                        </p:tgtEl>
                                        <p:attrNameLst>
                                          <p:attrName>style.visibility</p:attrName>
                                        </p:attrNameLst>
                                      </p:cBhvr>
                                      <p:to>
                                        <p:strVal val="visible"/>
                                      </p:to>
                                    </p:set>
                                    <p:anim calcmode="lin" valueType="num">
                                      <p:cBhvr>
                                        <p:cTn id="37" dur="500" fill="hold"/>
                                        <p:tgtEl>
                                          <p:spTgt spid="27"/>
                                        </p:tgtEl>
                                        <p:attrNameLst>
                                          <p:attrName>ppt_w</p:attrName>
                                        </p:attrNameLst>
                                      </p:cBhvr>
                                      <p:tavLst>
                                        <p:tav tm="0">
                                          <p:val>
                                            <p:fltVal val="0"/>
                                          </p:val>
                                        </p:tav>
                                        <p:tav tm="100000">
                                          <p:val>
                                            <p:strVal val="#ppt_w"/>
                                          </p:val>
                                        </p:tav>
                                      </p:tavLst>
                                    </p:anim>
                                    <p:anim calcmode="lin" valueType="num">
                                      <p:cBhvr>
                                        <p:cTn id="38" dur="500" fill="hold"/>
                                        <p:tgtEl>
                                          <p:spTgt spid="27"/>
                                        </p:tgtEl>
                                        <p:attrNameLst>
                                          <p:attrName>ppt_h</p:attrName>
                                        </p:attrNameLst>
                                      </p:cBhvr>
                                      <p:tavLst>
                                        <p:tav tm="0">
                                          <p:val>
                                            <p:fltVal val="0"/>
                                          </p:val>
                                        </p:tav>
                                        <p:tav tm="100000">
                                          <p:val>
                                            <p:strVal val="#ppt_h"/>
                                          </p:val>
                                        </p:tav>
                                      </p:tavLst>
                                    </p:anim>
                                    <p:animEffect transition="in" filter="fade">
                                      <p:cBhvr>
                                        <p:cTn id="39"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bldLvl="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rotWithShape="1">
          <a:blip r:embed="rId10">
            <a:extLst>
              <a:ext uri="{28A0092B-C50C-407E-A947-70E740481C1C}">
                <a14:useLocalDpi xmlns:a14="http://schemas.microsoft.com/office/drawing/2010/main" val="0"/>
              </a:ext>
            </a:extLst>
          </a:blip>
          <a:srcRect b="9372"/>
          <a:stretch>
            <a:fillRect/>
          </a:stretch>
        </p:blipFill>
        <p:spPr bwMode="auto">
          <a:xfrm>
            <a:off x="0" y="1"/>
            <a:ext cx="12192000" cy="6857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3" name="Picture 5"/>
          <p:cNvPicPr>
            <a:picLocks noChangeAspect="1" noChangeArrowheads="1"/>
          </p:cNvPicPr>
          <p:nvPr/>
        </p:nvPicPr>
        <p:blipFill>
          <a:blip r:embed="rId11" cstate="print">
            <a:extLst>
              <a:ext uri="{BEBA8EAE-BF5A-486C-A8C5-ECC9F3942E4B}">
                <a14:imgProps xmlns:a14="http://schemas.microsoft.com/office/drawing/2010/main">
                  <a14:imgLayer r:embed="rId12">
                    <a14:imgEffect>
                      <a14:backgroundRemoval t="0" b="97395" l="6550" r="92652">
                        <a14:foregroundMark x1="30192" y1="95130" x2="43291" y2="87542"/>
                        <a14:foregroundMark x1="37220" y1="86070" x2="26198" y2="93318"/>
                        <a14:foregroundMark x1="61182" y1="86636" x2="73003" y2="94224"/>
                        <a14:foregroundMark x1="57987" y1="89921" x2="61661" y2="92186"/>
                      </a14:backgroundRemoval>
                    </a14:imgEffect>
                  </a14:imgLayer>
                </a14:imgProps>
              </a:ext>
              <a:ext uri="{28A0092B-C50C-407E-A947-70E740481C1C}">
                <a14:useLocalDpi xmlns:a14="http://schemas.microsoft.com/office/drawing/2010/main" val="0"/>
              </a:ext>
            </a:extLst>
          </a:blip>
          <a:srcRect/>
          <a:stretch>
            <a:fillRect/>
          </a:stretch>
        </p:blipFill>
        <p:spPr bwMode="auto">
          <a:xfrm flipH="1">
            <a:off x="2133600" y="3352800"/>
            <a:ext cx="2003681" cy="22928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Rounded Rectangle 8"/>
          <p:cNvSpPr/>
          <p:nvPr/>
        </p:nvSpPr>
        <p:spPr>
          <a:xfrm>
            <a:off x="3135440" y="152402"/>
            <a:ext cx="7010400" cy="1142999"/>
          </a:xfrm>
          <a:prstGeom prst="roundRect">
            <a:avLst/>
          </a:prstGeom>
          <a:solidFill>
            <a:schemeClr val="accent6">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solidFill>
                  <a:schemeClr val="tx1"/>
                </a:solidFill>
                <a:latin typeface="Arial-Rounded" panose="020B0500000000000000" charset="0"/>
                <a:ea typeface="Arial-Rounded" panose="020B0500000000000000" charset="0"/>
                <a:cs typeface="Arial-Rounded" panose="020B0500000000000000" charset="0"/>
              </a:rPr>
              <a:t>Em yêu mái trường</a:t>
            </a:r>
          </a:p>
          <a:p>
            <a:pPr algn="ctr"/>
            <a:r>
              <a:rPr lang="en-US" sz="3600" b="1" dirty="0">
                <a:solidFill>
                  <a:schemeClr val="tx1"/>
                </a:solidFill>
                <a:latin typeface="Arial-Rounded" panose="020B0500000000000000" charset="0"/>
                <a:ea typeface="Arial-Rounded" panose="020B0500000000000000" charset="0"/>
                <a:cs typeface="Arial-Rounded" panose="020B0500000000000000" charset="0"/>
              </a:rPr>
              <a:t>Có hàng.... mát</a:t>
            </a:r>
          </a:p>
        </p:txBody>
      </p:sp>
      <p:sp>
        <p:nvSpPr>
          <p:cNvPr id="10" name="Rectangle 9"/>
          <p:cNvSpPr/>
          <p:nvPr/>
        </p:nvSpPr>
        <p:spPr>
          <a:xfrm>
            <a:off x="1278785" y="1756400"/>
            <a:ext cx="2894894" cy="1600200"/>
          </a:xfrm>
          <a:prstGeom prst="rect">
            <a:avLst/>
          </a:prstGeom>
          <a:solidFill>
            <a:schemeClr val="accent2">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solidFill>
                  <a:prstClr val="white"/>
                </a:solidFill>
                <a:latin typeface="Arial-Rounded" panose="020B0500000000000000" charset="0"/>
                <a:ea typeface="Arial-Rounded" panose="020B0500000000000000" charset="0"/>
                <a:cs typeface="Arial-Rounded" panose="020B0500000000000000" charset="0"/>
              </a:rPr>
              <a:t>A. bàng</a:t>
            </a:r>
          </a:p>
        </p:txBody>
      </p:sp>
      <p:sp>
        <p:nvSpPr>
          <p:cNvPr id="11" name="Rectangle 10"/>
          <p:cNvSpPr/>
          <p:nvPr/>
        </p:nvSpPr>
        <p:spPr>
          <a:xfrm>
            <a:off x="8942040" y="1846888"/>
            <a:ext cx="2487960" cy="1505912"/>
          </a:xfrm>
          <a:prstGeom prst="rect">
            <a:avLst/>
          </a:prstGeom>
          <a:solidFill>
            <a:schemeClr val="accent2">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solidFill>
                  <a:prstClr val="white"/>
                </a:solidFill>
                <a:latin typeface="Arial-Rounded" panose="020B0500000000000000" charset="0"/>
                <a:ea typeface="Arial-Rounded" panose="020B0500000000000000" charset="0"/>
                <a:cs typeface="Arial-Rounded" panose="020B0500000000000000" charset="0"/>
              </a:rPr>
              <a:t>C. cây</a:t>
            </a:r>
          </a:p>
        </p:txBody>
      </p:sp>
      <p:sp>
        <p:nvSpPr>
          <p:cNvPr id="12" name="Rectangle 11"/>
          <p:cNvSpPr/>
          <p:nvPr/>
        </p:nvSpPr>
        <p:spPr>
          <a:xfrm>
            <a:off x="4860184" y="1752600"/>
            <a:ext cx="3369415" cy="1600200"/>
          </a:xfrm>
          <a:prstGeom prst="rect">
            <a:avLst/>
          </a:prstGeom>
          <a:solidFill>
            <a:schemeClr val="accent2">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solidFill>
                  <a:prstClr val="white"/>
                </a:solidFill>
                <a:latin typeface="Arial-Rounded" panose="020B0500000000000000" charset="0"/>
                <a:ea typeface="Arial-Rounded" panose="020B0500000000000000" charset="0"/>
                <a:cs typeface="Arial-Rounded" panose="020B0500000000000000" charset="0"/>
              </a:rPr>
              <a:t>B. tre</a:t>
            </a:r>
          </a:p>
        </p:txBody>
      </p:sp>
      <p:pic>
        <p:nvPicPr>
          <p:cNvPr id="2052" name="Picture 4"/>
          <p:cNvPicPr>
            <a:picLocks noChangeAspect="1" noChangeArrowheads="1"/>
          </p:cNvPicPr>
          <p:nvPr/>
        </p:nvPicPr>
        <p:blipFill rotWithShape="1">
          <a:blip r:embed="rId13">
            <a:extLst>
              <a:ext uri="{BEBA8EAE-BF5A-486C-A8C5-ECC9F3942E4B}">
                <a14:imgProps xmlns:a14="http://schemas.microsoft.com/office/drawing/2010/main">
                  <a14:imgLayer r:embed="rId14">
                    <a14:imgEffect>
                      <a14:backgroundRemoval t="10000" b="84066" l="0" r="100000">
                        <a14:foregroundMark x1="17692" y1="60989" x2="20110" y2="70000"/>
                        <a14:foregroundMark x1="77692" y1="60110" x2="81209" y2="69560"/>
                      </a14:backgroundRemoval>
                    </a14:imgEffect>
                  </a14:imgLayer>
                </a14:imgProps>
              </a:ext>
              <a:ext uri="{28A0092B-C50C-407E-A947-70E740481C1C}">
                <a14:useLocalDpi xmlns:a14="http://schemas.microsoft.com/office/drawing/2010/main" val="0"/>
              </a:ext>
            </a:extLst>
          </a:blip>
          <a:srcRect l="-1" t="18901" r="-2198" b="21978"/>
          <a:stretch>
            <a:fillRect/>
          </a:stretch>
        </p:blipFill>
        <p:spPr bwMode="auto">
          <a:xfrm>
            <a:off x="10287000" y="3733800"/>
            <a:ext cx="5486400" cy="30237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Am-thanh-tra-loi-sai-www_yeualo_com (3)_cut.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5"/>
          <a:stretch>
            <a:fillRect/>
          </a:stretch>
        </p:blipFill>
        <p:spPr>
          <a:xfrm>
            <a:off x="-2514600" y="114300"/>
            <a:ext cx="609600" cy="609600"/>
          </a:xfrm>
          <a:prstGeom prst="rect">
            <a:avLst/>
          </a:prstGeom>
        </p:spPr>
      </p:pic>
      <p:pic>
        <p:nvPicPr>
          <p:cNvPr id="14" name="Am-thanh-tra-loi-sai-www_yeualo_com (3)_cut.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5"/>
          <a:stretch>
            <a:fillRect/>
          </a:stretch>
        </p:blipFill>
        <p:spPr>
          <a:xfrm>
            <a:off x="-2324100" y="1485900"/>
            <a:ext cx="609600" cy="609600"/>
          </a:xfrm>
          <a:prstGeom prst="rect">
            <a:avLst/>
          </a:prstGeom>
        </p:spPr>
      </p:pic>
      <p:pic>
        <p:nvPicPr>
          <p:cNvPr id="16" name="Bus Horn sound effect">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16"/>
          <a:stretch>
            <a:fillRect/>
          </a:stretch>
        </p:blipFill>
        <p:spPr>
          <a:xfrm>
            <a:off x="14871378" y="7010400"/>
            <a:ext cx="609600" cy="609600"/>
          </a:xfrm>
          <a:prstGeom prst="rect">
            <a:avLst/>
          </a:prstGeom>
        </p:spPr>
      </p:pic>
      <p:pic>
        <p:nvPicPr>
          <p:cNvPr id="18" name="Bus Sound Effects">
            <a:hlinkClick r:id="" action="ppaction://media"/>
          </p:cNvPr>
          <p:cNvPicPr>
            <a:picLocks noChangeAspect="1"/>
          </p:cNvPicPr>
          <p:nvPr>
            <a:audioFile r:link="rId5"/>
            <p:extLst>
              <p:ext uri="{DAA4B4D4-6D71-4841-9C94-3DE7FCFB9230}">
                <p14:media xmlns:p14="http://schemas.microsoft.com/office/powerpoint/2010/main" r:embed="rId6">
                  <p14:trim st="440" end="15675"/>
                </p14:media>
              </p:ext>
            </p:extLst>
          </p:nvPr>
        </p:nvPicPr>
        <p:blipFill>
          <a:blip r:embed="rId16"/>
          <a:stretch>
            <a:fillRect/>
          </a:stretch>
        </p:blipFill>
        <p:spPr>
          <a:xfrm>
            <a:off x="14852328" y="1237288"/>
            <a:ext cx="609600" cy="609600"/>
          </a:xfrm>
          <a:prstGeom prst="rect">
            <a:avLst/>
          </a:prstGeom>
        </p:spPr>
      </p:pic>
      <p:pic>
        <p:nvPicPr>
          <p:cNvPr id="8" name="Am-thanh-tra-loi-dung-www_yeualo_com_cut.mp3">
            <a:hlinkClick r:id="" action="ppaction://media"/>
          </p:cNvPr>
          <p:cNvPicPr>
            <a:picLocks noChangeAspect="1"/>
          </p:cNvPicPr>
          <p:nvPr>
            <a:audioFile r:link="rId8"/>
            <p:extLst>
              <p:ext uri="{DAA4B4D4-6D71-4841-9C94-3DE7FCFB9230}">
                <p14:media xmlns:p14="http://schemas.microsoft.com/office/powerpoint/2010/main" r:embed="rId7"/>
              </p:ext>
            </p:extLst>
          </p:nvPr>
        </p:nvPicPr>
        <p:blipFill>
          <a:blip r:embed="rId15"/>
          <a:stretch>
            <a:fillRect/>
          </a:stretch>
        </p:blipFill>
        <p:spPr>
          <a:xfrm>
            <a:off x="-4953000" y="2819400"/>
            <a:ext cx="609600" cy="6096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repeatCount="indefinite" fill="hold" nodeType="withEffect">
                                  <p:stCondLst>
                                    <p:cond delay="0"/>
                                  </p:stCondLst>
                                  <p:childTnLst>
                                    <p:animRot by="120000">
                                      <p:cBhvr>
                                        <p:cTn id="6" dur="300" fill="hold">
                                          <p:stCondLst>
                                            <p:cond delay="0"/>
                                          </p:stCondLst>
                                        </p:cTn>
                                        <p:tgtEl>
                                          <p:spTgt spid="2053"/>
                                        </p:tgtEl>
                                        <p:attrNameLst>
                                          <p:attrName>r</p:attrName>
                                        </p:attrNameLst>
                                      </p:cBhvr>
                                    </p:animRot>
                                    <p:animRot by="-240000">
                                      <p:cBhvr>
                                        <p:cTn id="7" dur="600" fill="hold">
                                          <p:stCondLst>
                                            <p:cond delay="600"/>
                                          </p:stCondLst>
                                        </p:cTn>
                                        <p:tgtEl>
                                          <p:spTgt spid="2053"/>
                                        </p:tgtEl>
                                        <p:attrNameLst>
                                          <p:attrName>r</p:attrName>
                                        </p:attrNameLst>
                                      </p:cBhvr>
                                    </p:animRot>
                                    <p:animRot by="240000">
                                      <p:cBhvr>
                                        <p:cTn id="8" dur="600" fill="hold">
                                          <p:stCondLst>
                                            <p:cond delay="1200"/>
                                          </p:stCondLst>
                                        </p:cTn>
                                        <p:tgtEl>
                                          <p:spTgt spid="2053"/>
                                        </p:tgtEl>
                                        <p:attrNameLst>
                                          <p:attrName>r</p:attrName>
                                        </p:attrNameLst>
                                      </p:cBhvr>
                                    </p:animRot>
                                    <p:animRot by="-240000">
                                      <p:cBhvr>
                                        <p:cTn id="9" dur="600" fill="hold">
                                          <p:stCondLst>
                                            <p:cond delay="1800"/>
                                          </p:stCondLst>
                                        </p:cTn>
                                        <p:tgtEl>
                                          <p:spTgt spid="2053"/>
                                        </p:tgtEl>
                                        <p:attrNameLst>
                                          <p:attrName>r</p:attrName>
                                        </p:attrNameLst>
                                      </p:cBhvr>
                                    </p:animRot>
                                    <p:animRot by="120000">
                                      <p:cBhvr>
                                        <p:cTn id="10" dur="600" fill="hold">
                                          <p:stCondLst>
                                            <p:cond delay="2400"/>
                                          </p:stCondLst>
                                        </p:cTn>
                                        <p:tgtEl>
                                          <p:spTgt spid="2053"/>
                                        </p:tgtEl>
                                        <p:attrNameLst>
                                          <p:attrName>r</p:attrName>
                                        </p:attrNameLst>
                                      </p:cBhvr>
                                    </p:animRot>
                                  </p:childTnLst>
                                </p:cTn>
                              </p:par>
                              <p:par>
                                <p:cTn id="11" presetID="1" presetClass="mediacall" presetSubtype="0" fill="hold" nodeType="withEffect">
                                  <p:stCondLst>
                                    <p:cond delay="0"/>
                                  </p:stCondLst>
                                  <p:childTnLst>
                                    <p:cmd type="call" cmd="playFrom(0.0)">
                                      <p:cBhvr>
                                        <p:cTn id="12" dur="3032" fill="hold"/>
                                        <p:tgtEl>
                                          <p:spTgt spid="16"/>
                                        </p:tgtEl>
                                      </p:cBhvr>
                                    </p:cmd>
                                  </p:childTnLst>
                                </p:cTn>
                              </p:par>
                              <p:par>
                                <p:cTn id="13" presetID="35" presetClass="path" presetSubtype="0" accel="50000" decel="50000" fill="hold" nodeType="withEffect">
                                  <p:stCondLst>
                                    <p:cond delay="0"/>
                                  </p:stCondLst>
                                  <p:childTnLst>
                                    <p:animMotion origin="layout" path="M 0 -4.81481E-6 L -0.68333 0.00325 " pathEditMode="relative" rAng="0" ptsTypes="AA">
                                      <p:cBhvr>
                                        <p:cTn id="14" dur="5000" fill="hold"/>
                                        <p:tgtEl>
                                          <p:spTgt spid="2052"/>
                                        </p:tgtEl>
                                        <p:attrNameLst>
                                          <p:attrName>ppt_x</p:attrName>
                                          <p:attrName>ppt_y</p:attrName>
                                        </p:attrNameLst>
                                      </p:cBhvr>
                                      <p:rCtr x="-34167" y="162"/>
                                    </p:animMotion>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barn(inVertical)">
                                      <p:cBhvr>
                                        <p:cTn id="19" dur="500"/>
                                        <p:tgtEl>
                                          <p:spTgt spid="9"/>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grpId="0" nodeType="click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barn(inVertical)">
                                      <p:cBhvr>
                                        <p:cTn id="24" dur="500"/>
                                        <p:tgtEl>
                                          <p:spTgt spid="10"/>
                                        </p:tgtEl>
                                      </p:cBhvr>
                                    </p:animEffect>
                                  </p:childTnLst>
                                </p:cTn>
                              </p:par>
                              <p:par>
                                <p:cTn id="25" presetID="16" presetClass="entr" presetSubtype="21"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barn(inVertical)">
                                      <p:cBhvr>
                                        <p:cTn id="27" dur="500"/>
                                        <p:tgtEl>
                                          <p:spTgt spid="12"/>
                                        </p:tgtEl>
                                      </p:cBhvr>
                                    </p:animEffect>
                                  </p:childTnLst>
                                </p:cTn>
                              </p:par>
                              <p:par>
                                <p:cTn id="28" presetID="16" presetClass="entr" presetSubtype="21" fill="hold" grpId="0" nodeType="with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barn(inVertical)">
                                      <p:cBhvr>
                                        <p:cTn id="3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31" restart="whenNotActive" fill="hold" evtFilter="cancelBubble" nodeType="interactiveSeq">
                <p:stCondLst>
                  <p:cond evt="onClick" delay="0">
                    <p:tgtEl>
                      <p:spTgt spid="11"/>
                    </p:tgtEl>
                  </p:cond>
                </p:stCondLst>
                <p:endSync evt="end" delay="0">
                  <p:rtn val="all"/>
                </p:endSync>
                <p:childTnLst>
                  <p:par>
                    <p:cTn id="32" fill="hold">
                      <p:stCondLst>
                        <p:cond delay="0"/>
                      </p:stCondLst>
                      <p:childTnLst>
                        <p:par>
                          <p:cTn id="33" fill="hold">
                            <p:stCondLst>
                              <p:cond delay="0"/>
                            </p:stCondLst>
                            <p:childTnLst>
                              <p:par>
                                <p:cTn id="34" presetID="1" presetClass="mediacall" presetSubtype="0" fill="hold" nodeType="withEffect">
                                  <p:stCondLst>
                                    <p:cond delay="0"/>
                                  </p:stCondLst>
                                  <p:childTnLst>
                                    <p:cmd type="call" cmd="playFrom(0.0)">
                                      <p:cBhvr>
                                        <p:cTn id="35" dur="9027" fill="hold"/>
                                        <p:tgtEl>
                                          <p:spTgt spid="8"/>
                                        </p:tgtEl>
                                      </p:cBhvr>
                                    </p:cmd>
                                  </p:childTnLst>
                                </p:cTn>
                              </p:par>
                              <p:par>
                                <p:cTn id="36" presetID="63" presetClass="path" presetSubtype="0" accel="50000" decel="50000" fill="hold" nodeType="withEffect">
                                  <p:stCondLst>
                                    <p:cond delay="0"/>
                                  </p:stCondLst>
                                  <p:childTnLst>
                                    <p:animMotion origin="layout" path="M -1.45833E-6 1.48148E-6 L 0.25 1.48148E-6 " pathEditMode="relative" rAng="0" ptsTypes="AA">
                                      <p:cBhvr>
                                        <p:cTn id="37" dur="3000" fill="hold"/>
                                        <p:tgtEl>
                                          <p:spTgt spid="2053"/>
                                        </p:tgtEl>
                                        <p:attrNameLst>
                                          <p:attrName>ppt_x</p:attrName>
                                          <p:attrName>ppt_y</p:attrName>
                                        </p:attrNameLst>
                                      </p:cBhvr>
                                      <p:rCtr x="12500" y="0"/>
                                    </p:animMotion>
                                  </p:childTnLst>
                                </p:cTn>
                              </p:par>
                            </p:childTnLst>
                          </p:cTn>
                        </p:par>
                        <p:par>
                          <p:cTn id="38" fill="hold">
                            <p:stCondLst>
                              <p:cond delay="9500"/>
                            </p:stCondLst>
                            <p:childTnLst>
                              <p:par>
                                <p:cTn id="39" presetID="53" presetClass="exit" presetSubtype="32" fill="hold" nodeType="afterEffect">
                                  <p:stCondLst>
                                    <p:cond delay="0"/>
                                  </p:stCondLst>
                                  <p:childTnLst>
                                    <p:anim calcmode="lin" valueType="num">
                                      <p:cBhvr>
                                        <p:cTn id="40" dur="10"/>
                                        <p:tgtEl>
                                          <p:spTgt spid="2053"/>
                                        </p:tgtEl>
                                        <p:attrNameLst>
                                          <p:attrName>ppt_w</p:attrName>
                                        </p:attrNameLst>
                                      </p:cBhvr>
                                      <p:tavLst>
                                        <p:tav tm="0">
                                          <p:val>
                                            <p:strVal val="ppt_w"/>
                                          </p:val>
                                        </p:tav>
                                        <p:tav tm="100000">
                                          <p:val>
                                            <p:fltVal val="0"/>
                                          </p:val>
                                        </p:tav>
                                      </p:tavLst>
                                    </p:anim>
                                    <p:anim calcmode="lin" valueType="num">
                                      <p:cBhvr>
                                        <p:cTn id="41" dur="10"/>
                                        <p:tgtEl>
                                          <p:spTgt spid="2053"/>
                                        </p:tgtEl>
                                        <p:attrNameLst>
                                          <p:attrName>ppt_h</p:attrName>
                                        </p:attrNameLst>
                                      </p:cBhvr>
                                      <p:tavLst>
                                        <p:tav tm="0">
                                          <p:val>
                                            <p:strVal val="ppt_h"/>
                                          </p:val>
                                        </p:tav>
                                        <p:tav tm="100000">
                                          <p:val>
                                            <p:fltVal val="0"/>
                                          </p:val>
                                        </p:tav>
                                      </p:tavLst>
                                    </p:anim>
                                    <p:animEffect transition="out" filter="fade">
                                      <p:cBhvr>
                                        <p:cTn id="42" dur="10"/>
                                        <p:tgtEl>
                                          <p:spTgt spid="2053"/>
                                        </p:tgtEl>
                                      </p:cBhvr>
                                    </p:animEffect>
                                    <p:set>
                                      <p:cBhvr>
                                        <p:cTn id="43" dur="1" fill="hold">
                                          <p:stCondLst>
                                            <p:cond delay="9"/>
                                          </p:stCondLst>
                                        </p:cTn>
                                        <p:tgtEl>
                                          <p:spTgt spid="2053"/>
                                        </p:tgtEl>
                                        <p:attrNameLst>
                                          <p:attrName>style.visibility</p:attrName>
                                        </p:attrNameLst>
                                      </p:cBhvr>
                                      <p:to>
                                        <p:strVal val="hidden"/>
                                      </p:to>
                                    </p:set>
                                  </p:childTnLst>
                                </p:cTn>
                              </p:par>
                            </p:childTnLst>
                          </p:cTn>
                        </p:par>
                        <p:par>
                          <p:cTn id="44" fill="hold">
                            <p:stCondLst>
                              <p:cond delay="10000"/>
                            </p:stCondLst>
                            <p:childTnLst>
                              <p:par>
                                <p:cTn id="45" presetID="1" presetClass="mediacall" presetSubtype="0" fill="hold" nodeType="afterEffect">
                                  <p:stCondLst>
                                    <p:cond delay="0"/>
                                  </p:stCondLst>
                                  <p:childTnLst>
                                    <p:cmd type="call" cmd="playFrom(0.0)">
                                      <p:cBhvr>
                                        <p:cTn id="46" dur="10140" fill="hold"/>
                                        <p:tgtEl>
                                          <p:spTgt spid="18"/>
                                        </p:tgtEl>
                                      </p:cBhvr>
                                    </p:cmd>
                                  </p:childTnLst>
                                </p:cTn>
                              </p:par>
                              <p:par>
                                <p:cTn id="47" presetID="35" presetClass="path" presetSubtype="0" accel="50000" decel="50000" fill="hold" nodeType="withEffect">
                                  <p:stCondLst>
                                    <p:cond delay="0"/>
                                  </p:stCondLst>
                                  <p:childTnLst>
                                    <p:animMotion origin="layout" path="M -0.68333 0.00325 L -1.69167 0.01297 " pathEditMode="relative" rAng="0" ptsTypes="AA">
                                      <p:cBhvr>
                                        <p:cTn id="48" dur="6000" fill="hold"/>
                                        <p:tgtEl>
                                          <p:spTgt spid="2052"/>
                                        </p:tgtEl>
                                        <p:attrNameLst>
                                          <p:attrName>ppt_x</p:attrName>
                                          <p:attrName>ppt_y</p:attrName>
                                        </p:attrNameLst>
                                      </p:cBhvr>
                                      <p:rCtr x="-50417" y="486"/>
                                    </p:animMotion>
                                  </p:childTnLst>
                                </p:cTn>
                              </p:par>
                            </p:childTnLst>
                          </p:cTn>
                        </p:par>
                      </p:childTnLst>
                    </p:cTn>
                  </p:par>
                </p:childTnLst>
              </p:cTn>
              <p:nextCondLst>
                <p:cond evt="onClick" delay="0">
                  <p:tgtEl>
                    <p:spTgt spid="11"/>
                  </p:tgtEl>
                </p:cond>
              </p:nextCondLst>
            </p:seq>
            <p:audio>
              <p:cMediaNode vol="80000">
                <p:cTn id="49" fill="hold" display="0">
                  <p:stCondLst>
                    <p:cond delay="indefinite"/>
                  </p:stCondLst>
                  <p:endCondLst>
                    <p:cond evt="onStopAudio" delay="0">
                      <p:tgtEl>
                        <p:sldTgt/>
                      </p:tgtEl>
                    </p:cond>
                  </p:endCondLst>
                </p:cTn>
                <p:tgtEl>
                  <p:spTgt spid="4"/>
                </p:tgtEl>
              </p:cMediaNode>
            </p:audio>
            <p:seq concurrent="1" nextAc="seek">
              <p:cTn id="50" restart="whenNotActive" fill="hold" evtFilter="cancelBubble" nodeType="interactiveSeq">
                <p:stCondLst>
                  <p:cond evt="onClick" delay="0">
                    <p:tgtEl>
                      <p:spTgt spid="10"/>
                    </p:tgtEl>
                  </p:cond>
                </p:stCondLst>
                <p:endSync evt="end" delay="0">
                  <p:rtn val="all"/>
                </p:endSync>
                <p:childTnLst>
                  <p:par>
                    <p:cTn id="51" fill="hold">
                      <p:stCondLst>
                        <p:cond delay="0"/>
                      </p:stCondLst>
                      <p:childTnLst>
                        <p:par>
                          <p:cTn id="52" fill="hold">
                            <p:stCondLst>
                              <p:cond delay="0"/>
                            </p:stCondLst>
                            <p:childTnLst>
                              <p:par>
                                <p:cTn id="53" presetID="1" presetClass="mediacall" presetSubtype="0" fill="hold" nodeType="clickEffect">
                                  <p:stCondLst>
                                    <p:cond delay="0"/>
                                  </p:stCondLst>
                                  <p:childTnLst>
                                    <p:cmd type="call" cmd="playFrom(0.0)">
                                      <p:cBhvr>
                                        <p:cTn id="54" dur="10584" fill="hold"/>
                                        <p:tgtEl>
                                          <p:spTgt spid="4"/>
                                        </p:tgtEl>
                                      </p:cBhvr>
                                    </p:cmd>
                                  </p:childTnLst>
                                </p:cTn>
                              </p:par>
                            </p:childTnLst>
                          </p:cTn>
                        </p:par>
                      </p:childTnLst>
                    </p:cTn>
                  </p:par>
                </p:childTnLst>
              </p:cTn>
              <p:nextCondLst>
                <p:cond evt="onClick" delay="0">
                  <p:tgtEl>
                    <p:spTgt spid="10"/>
                  </p:tgtEl>
                </p:cond>
              </p:nextCondLst>
            </p:seq>
            <p:audio>
              <p:cMediaNode vol="80000">
                <p:cTn id="55" fill="hold" display="0">
                  <p:stCondLst>
                    <p:cond delay="indefinite"/>
                  </p:stCondLst>
                  <p:endCondLst>
                    <p:cond evt="onStopAudio" delay="0">
                      <p:tgtEl>
                        <p:sldTgt/>
                      </p:tgtEl>
                    </p:cond>
                  </p:endCondLst>
                </p:cTn>
                <p:tgtEl>
                  <p:spTgt spid="14"/>
                </p:tgtEl>
              </p:cMediaNode>
            </p:audio>
            <p:seq concurrent="1" nextAc="seek">
              <p:cTn id="56" restart="whenNotActive" fill="hold" evtFilter="cancelBubble" nodeType="interactiveSeq">
                <p:stCondLst>
                  <p:cond evt="onClick" delay="0">
                    <p:tgtEl>
                      <p:spTgt spid="12"/>
                    </p:tgtEl>
                  </p:cond>
                </p:stCondLst>
                <p:endSync evt="end" delay="0">
                  <p:rtn val="all"/>
                </p:endSync>
                <p:childTnLst>
                  <p:par>
                    <p:cTn id="57" fill="hold">
                      <p:stCondLst>
                        <p:cond delay="0"/>
                      </p:stCondLst>
                      <p:childTnLst>
                        <p:par>
                          <p:cTn id="58" fill="hold">
                            <p:stCondLst>
                              <p:cond delay="0"/>
                            </p:stCondLst>
                            <p:childTnLst>
                              <p:par>
                                <p:cTn id="59" presetID="1" presetClass="mediacall" presetSubtype="0" fill="hold" nodeType="clickEffect">
                                  <p:stCondLst>
                                    <p:cond delay="0"/>
                                  </p:stCondLst>
                                  <p:childTnLst>
                                    <p:cmd type="call" cmd="playFrom(0.0)">
                                      <p:cBhvr>
                                        <p:cTn id="60" dur="10584" fill="hold"/>
                                        <p:tgtEl>
                                          <p:spTgt spid="14"/>
                                        </p:tgtEl>
                                      </p:cBhvr>
                                    </p:cmd>
                                  </p:childTnLst>
                                </p:cTn>
                              </p:par>
                            </p:childTnLst>
                          </p:cTn>
                        </p:par>
                      </p:childTnLst>
                    </p:cTn>
                  </p:par>
                </p:childTnLst>
              </p:cTn>
              <p:nextCondLst>
                <p:cond evt="onClick" delay="0">
                  <p:tgtEl>
                    <p:spTgt spid="12"/>
                  </p:tgtEl>
                </p:cond>
              </p:nextCondLst>
            </p:seq>
            <p:audio>
              <p:cMediaNode vol="80000">
                <p:cTn id="61" fill="hold" display="0">
                  <p:stCondLst>
                    <p:cond delay="indefinite"/>
                  </p:stCondLst>
                  <p:endCondLst>
                    <p:cond evt="onStopAudio" delay="0">
                      <p:tgtEl>
                        <p:sldTgt/>
                      </p:tgtEl>
                    </p:cond>
                  </p:endCondLst>
                </p:cTn>
                <p:tgtEl>
                  <p:spTgt spid="16"/>
                </p:tgtEl>
              </p:cMediaNode>
            </p:audio>
            <p:audio>
              <p:cMediaNode vol="80000">
                <p:cTn id="62" fill="hold" display="0">
                  <p:stCondLst>
                    <p:cond delay="indefinite"/>
                  </p:stCondLst>
                  <p:endCondLst>
                    <p:cond evt="onStopAudio" delay="0">
                      <p:tgtEl>
                        <p:sldTgt/>
                      </p:tgtEl>
                    </p:cond>
                  </p:endCondLst>
                </p:cTn>
                <p:tgtEl>
                  <p:spTgt spid="18"/>
                </p:tgtEl>
              </p:cMediaNode>
            </p:audio>
            <p:audio>
              <p:cMediaNode vol="80000">
                <p:cTn id="63" fill="hold" display="0">
                  <p:stCondLst>
                    <p:cond delay="indefinite"/>
                  </p:stCondLst>
                  <p:endCondLst>
                    <p:cond evt="onStopAudio" delay="0">
                      <p:tgtEl>
                        <p:sldTgt/>
                      </p:tgtEl>
                    </p:cond>
                  </p:endCondLst>
                </p:cTn>
                <p:tgtEl>
                  <p:spTgt spid="8"/>
                </p:tgtEl>
              </p:cMediaNode>
            </p:audio>
          </p:childTnLst>
        </p:cTn>
      </p:par>
    </p:tnLst>
    <p:bldLst>
      <p:bldP spid="9" grpId="0" bldLvl="0" animBg="1"/>
      <p:bldP spid="10" grpId="0" bldLvl="0" animBg="1"/>
      <p:bldP spid="11" grpId="0" bldLvl="0" animBg="1"/>
      <p:bldP spid="12"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2"/>
          <p:cNvPicPr>
            <a:picLocks noChangeAspect="1" noChangeArrowheads="1"/>
          </p:cNvPicPr>
          <p:nvPr/>
        </p:nvPicPr>
        <p:blipFill rotWithShape="1">
          <a:blip r:embed="rId10">
            <a:extLst>
              <a:ext uri="{28A0092B-C50C-407E-A947-70E740481C1C}">
                <a14:useLocalDpi xmlns:a14="http://schemas.microsoft.com/office/drawing/2010/main" val="0"/>
              </a:ext>
            </a:extLst>
          </a:blip>
          <a:srcRect r="208" b="10145"/>
          <a:stretch>
            <a:fillRect/>
          </a:stretch>
        </p:blipFill>
        <p:spPr bwMode="auto">
          <a:xfrm>
            <a:off x="64765" y="85725"/>
            <a:ext cx="12192000" cy="472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Rounded Rectangle 8"/>
          <p:cNvSpPr/>
          <p:nvPr/>
        </p:nvSpPr>
        <p:spPr>
          <a:xfrm>
            <a:off x="2057400" y="38101"/>
            <a:ext cx="9140103" cy="1142999"/>
          </a:xfrm>
          <a:prstGeom prst="roundRect">
            <a:avLst/>
          </a:prstGeom>
          <a:solidFill>
            <a:schemeClr val="accent6">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a:solidFill>
                  <a:prstClr val="black"/>
                </a:solidFill>
                <a:latin typeface="Arial-Rounded" panose="020B0500000000000000" charset="0"/>
                <a:ea typeface="Arial-Rounded" panose="020B0500000000000000" charset="0"/>
                <a:cs typeface="Arial-Rounded" panose="020B0500000000000000" charset="0"/>
              </a:rPr>
              <a:t>Vào mùa nào, các em không phải đến trường?</a:t>
            </a:r>
          </a:p>
        </p:txBody>
      </p:sp>
      <p:sp>
        <p:nvSpPr>
          <p:cNvPr id="10" name="Rectangle 9"/>
          <p:cNvSpPr/>
          <p:nvPr/>
        </p:nvSpPr>
        <p:spPr>
          <a:xfrm>
            <a:off x="2067445" y="1660972"/>
            <a:ext cx="1797066" cy="1006027"/>
          </a:xfrm>
          <a:prstGeom prst="rect">
            <a:avLst/>
          </a:prstGeom>
          <a:solidFill>
            <a:schemeClr val="tx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a:solidFill>
                  <a:prstClr val="white"/>
                </a:solidFill>
                <a:latin typeface="Arial-Rounded" panose="020B0500000000000000" charset="0"/>
                <a:ea typeface="Arial-Rounded" panose="020B0500000000000000" charset="0"/>
                <a:cs typeface="Arial-Rounded" panose="020B0500000000000000" charset="0"/>
              </a:rPr>
              <a:t>A. mùa thu</a:t>
            </a:r>
          </a:p>
        </p:txBody>
      </p:sp>
      <p:sp>
        <p:nvSpPr>
          <p:cNvPr id="11" name="Rectangle 10"/>
          <p:cNvSpPr/>
          <p:nvPr/>
        </p:nvSpPr>
        <p:spPr>
          <a:xfrm>
            <a:off x="9322360" y="1551435"/>
            <a:ext cx="2641040" cy="1165673"/>
          </a:xfrm>
          <a:prstGeom prst="rect">
            <a:avLst/>
          </a:prstGeom>
          <a:solidFill>
            <a:schemeClr val="tx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400" b="1" dirty="0">
                <a:solidFill>
                  <a:prstClr val="white"/>
                </a:solidFill>
                <a:latin typeface="Arial-Rounded" panose="020B0500000000000000" charset="0"/>
                <a:ea typeface="Arial-Rounded" panose="020B0500000000000000" charset="0"/>
                <a:cs typeface="Arial-Rounded" panose="020B0500000000000000" charset="0"/>
              </a:rPr>
              <a:t>C. mùa hè</a:t>
            </a:r>
          </a:p>
        </p:txBody>
      </p:sp>
      <p:sp>
        <p:nvSpPr>
          <p:cNvPr id="12" name="Rectangle 11"/>
          <p:cNvSpPr/>
          <p:nvPr/>
        </p:nvSpPr>
        <p:spPr>
          <a:xfrm>
            <a:off x="5620294" y="1562100"/>
            <a:ext cx="1797066" cy="1104900"/>
          </a:xfrm>
          <a:prstGeom prst="rect">
            <a:avLst/>
          </a:prstGeom>
          <a:solidFill>
            <a:schemeClr val="tx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solidFill>
                  <a:prstClr val="white"/>
                </a:solidFill>
                <a:latin typeface="Arial-Rounded" panose="020B0500000000000000" charset="0"/>
                <a:ea typeface="Arial-Rounded" panose="020B0500000000000000" charset="0"/>
                <a:cs typeface="Arial-Rounded" panose="020B0500000000000000" charset="0"/>
              </a:rPr>
              <a:t>B. mùa đông</a:t>
            </a:r>
          </a:p>
        </p:txBody>
      </p:sp>
      <p:pic>
        <p:nvPicPr>
          <p:cNvPr id="4" name="Am-thanh-tra-loi-sai-www_yeualo_com (3)_cut.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1"/>
          <a:stretch>
            <a:fillRect/>
          </a:stretch>
        </p:blipFill>
        <p:spPr>
          <a:xfrm>
            <a:off x="-2514600" y="114300"/>
            <a:ext cx="609600" cy="609600"/>
          </a:xfrm>
          <a:prstGeom prst="rect">
            <a:avLst/>
          </a:prstGeom>
        </p:spPr>
      </p:pic>
      <p:pic>
        <p:nvPicPr>
          <p:cNvPr id="14" name="Am-thanh-tra-loi-sai-www_yeualo_com (3)_cut.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1"/>
          <a:stretch>
            <a:fillRect/>
          </a:stretch>
        </p:blipFill>
        <p:spPr>
          <a:xfrm>
            <a:off x="-2324100" y="1485900"/>
            <a:ext cx="609600" cy="609600"/>
          </a:xfrm>
          <a:prstGeom prst="rect">
            <a:avLst/>
          </a:prstGeom>
        </p:spPr>
      </p:pic>
      <p:pic>
        <p:nvPicPr>
          <p:cNvPr id="16" name="Bus Horn sound effect">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12"/>
          <a:stretch>
            <a:fillRect/>
          </a:stretch>
        </p:blipFill>
        <p:spPr>
          <a:xfrm>
            <a:off x="14871378" y="7010400"/>
            <a:ext cx="609600" cy="609600"/>
          </a:xfrm>
          <a:prstGeom prst="rect">
            <a:avLst/>
          </a:prstGeom>
        </p:spPr>
      </p:pic>
      <p:pic>
        <p:nvPicPr>
          <p:cNvPr id="18" name="Bus Sound Effects">
            <a:hlinkClick r:id="" action="ppaction://media"/>
          </p:cNvPr>
          <p:cNvPicPr>
            <a:picLocks noChangeAspect="1"/>
          </p:cNvPicPr>
          <p:nvPr>
            <a:audioFile r:link="rId5"/>
            <p:extLst>
              <p:ext uri="{DAA4B4D4-6D71-4841-9C94-3DE7FCFB9230}">
                <p14:media xmlns:p14="http://schemas.microsoft.com/office/powerpoint/2010/main" r:embed="rId6">
                  <p14:trim st="440" end="15675"/>
                </p14:media>
              </p:ext>
            </p:extLst>
          </p:nvPr>
        </p:nvPicPr>
        <p:blipFill>
          <a:blip r:embed="rId12"/>
          <a:stretch>
            <a:fillRect/>
          </a:stretch>
        </p:blipFill>
        <p:spPr>
          <a:xfrm>
            <a:off x="14852328" y="1237288"/>
            <a:ext cx="609600" cy="609600"/>
          </a:xfrm>
          <a:prstGeom prst="rect">
            <a:avLst/>
          </a:prstGeom>
        </p:spPr>
      </p:pic>
      <p:pic>
        <p:nvPicPr>
          <p:cNvPr id="8" name="Am-thanh-tra-loi-dung-www_yeualo_com_cut.mp3">
            <a:hlinkClick r:id="" action="ppaction://media"/>
          </p:cNvPr>
          <p:cNvPicPr>
            <a:picLocks noChangeAspect="1"/>
          </p:cNvPicPr>
          <p:nvPr>
            <a:audioFile r:link="rId8"/>
            <p:extLst>
              <p:ext uri="{DAA4B4D4-6D71-4841-9C94-3DE7FCFB9230}">
                <p14:media xmlns:p14="http://schemas.microsoft.com/office/powerpoint/2010/main" r:embed="rId7"/>
              </p:ext>
            </p:extLst>
          </p:nvPr>
        </p:nvPicPr>
        <p:blipFill>
          <a:blip r:embed="rId11"/>
          <a:stretch>
            <a:fillRect/>
          </a:stretch>
        </p:blipFill>
        <p:spPr>
          <a:xfrm>
            <a:off x="-4953000" y="2819400"/>
            <a:ext cx="609600" cy="609600"/>
          </a:xfrm>
          <a:prstGeom prst="rect">
            <a:avLst/>
          </a:prstGeom>
        </p:spPr>
      </p:pic>
      <p:pic>
        <p:nvPicPr>
          <p:cNvPr id="17" name="Picture 16"/>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76200" y="4724400"/>
            <a:ext cx="12268199" cy="2133600"/>
          </a:xfrm>
          <a:prstGeom prst="rect">
            <a:avLst/>
          </a:prstGeom>
        </p:spPr>
      </p:pic>
      <p:pic>
        <p:nvPicPr>
          <p:cNvPr id="19" name="Picture 3"/>
          <p:cNvPicPr>
            <a:picLocks noChangeAspect="1" noChangeArrowheads="1"/>
          </p:cNvPicPr>
          <p:nvPr/>
        </p:nvPicPr>
        <p:blipFill rotWithShape="1">
          <a:blip r:embed="rId14" cstate="print">
            <a:extLst>
              <a:ext uri="{BEBA8EAE-BF5A-486C-A8C5-ECC9F3942E4B}">
                <a14:imgProps xmlns:a14="http://schemas.microsoft.com/office/drawing/2010/main">
                  <a14:imgLayer r:embed="rId15">
                    <a14:imgEffect>
                      <a14:backgroundRemoval t="1019" b="92037" l="9787" r="93191">
                        <a14:foregroundMark x1="43688" y1="28519" x2="51915" y2="34444"/>
                        <a14:foregroundMark x1="57730" y1="28519" x2="57730" y2="35463"/>
                        <a14:foregroundMark x1="31773" y1="15556" x2="29220" y2="19352"/>
                        <a14:foregroundMark x1="49078" y1="69907" x2="49078" y2="71852"/>
                        <a14:foregroundMark x1="46950" y1="75833" x2="44539" y2="85000"/>
                        <a14:foregroundMark x1="43262" y1="84167" x2="36738" y2="89907"/>
                        <a14:foregroundMark x1="69645" y1="76944" x2="74610" y2="88796"/>
                        <a14:foregroundMark x1="74184" y1="84167" x2="77872" y2="86667"/>
                        <a14:foregroundMark x1="36738" y1="85278" x2="36738" y2="86389"/>
                        <a14:foregroundMark x1="43948" y1="74574" x2="40968" y2="80049"/>
                        <a14:foregroundMark x1="51769" y1="22141" x2="45810" y2="36740"/>
                      </a14:backgroundRemoval>
                    </a14:imgEffect>
                  </a14:imgLayer>
                </a14:imgProps>
              </a:ext>
              <a:ext uri="{28A0092B-C50C-407E-A947-70E740481C1C}">
                <a14:useLocalDpi xmlns:a14="http://schemas.microsoft.com/office/drawing/2010/main" val="0"/>
              </a:ext>
            </a:extLst>
          </a:blip>
          <a:srcRect r="187" b="7407"/>
          <a:stretch>
            <a:fillRect/>
          </a:stretch>
        </p:blipFill>
        <p:spPr bwMode="auto">
          <a:xfrm flipH="1">
            <a:off x="2590800" y="2667000"/>
            <a:ext cx="1687656" cy="15847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2" name="Picture 4"/>
          <p:cNvPicPr>
            <a:picLocks noChangeAspect="1" noChangeArrowheads="1"/>
          </p:cNvPicPr>
          <p:nvPr/>
        </p:nvPicPr>
        <p:blipFill rotWithShape="1">
          <a:blip r:embed="rId16">
            <a:extLst>
              <a:ext uri="{BEBA8EAE-BF5A-486C-A8C5-ECC9F3942E4B}">
                <a14:imgProps xmlns:a14="http://schemas.microsoft.com/office/drawing/2010/main">
                  <a14:imgLayer r:embed="rId17">
                    <a14:imgEffect>
                      <a14:backgroundRemoval t="10000" b="84066" l="0" r="100000">
                        <a14:foregroundMark x1="17692" y1="60989" x2="20110" y2="70000"/>
                        <a14:foregroundMark x1="77692" y1="60110" x2="81209" y2="69560"/>
                      </a14:backgroundRemoval>
                    </a14:imgEffect>
                  </a14:imgLayer>
                </a14:imgProps>
              </a:ext>
              <a:ext uri="{28A0092B-C50C-407E-A947-70E740481C1C}">
                <a14:useLocalDpi xmlns:a14="http://schemas.microsoft.com/office/drawing/2010/main" val="0"/>
              </a:ext>
            </a:extLst>
          </a:blip>
          <a:srcRect l="-1" t="18901" r="-2198" b="21978"/>
          <a:stretch>
            <a:fillRect/>
          </a:stretch>
        </p:blipFill>
        <p:spPr bwMode="auto">
          <a:xfrm>
            <a:off x="10287000" y="2362201"/>
            <a:ext cx="5486400" cy="43953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repeatCount="indefinite" fill="hold" nodeType="withEffect">
                                  <p:stCondLst>
                                    <p:cond delay="0"/>
                                  </p:stCondLst>
                                  <p:childTnLst>
                                    <p:animRot by="120000">
                                      <p:cBhvr>
                                        <p:cTn id="6" dur="300" fill="hold">
                                          <p:stCondLst>
                                            <p:cond delay="0"/>
                                          </p:stCondLst>
                                        </p:cTn>
                                        <p:tgtEl>
                                          <p:spTgt spid="19"/>
                                        </p:tgtEl>
                                        <p:attrNameLst>
                                          <p:attrName>r</p:attrName>
                                        </p:attrNameLst>
                                      </p:cBhvr>
                                    </p:animRot>
                                    <p:animRot by="-240000">
                                      <p:cBhvr>
                                        <p:cTn id="7" dur="600" fill="hold">
                                          <p:stCondLst>
                                            <p:cond delay="600"/>
                                          </p:stCondLst>
                                        </p:cTn>
                                        <p:tgtEl>
                                          <p:spTgt spid="19"/>
                                        </p:tgtEl>
                                        <p:attrNameLst>
                                          <p:attrName>r</p:attrName>
                                        </p:attrNameLst>
                                      </p:cBhvr>
                                    </p:animRot>
                                    <p:animRot by="240000">
                                      <p:cBhvr>
                                        <p:cTn id="8" dur="600" fill="hold">
                                          <p:stCondLst>
                                            <p:cond delay="1200"/>
                                          </p:stCondLst>
                                        </p:cTn>
                                        <p:tgtEl>
                                          <p:spTgt spid="19"/>
                                        </p:tgtEl>
                                        <p:attrNameLst>
                                          <p:attrName>r</p:attrName>
                                        </p:attrNameLst>
                                      </p:cBhvr>
                                    </p:animRot>
                                    <p:animRot by="-240000">
                                      <p:cBhvr>
                                        <p:cTn id="9" dur="600" fill="hold">
                                          <p:stCondLst>
                                            <p:cond delay="1800"/>
                                          </p:stCondLst>
                                        </p:cTn>
                                        <p:tgtEl>
                                          <p:spTgt spid="19"/>
                                        </p:tgtEl>
                                        <p:attrNameLst>
                                          <p:attrName>r</p:attrName>
                                        </p:attrNameLst>
                                      </p:cBhvr>
                                    </p:animRot>
                                    <p:animRot by="120000">
                                      <p:cBhvr>
                                        <p:cTn id="10" dur="600" fill="hold">
                                          <p:stCondLst>
                                            <p:cond delay="2400"/>
                                          </p:stCondLst>
                                        </p:cTn>
                                        <p:tgtEl>
                                          <p:spTgt spid="19"/>
                                        </p:tgtEl>
                                        <p:attrNameLst>
                                          <p:attrName>r</p:attrName>
                                        </p:attrNameLst>
                                      </p:cBhvr>
                                    </p:animRot>
                                  </p:childTnLst>
                                </p:cTn>
                              </p:par>
                              <p:par>
                                <p:cTn id="11" presetID="1" presetClass="mediacall" presetSubtype="0" fill="hold" nodeType="withEffect">
                                  <p:stCondLst>
                                    <p:cond delay="0"/>
                                  </p:stCondLst>
                                  <p:childTnLst>
                                    <p:cmd type="call" cmd="playFrom(0.0)">
                                      <p:cBhvr>
                                        <p:cTn id="12" dur="3032" fill="hold"/>
                                        <p:tgtEl>
                                          <p:spTgt spid="16"/>
                                        </p:tgtEl>
                                      </p:cBhvr>
                                    </p:cmd>
                                  </p:childTnLst>
                                </p:cTn>
                              </p:par>
                              <p:par>
                                <p:cTn id="13" presetID="35" presetClass="path" presetSubtype="0" accel="50000" decel="50000" fill="hold" nodeType="withEffect">
                                  <p:stCondLst>
                                    <p:cond delay="0"/>
                                  </p:stCondLst>
                                  <p:childTnLst>
                                    <p:animMotion origin="layout" path="M 3.33333E-6 -1.48148E-6 L -0.68334 0.00324 " pathEditMode="relative" rAng="0" ptsTypes="AA">
                                      <p:cBhvr>
                                        <p:cTn id="14" dur="5000" fill="hold"/>
                                        <p:tgtEl>
                                          <p:spTgt spid="2052"/>
                                        </p:tgtEl>
                                        <p:attrNameLst>
                                          <p:attrName>ppt_x</p:attrName>
                                          <p:attrName>ppt_y</p:attrName>
                                        </p:attrNameLst>
                                      </p:cBhvr>
                                      <p:rCtr x="-34167" y="162"/>
                                    </p:animMotion>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barn(inVertical)">
                                      <p:cBhvr>
                                        <p:cTn id="19" dur="500"/>
                                        <p:tgtEl>
                                          <p:spTgt spid="9"/>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grpId="0" nodeType="click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barn(inVertical)">
                                      <p:cBhvr>
                                        <p:cTn id="24" dur="500"/>
                                        <p:tgtEl>
                                          <p:spTgt spid="10"/>
                                        </p:tgtEl>
                                      </p:cBhvr>
                                    </p:animEffect>
                                  </p:childTnLst>
                                </p:cTn>
                              </p:par>
                              <p:par>
                                <p:cTn id="25" presetID="16" presetClass="entr" presetSubtype="21"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barn(inVertical)">
                                      <p:cBhvr>
                                        <p:cTn id="27" dur="500"/>
                                        <p:tgtEl>
                                          <p:spTgt spid="12"/>
                                        </p:tgtEl>
                                      </p:cBhvr>
                                    </p:animEffect>
                                  </p:childTnLst>
                                </p:cTn>
                              </p:par>
                              <p:par>
                                <p:cTn id="28" presetID="16" presetClass="entr" presetSubtype="21" fill="hold" grpId="0" nodeType="with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barn(inVertical)">
                                      <p:cBhvr>
                                        <p:cTn id="3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31" restart="whenNotActive" fill="hold" evtFilter="cancelBubble" nodeType="interactiveSeq">
                <p:stCondLst>
                  <p:cond evt="onClick" delay="0">
                    <p:tgtEl>
                      <p:spTgt spid="11"/>
                    </p:tgtEl>
                  </p:cond>
                </p:stCondLst>
                <p:endSync evt="end" delay="0">
                  <p:rtn val="all"/>
                </p:endSync>
                <p:childTnLst>
                  <p:par>
                    <p:cTn id="32" fill="hold">
                      <p:stCondLst>
                        <p:cond delay="0"/>
                      </p:stCondLst>
                      <p:childTnLst>
                        <p:par>
                          <p:cTn id="33" fill="hold">
                            <p:stCondLst>
                              <p:cond delay="0"/>
                            </p:stCondLst>
                            <p:childTnLst>
                              <p:par>
                                <p:cTn id="34" presetID="1" presetClass="mediacall" presetSubtype="0" fill="hold" nodeType="withEffect">
                                  <p:stCondLst>
                                    <p:cond delay="0"/>
                                  </p:stCondLst>
                                  <p:childTnLst>
                                    <p:cmd type="call" cmd="playFrom(0.0)">
                                      <p:cBhvr>
                                        <p:cTn id="35" dur="9027" fill="hold"/>
                                        <p:tgtEl>
                                          <p:spTgt spid="8"/>
                                        </p:tgtEl>
                                      </p:cBhvr>
                                    </p:cmd>
                                  </p:childTnLst>
                                </p:cTn>
                              </p:par>
                              <p:par>
                                <p:cTn id="36" presetID="63" presetClass="path" presetSubtype="0" accel="50000" decel="50000" fill="hold" nodeType="withEffect">
                                  <p:stCondLst>
                                    <p:cond delay="0"/>
                                  </p:stCondLst>
                                  <p:childTnLst>
                                    <p:animMotion origin="layout" path="M -6.25E-7 1.85185E-6 L 0.25 1.85185E-6 " pathEditMode="relative" rAng="0" ptsTypes="AA">
                                      <p:cBhvr>
                                        <p:cTn id="37" dur="2000" fill="hold"/>
                                        <p:tgtEl>
                                          <p:spTgt spid="19"/>
                                        </p:tgtEl>
                                        <p:attrNameLst>
                                          <p:attrName>ppt_x</p:attrName>
                                          <p:attrName>ppt_y</p:attrName>
                                        </p:attrNameLst>
                                      </p:cBhvr>
                                      <p:rCtr x="12500" y="0"/>
                                    </p:animMotion>
                                  </p:childTnLst>
                                </p:cTn>
                              </p:par>
                            </p:childTnLst>
                          </p:cTn>
                        </p:par>
                        <p:par>
                          <p:cTn id="38" fill="hold">
                            <p:stCondLst>
                              <p:cond delay="9500"/>
                            </p:stCondLst>
                            <p:childTnLst>
                              <p:par>
                                <p:cTn id="39" presetID="53" presetClass="exit" presetSubtype="32" fill="hold" nodeType="afterEffect">
                                  <p:stCondLst>
                                    <p:cond delay="0"/>
                                  </p:stCondLst>
                                  <p:childTnLst>
                                    <p:anim calcmode="lin" valueType="num">
                                      <p:cBhvr>
                                        <p:cTn id="40" dur="10"/>
                                        <p:tgtEl>
                                          <p:spTgt spid="19"/>
                                        </p:tgtEl>
                                        <p:attrNameLst>
                                          <p:attrName>ppt_w</p:attrName>
                                        </p:attrNameLst>
                                      </p:cBhvr>
                                      <p:tavLst>
                                        <p:tav tm="0">
                                          <p:val>
                                            <p:strVal val="ppt_w"/>
                                          </p:val>
                                        </p:tav>
                                        <p:tav tm="100000">
                                          <p:val>
                                            <p:fltVal val="0"/>
                                          </p:val>
                                        </p:tav>
                                      </p:tavLst>
                                    </p:anim>
                                    <p:anim calcmode="lin" valueType="num">
                                      <p:cBhvr>
                                        <p:cTn id="41" dur="10"/>
                                        <p:tgtEl>
                                          <p:spTgt spid="19"/>
                                        </p:tgtEl>
                                        <p:attrNameLst>
                                          <p:attrName>ppt_h</p:attrName>
                                        </p:attrNameLst>
                                      </p:cBhvr>
                                      <p:tavLst>
                                        <p:tav tm="0">
                                          <p:val>
                                            <p:strVal val="ppt_h"/>
                                          </p:val>
                                        </p:tav>
                                        <p:tav tm="100000">
                                          <p:val>
                                            <p:fltVal val="0"/>
                                          </p:val>
                                        </p:tav>
                                      </p:tavLst>
                                    </p:anim>
                                    <p:animEffect transition="out" filter="fade">
                                      <p:cBhvr>
                                        <p:cTn id="42" dur="10"/>
                                        <p:tgtEl>
                                          <p:spTgt spid="19"/>
                                        </p:tgtEl>
                                      </p:cBhvr>
                                    </p:animEffect>
                                    <p:set>
                                      <p:cBhvr>
                                        <p:cTn id="43" dur="1" fill="hold">
                                          <p:stCondLst>
                                            <p:cond delay="9"/>
                                          </p:stCondLst>
                                        </p:cTn>
                                        <p:tgtEl>
                                          <p:spTgt spid="19"/>
                                        </p:tgtEl>
                                        <p:attrNameLst>
                                          <p:attrName>style.visibility</p:attrName>
                                        </p:attrNameLst>
                                      </p:cBhvr>
                                      <p:to>
                                        <p:strVal val="hidden"/>
                                      </p:to>
                                    </p:set>
                                  </p:childTnLst>
                                </p:cTn>
                              </p:par>
                            </p:childTnLst>
                          </p:cTn>
                        </p:par>
                        <p:par>
                          <p:cTn id="44" fill="hold">
                            <p:stCondLst>
                              <p:cond delay="10000"/>
                            </p:stCondLst>
                            <p:childTnLst>
                              <p:par>
                                <p:cTn id="45" presetID="1" presetClass="mediacall" presetSubtype="0" fill="hold" nodeType="afterEffect">
                                  <p:stCondLst>
                                    <p:cond delay="0"/>
                                  </p:stCondLst>
                                  <p:childTnLst>
                                    <p:cmd type="call" cmd="playFrom(0.0)">
                                      <p:cBhvr>
                                        <p:cTn id="46" dur="10140" fill="hold"/>
                                        <p:tgtEl>
                                          <p:spTgt spid="18"/>
                                        </p:tgtEl>
                                      </p:cBhvr>
                                    </p:cmd>
                                  </p:childTnLst>
                                </p:cTn>
                              </p:par>
                              <p:par>
                                <p:cTn id="47" presetID="35" presetClass="path" presetSubtype="0" accel="50000" decel="50000" fill="hold" nodeType="withEffect">
                                  <p:stCondLst>
                                    <p:cond delay="0"/>
                                  </p:stCondLst>
                                  <p:childTnLst>
                                    <p:animMotion origin="layout" path="M -0.68333 0.00324 L -1.69166 0.01296 " pathEditMode="relative" rAng="0" ptsTypes="AA">
                                      <p:cBhvr>
                                        <p:cTn id="48" dur="6000" fill="hold"/>
                                        <p:tgtEl>
                                          <p:spTgt spid="2052"/>
                                        </p:tgtEl>
                                        <p:attrNameLst>
                                          <p:attrName>ppt_x</p:attrName>
                                          <p:attrName>ppt_y</p:attrName>
                                        </p:attrNameLst>
                                      </p:cBhvr>
                                      <p:rCtr x="-50417" y="486"/>
                                    </p:animMotion>
                                  </p:childTnLst>
                                </p:cTn>
                              </p:par>
                            </p:childTnLst>
                          </p:cTn>
                        </p:par>
                      </p:childTnLst>
                    </p:cTn>
                  </p:par>
                </p:childTnLst>
              </p:cTn>
              <p:nextCondLst>
                <p:cond evt="onClick" delay="0">
                  <p:tgtEl>
                    <p:spTgt spid="11"/>
                  </p:tgtEl>
                </p:cond>
              </p:nextCondLst>
            </p:seq>
            <p:audio>
              <p:cMediaNode vol="80000">
                <p:cTn id="49" fill="hold" display="0">
                  <p:stCondLst>
                    <p:cond delay="indefinite"/>
                  </p:stCondLst>
                  <p:endCondLst>
                    <p:cond evt="onStopAudio" delay="0">
                      <p:tgtEl>
                        <p:sldTgt/>
                      </p:tgtEl>
                    </p:cond>
                  </p:endCondLst>
                </p:cTn>
                <p:tgtEl>
                  <p:spTgt spid="4"/>
                </p:tgtEl>
              </p:cMediaNode>
            </p:audio>
            <p:seq concurrent="1" nextAc="seek">
              <p:cTn id="50" restart="whenNotActive" fill="hold" evtFilter="cancelBubble" nodeType="interactiveSeq">
                <p:stCondLst>
                  <p:cond evt="onClick" delay="0">
                    <p:tgtEl>
                      <p:spTgt spid="10"/>
                    </p:tgtEl>
                  </p:cond>
                </p:stCondLst>
                <p:endSync evt="end" delay="0">
                  <p:rtn val="all"/>
                </p:endSync>
                <p:childTnLst>
                  <p:par>
                    <p:cTn id="51" fill="hold">
                      <p:stCondLst>
                        <p:cond delay="0"/>
                      </p:stCondLst>
                      <p:childTnLst>
                        <p:par>
                          <p:cTn id="52" fill="hold">
                            <p:stCondLst>
                              <p:cond delay="0"/>
                            </p:stCondLst>
                            <p:childTnLst>
                              <p:par>
                                <p:cTn id="53" presetID="1" presetClass="mediacall" presetSubtype="0" fill="hold" nodeType="clickEffect">
                                  <p:stCondLst>
                                    <p:cond delay="0"/>
                                  </p:stCondLst>
                                  <p:childTnLst>
                                    <p:cmd type="call" cmd="playFrom(0.0)">
                                      <p:cBhvr>
                                        <p:cTn id="54" dur="10584" fill="hold"/>
                                        <p:tgtEl>
                                          <p:spTgt spid="4"/>
                                        </p:tgtEl>
                                      </p:cBhvr>
                                    </p:cmd>
                                  </p:childTnLst>
                                </p:cTn>
                              </p:par>
                            </p:childTnLst>
                          </p:cTn>
                        </p:par>
                      </p:childTnLst>
                    </p:cTn>
                  </p:par>
                </p:childTnLst>
              </p:cTn>
              <p:nextCondLst>
                <p:cond evt="onClick" delay="0">
                  <p:tgtEl>
                    <p:spTgt spid="10"/>
                  </p:tgtEl>
                </p:cond>
              </p:nextCondLst>
            </p:seq>
            <p:audio>
              <p:cMediaNode vol="80000">
                <p:cTn id="55" fill="hold" display="0">
                  <p:stCondLst>
                    <p:cond delay="indefinite"/>
                  </p:stCondLst>
                  <p:endCondLst>
                    <p:cond evt="onStopAudio" delay="0">
                      <p:tgtEl>
                        <p:sldTgt/>
                      </p:tgtEl>
                    </p:cond>
                  </p:endCondLst>
                </p:cTn>
                <p:tgtEl>
                  <p:spTgt spid="14"/>
                </p:tgtEl>
              </p:cMediaNode>
            </p:audio>
            <p:seq concurrent="1" nextAc="seek">
              <p:cTn id="56" restart="whenNotActive" fill="hold" evtFilter="cancelBubble" nodeType="interactiveSeq">
                <p:stCondLst>
                  <p:cond evt="onClick" delay="0">
                    <p:tgtEl>
                      <p:spTgt spid="12"/>
                    </p:tgtEl>
                  </p:cond>
                </p:stCondLst>
                <p:endSync evt="end" delay="0">
                  <p:rtn val="all"/>
                </p:endSync>
                <p:childTnLst>
                  <p:par>
                    <p:cTn id="57" fill="hold">
                      <p:stCondLst>
                        <p:cond delay="0"/>
                      </p:stCondLst>
                      <p:childTnLst>
                        <p:par>
                          <p:cTn id="58" fill="hold">
                            <p:stCondLst>
                              <p:cond delay="0"/>
                            </p:stCondLst>
                            <p:childTnLst>
                              <p:par>
                                <p:cTn id="59" presetID="1" presetClass="mediacall" presetSubtype="0" fill="hold" nodeType="clickEffect">
                                  <p:stCondLst>
                                    <p:cond delay="0"/>
                                  </p:stCondLst>
                                  <p:childTnLst>
                                    <p:cmd type="call" cmd="playFrom(0.0)">
                                      <p:cBhvr>
                                        <p:cTn id="60" dur="3030" fill="hold"/>
                                        <p:tgtEl>
                                          <p:spTgt spid="14"/>
                                        </p:tgtEl>
                                      </p:cBhvr>
                                    </p:cmd>
                                  </p:childTnLst>
                                </p:cTn>
                              </p:par>
                            </p:childTnLst>
                          </p:cTn>
                        </p:par>
                      </p:childTnLst>
                    </p:cTn>
                  </p:par>
                </p:childTnLst>
              </p:cTn>
              <p:nextCondLst>
                <p:cond evt="onClick" delay="0">
                  <p:tgtEl>
                    <p:spTgt spid="12"/>
                  </p:tgtEl>
                </p:cond>
              </p:nextCondLst>
            </p:seq>
            <p:audio>
              <p:cMediaNode vol="80000">
                <p:cTn id="61" fill="hold" display="0">
                  <p:stCondLst>
                    <p:cond delay="indefinite"/>
                  </p:stCondLst>
                  <p:endCondLst>
                    <p:cond evt="onStopAudio" delay="0">
                      <p:tgtEl>
                        <p:sldTgt/>
                      </p:tgtEl>
                    </p:cond>
                  </p:endCondLst>
                </p:cTn>
                <p:tgtEl>
                  <p:spTgt spid="16"/>
                </p:tgtEl>
              </p:cMediaNode>
            </p:audio>
            <p:audio>
              <p:cMediaNode vol="100000">
                <p:cTn id="62" fill="hold" display="0">
                  <p:stCondLst>
                    <p:cond delay="indefinite"/>
                  </p:stCondLst>
                  <p:endCondLst>
                    <p:cond evt="onStopAudio" delay="0">
                      <p:tgtEl>
                        <p:sldTgt/>
                      </p:tgtEl>
                    </p:cond>
                  </p:endCondLst>
                </p:cTn>
                <p:tgtEl>
                  <p:spTgt spid="18"/>
                </p:tgtEl>
              </p:cMediaNode>
            </p:audio>
            <p:audio>
              <p:cMediaNode vol="100000">
                <p:cTn id="63" fill="hold" display="0">
                  <p:stCondLst>
                    <p:cond delay="indefinite"/>
                  </p:stCondLst>
                  <p:endCondLst>
                    <p:cond evt="onStopAudio" delay="0">
                      <p:tgtEl>
                        <p:sldTgt/>
                      </p:tgtEl>
                    </p:cond>
                  </p:endCondLst>
                </p:cTn>
                <p:tgtEl>
                  <p:spTgt spid="8"/>
                </p:tgtEl>
              </p:cMediaNode>
            </p:audio>
          </p:childTnLst>
        </p:cTn>
      </p:par>
    </p:tnLst>
    <p:bldLst>
      <p:bldP spid="9" grpId="0" bldLvl="0" animBg="1"/>
      <p:bldP spid="10" grpId="0" bldLvl="0" animBg="1"/>
      <p:bldP spid="11" grpId="0" bldLvl="0" animBg="1"/>
      <p:bldP spid="12"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0" y="3505200"/>
            <a:ext cx="12192000" cy="3327400"/>
          </a:xfrm>
          <a:prstGeom prst="rect">
            <a:avLst/>
          </a:prstGeom>
        </p:spPr>
      </p:pic>
      <p:pic>
        <p:nvPicPr>
          <p:cNvPr id="10" name="Bus Horn sound effect">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14871378" y="7010400"/>
            <a:ext cx="609600" cy="609600"/>
          </a:xfrm>
          <a:prstGeom prst="rect">
            <a:avLst/>
          </a:prstGeom>
        </p:spPr>
      </p:pic>
      <p:pic>
        <p:nvPicPr>
          <p:cNvPr id="11" name="Bus Sound Effects">
            <a:hlinkClick r:id="" action="ppaction://media"/>
          </p:cNvPr>
          <p:cNvPicPr>
            <a:picLocks noChangeAspect="1"/>
          </p:cNvPicPr>
          <p:nvPr>
            <a:audioFile r:link="rId3"/>
            <p:extLst>
              <p:ext uri="{DAA4B4D4-6D71-4841-9C94-3DE7FCFB9230}">
                <p14:media xmlns:p14="http://schemas.microsoft.com/office/powerpoint/2010/main" r:embed="rId4">
                  <p14:trim st="440" end="15675"/>
                </p14:media>
              </p:ext>
            </p:extLst>
          </p:nvPr>
        </p:nvPicPr>
        <p:blipFill>
          <a:blip r:embed="rId7"/>
          <a:stretch>
            <a:fillRect/>
          </a:stretch>
        </p:blipFill>
        <p:spPr>
          <a:xfrm>
            <a:off x="14852328" y="1237288"/>
            <a:ext cx="609600" cy="609600"/>
          </a:xfrm>
          <a:prstGeom prst="rect">
            <a:avLst/>
          </a:prstGeom>
        </p:spPr>
      </p:pic>
      <p:pic>
        <p:nvPicPr>
          <p:cNvPr id="6149" name="Picture 5"/>
          <p:cNvPicPr>
            <a:picLocks noChangeAspect="1" noChangeArrowheads="1"/>
          </p:cNvPicPr>
          <p:nvPr/>
        </p:nvPicPr>
        <p:blipFill rotWithShape="1">
          <a:blip r:embed="rId8">
            <a:extLst>
              <a:ext uri="{28A0092B-C50C-407E-A947-70E740481C1C}">
                <a14:useLocalDpi xmlns:a14="http://schemas.microsoft.com/office/drawing/2010/main" val="0"/>
              </a:ext>
            </a:extLst>
          </a:blip>
          <a:srcRect t="10124" r="-2133" b="21481"/>
          <a:stretch>
            <a:fillRect/>
          </a:stretch>
        </p:blipFill>
        <p:spPr bwMode="auto">
          <a:xfrm>
            <a:off x="0" y="0"/>
            <a:ext cx="12496800" cy="45598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Picture 4"/>
          <p:cNvPicPr>
            <a:picLocks noChangeAspect="1" noChangeArrowheads="1"/>
          </p:cNvPicPr>
          <p:nvPr/>
        </p:nvPicPr>
        <p:blipFill rotWithShape="1">
          <a:blip r:embed="rId9">
            <a:extLst>
              <a:ext uri="{BEBA8EAE-BF5A-486C-A8C5-ECC9F3942E4B}">
                <a14:imgProps xmlns:a14="http://schemas.microsoft.com/office/drawing/2010/main">
                  <a14:imgLayer r:embed="rId10">
                    <a14:imgEffect>
                      <a14:backgroundRemoval t="10000" b="84066" l="0" r="100000">
                        <a14:foregroundMark x1="17692" y1="60989" x2="20110" y2="70000"/>
                        <a14:foregroundMark x1="77692" y1="60110" x2="81209" y2="69560"/>
                      </a14:backgroundRemoval>
                    </a14:imgEffect>
                  </a14:imgLayer>
                </a14:imgProps>
              </a:ext>
              <a:ext uri="{28A0092B-C50C-407E-A947-70E740481C1C}">
                <a14:useLocalDpi xmlns:a14="http://schemas.microsoft.com/office/drawing/2010/main" val="0"/>
              </a:ext>
            </a:extLst>
          </a:blip>
          <a:srcRect l="-1" t="18901" r="-2198" b="21978"/>
          <a:stretch>
            <a:fillRect/>
          </a:stretch>
        </p:blipFill>
        <p:spPr bwMode="auto">
          <a:xfrm>
            <a:off x="12204544" y="2362200"/>
            <a:ext cx="5486400" cy="43953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3032" fill="hold"/>
                                        <p:tgtEl>
                                          <p:spTgt spid="10"/>
                                        </p:tgtEl>
                                      </p:cBhvr>
                                    </p:cmd>
                                  </p:childTnLst>
                                </p:cTn>
                              </p:par>
                            </p:childTnLst>
                          </p:cTn>
                        </p:par>
                        <p:par>
                          <p:cTn id="7" fill="hold">
                            <p:stCondLst>
                              <p:cond delay="3500"/>
                            </p:stCondLst>
                            <p:childTnLst>
                              <p:par>
                                <p:cTn id="8" presetID="1" presetClass="mediacall" presetSubtype="0" fill="hold" nodeType="afterEffect">
                                  <p:stCondLst>
                                    <p:cond delay="0"/>
                                  </p:stCondLst>
                                  <p:childTnLst>
                                    <p:cmd type="call" cmd="playFrom(0.0)">
                                      <p:cBhvr>
                                        <p:cTn id="9" dur="10140" fill="hold"/>
                                        <p:tgtEl>
                                          <p:spTgt spid="11"/>
                                        </p:tgtEl>
                                      </p:cBhvr>
                                    </p:cmd>
                                  </p:childTnLst>
                                </p:cTn>
                              </p:par>
                              <p:par>
                                <p:cTn id="10" presetID="35" presetClass="path" presetSubtype="0" accel="50000" decel="50000" fill="hold" nodeType="withEffect">
                                  <p:stCondLst>
                                    <p:cond delay="0"/>
                                  </p:stCondLst>
                                  <p:childTnLst>
                                    <p:animMotion origin="layout" path="M 3.33333E-6 -1.48148E-6 L -0.68334 0.00324 " pathEditMode="relative" rAng="0" ptsTypes="AA">
                                      <p:cBhvr>
                                        <p:cTn id="11" dur="5000" fill="hold"/>
                                        <p:tgtEl>
                                          <p:spTgt spid="9"/>
                                        </p:tgtEl>
                                        <p:attrNameLst>
                                          <p:attrName>ppt_x</p:attrName>
                                          <p:attrName>ppt_y</p:attrName>
                                        </p:attrNameLst>
                                      </p:cBhvr>
                                      <p:rCtr x="-34167" y="162"/>
                                    </p:animMotion>
                                  </p:childTnLst>
                                </p:cTn>
                              </p:par>
                            </p:childTnLst>
                          </p:cTn>
                        </p:par>
                      </p:childTnLst>
                    </p:cTn>
                  </p:par>
                </p:childTnLst>
              </p:cTn>
              <p:prevCondLst>
                <p:cond evt="onPrev" delay="0">
                  <p:tgtEl>
                    <p:sldTgt/>
                  </p:tgtEl>
                </p:cond>
              </p:prevCondLst>
              <p:nextCondLst>
                <p:cond evt="onNext" delay="0">
                  <p:tgtEl>
                    <p:sldTgt/>
                  </p:tgtEl>
                </p:cond>
              </p:nextCondLst>
            </p:seq>
            <p:audio>
              <p:cMediaNode vol="80000">
                <p:cTn id="12" fill="hold" display="0">
                  <p:stCondLst>
                    <p:cond delay="indefinite"/>
                  </p:stCondLst>
                  <p:endCondLst>
                    <p:cond evt="onStopAudio" delay="0">
                      <p:tgtEl>
                        <p:sldTgt/>
                      </p:tgtEl>
                    </p:cond>
                  </p:endCondLst>
                </p:cTn>
                <p:tgtEl>
                  <p:spTgt spid="10"/>
                </p:tgtEl>
              </p:cMediaNode>
            </p:audio>
            <p:audio>
              <p:cMediaNode vol="100000">
                <p:cTn id="13" fill="hold" display="0">
                  <p:stCondLst>
                    <p:cond delay="indefinite"/>
                  </p:stCondLst>
                  <p:endCondLst>
                    <p:cond evt="onStopAudio" delay="0">
                      <p:tgtEl>
                        <p:sldTgt/>
                      </p:tgtEl>
                    </p:cond>
                  </p:endCondLst>
                </p:cTn>
                <p:tgtEl>
                  <p:spTgt spid="11"/>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lowchart: Document 17"/>
          <p:cNvSpPr/>
          <p:nvPr/>
        </p:nvSpPr>
        <p:spPr>
          <a:xfrm>
            <a:off x="-43199" y="10758"/>
            <a:ext cx="12235199" cy="1777224"/>
          </a:xfrm>
          <a:custGeom>
            <a:avLst/>
            <a:gdLst>
              <a:gd name="connsiteX0" fmla="*/ 0 w 21600"/>
              <a:gd name="connsiteY0" fmla="*/ 0 h 21600"/>
              <a:gd name="connsiteX1" fmla="*/ 21600 w 21600"/>
              <a:gd name="connsiteY1" fmla="*/ 0 h 21600"/>
              <a:gd name="connsiteX2" fmla="*/ 21600 w 21600"/>
              <a:gd name="connsiteY2" fmla="*/ 17322 h 21600"/>
              <a:gd name="connsiteX3" fmla="*/ 0 w 21600"/>
              <a:gd name="connsiteY3" fmla="*/ 20172 h 21600"/>
              <a:gd name="connsiteX4" fmla="*/ 0 w 21600"/>
              <a:gd name="connsiteY4" fmla="*/ 0 h 21600"/>
              <a:gd name="connsiteX0-1" fmla="*/ 0 w 21600"/>
              <a:gd name="connsiteY0-2" fmla="*/ 0 h 17322"/>
              <a:gd name="connsiteX1-3" fmla="*/ 21600 w 21600"/>
              <a:gd name="connsiteY1-4" fmla="*/ 0 h 17322"/>
              <a:gd name="connsiteX2-5" fmla="*/ 21600 w 21600"/>
              <a:gd name="connsiteY2-6" fmla="*/ 17322 h 17322"/>
              <a:gd name="connsiteX3-7" fmla="*/ 50 w 21600"/>
              <a:gd name="connsiteY3-8" fmla="*/ 13503 h 17322"/>
              <a:gd name="connsiteX4-9" fmla="*/ 0 w 21600"/>
              <a:gd name="connsiteY4-10" fmla="*/ 0 h 17322"/>
              <a:gd name="connsiteX0-11" fmla="*/ 0 w 21600"/>
              <a:gd name="connsiteY0-12" fmla="*/ 0 h 18888"/>
              <a:gd name="connsiteX1-13" fmla="*/ 21600 w 21600"/>
              <a:gd name="connsiteY1-14" fmla="*/ 0 h 18888"/>
              <a:gd name="connsiteX2-15" fmla="*/ 21600 w 21600"/>
              <a:gd name="connsiteY2-16" fmla="*/ 17322 h 18888"/>
              <a:gd name="connsiteX3-17" fmla="*/ 50 w 21600"/>
              <a:gd name="connsiteY3-18" fmla="*/ 13503 h 18888"/>
              <a:gd name="connsiteX4-19" fmla="*/ 0 w 21600"/>
              <a:gd name="connsiteY4-20" fmla="*/ 0 h 18888"/>
              <a:gd name="connsiteX0-21" fmla="*/ 0 w 21600"/>
              <a:gd name="connsiteY0-22" fmla="*/ 0 h 18322"/>
              <a:gd name="connsiteX1-23" fmla="*/ 21600 w 21600"/>
              <a:gd name="connsiteY1-24" fmla="*/ 0 h 18322"/>
              <a:gd name="connsiteX2-25" fmla="*/ 21600 w 21600"/>
              <a:gd name="connsiteY2-26" fmla="*/ 17322 h 18322"/>
              <a:gd name="connsiteX3-27" fmla="*/ 15726 w 21600"/>
              <a:gd name="connsiteY3-28" fmla="*/ 14955 h 18322"/>
              <a:gd name="connsiteX4-29" fmla="*/ 50 w 21600"/>
              <a:gd name="connsiteY4-30" fmla="*/ 13503 h 18322"/>
              <a:gd name="connsiteX5" fmla="*/ 0 w 21600"/>
              <a:gd name="connsiteY5" fmla="*/ 0 h 18322"/>
              <a:gd name="connsiteX0-31" fmla="*/ 0 w 21600"/>
              <a:gd name="connsiteY0-32" fmla="*/ 0 h 18400"/>
              <a:gd name="connsiteX1-33" fmla="*/ 21600 w 21600"/>
              <a:gd name="connsiteY1-34" fmla="*/ 0 h 18400"/>
              <a:gd name="connsiteX2-35" fmla="*/ 21600 w 21600"/>
              <a:gd name="connsiteY2-36" fmla="*/ 17322 h 18400"/>
              <a:gd name="connsiteX3-37" fmla="*/ 15726 w 21600"/>
              <a:gd name="connsiteY3-38" fmla="*/ 14955 h 18400"/>
              <a:gd name="connsiteX4-39" fmla="*/ 5570 w 21600"/>
              <a:gd name="connsiteY4-40" fmla="*/ 18390 h 18400"/>
              <a:gd name="connsiteX5-41" fmla="*/ 50 w 21600"/>
              <a:gd name="connsiteY5-42" fmla="*/ 13503 h 18400"/>
              <a:gd name="connsiteX6" fmla="*/ 0 w 21600"/>
              <a:gd name="connsiteY6" fmla="*/ 0 h 18400"/>
              <a:gd name="connsiteX0-43" fmla="*/ 0 w 21600"/>
              <a:gd name="connsiteY0-44" fmla="*/ 0 h 18400"/>
              <a:gd name="connsiteX1-45" fmla="*/ 21600 w 21600"/>
              <a:gd name="connsiteY1-46" fmla="*/ 0 h 18400"/>
              <a:gd name="connsiteX2-47" fmla="*/ 21600 w 21600"/>
              <a:gd name="connsiteY2-48" fmla="*/ 17322 h 18400"/>
              <a:gd name="connsiteX3-49" fmla="*/ 15726 w 21600"/>
              <a:gd name="connsiteY3-50" fmla="*/ 14955 h 18400"/>
              <a:gd name="connsiteX4-51" fmla="*/ 5570 w 21600"/>
              <a:gd name="connsiteY4-52" fmla="*/ 18390 h 18400"/>
              <a:gd name="connsiteX5-53" fmla="*/ 50 w 21600"/>
              <a:gd name="connsiteY5-54" fmla="*/ 13503 h 18400"/>
              <a:gd name="connsiteX6-55" fmla="*/ 0 w 21600"/>
              <a:gd name="connsiteY6-56" fmla="*/ 0 h 18400"/>
              <a:gd name="connsiteX0-57" fmla="*/ 0 w 21600"/>
              <a:gd name="connsiteY0-58" fmla="*/ 0 h 18400"/>
              <a:gd name="connsiteX1-59" fmla="*/ 21600 w 21600"/>
              <a:gd name="connsiteY1-60" fmla="*/ 0 h 18400"/>
              <a:gd name="connsiteX2-61" fmla="*/ 21499 w 21600"/>
              <a:gd name="connsiteY2-62" fmla="*/ 15907 h 18400"/>
              <a:gd name="connsiteX3-63" fmla="*/ 15726 w 21600"/>
              <a:gd name="connsiteY3-64" fmla="*/ 14955 h 18400"/>
              <a:gd name="connsiteX4-65" fmla="*/ 5570 w 21600"/>
              <a:gd name="connsiteY4-66" fmla="*/ 18390 h 18400"/>
              <a:gd name="connsiteX5-67" fmla="*/ 50 w 21600"/>
              <a:gd name="connsiteY5-68" fmla="*/ 13503 h 18400"/>
              <a:gd name="connsiteX6-69" fmla="*/ 0 w 21600"/>
              <a:gd name="connsiteY6-70" fmla="*/ 0 h 18400"/>
              <a:gd name="connsiteX0-71" fmla="*/ 0 w 21600"/>
              <a:gd name="connsiteY0-72" fmla="*/ 0 h 18736"/>
              <a:gd name="connsiteX1-73" fmla="*/ 21600 w 21600"/>
              <a:gd name="connsiteY1-74" fmla="*/ 0 h 18736"/>
              <a:gd name="connsiteX2-75" fmla="*/ 21524 w 21600"/>
              <a:gd name="connsiteY2-76" fmla="*/ 18736 h 18736"/>
              <a:gd name="connsiteX3-77" fmla="*/ 15726 w 21600"/>
              <a:gd name="connsiteY3-78" fmla="*/ 14955 h 18736"/>
              <a:gd name="connsiteX4-79" fmla="*/ 5570 w 21600"/>
              <a:gd name="connsiteY4-80" fmla="*/ 18390 h 18736"/>
              <a:gd name="connsiteX5-81" fmla="*/ 50 w 21600"/>
              <a:gd name="connsiteY5-82" fmla="*/ 13503 h 18736"/>
              <a:gd name="connsiteX6-83" fmla="*/ 0 w 21600"/>
              <a:gd name="connsiteY6-84" fmla="*/ 0 h 18736"/>
              <a:gd name="connsiteX0-85" fmla="*/ 0 w 21600"/>
              <a:gd name="connsiteY0-86" fmla="*/ 0 h 18736"/>
              <a:gd name="connsiteX1-87" fmla="*/ 21600 w 21600"/>
              <a:gd name="connsiteY1-88" fmla="*/ 0 h 18736"/>
              <a:gd name="connsiteX2-89" fmla="*/ 21524 w 21600"/>
              <a:gd name="connsiteY2-90" fmla="*/ 18736 h 18736"/>
              <a:gd name="connsiteX3-91" fmla="*/ 15726 w 21600"/>
              <a:gd name="connsiteY3-92" fmla="*/ 14147 h 18736"/>
              <a:gd name="connsiteX4-93" fmla="*/ 5570 w 21600"/>
              <a:gd name="connsiteY4-94" fmla="*/ 18390 h 18736"/>
              <a:gd name="connsiteX5-95" fmla="*/ 50 w 21600"/>
              <a:gd name="connsiteY5-96" fmla="*/ 13503 h 18736"/>
              <a:gd name="connsiteX6-97" fmla="*/ 0 w 21600"/>
              <a:gd name="connsiteY6-98" fmla="*/ 0 h 18736"/>
              <a:gd name="connsiteX0-99" fmla="*/ 0 w 21600"/>
              <a:gd name="connsiteY0-100" fmla="*/ 0 h 19811"/>
              <a:gd name="connsiteX1-101" fmla="*/ 21600 w 21600"/>
              <a:gd name="connsiteY1-102" fmla="*/ 0 h 19811"/>
              <a:gd name="connsiteX2-103" fmla="*/ 21524 w 21600"/>
              <a:gd name="connsiteY2-104" fmla="*/ 18736 h 19811"/>
              <a:gd name="connsiteX3-105" fmla="*/ 15726 w 21600"/>
              <a:gd name="connsiteY3-106" fmla="*/ 14147 h 19811"/>
              <a:gd name="connsiteX4-107" fmla="*/ 5545 w 21600"/>
              <a:gd name="connsiteY4-108" fmla="*/ 19805 h 19811"/>
              <a:gd name="connsiteX5-109" fmla="*/ 50 w 21600"/>
              <a:gd name="connsiteY5-110" fmla="*/ 13503 h 19811"/>
              <a:gd name="connsiteX6-111" fmla="*/ 0 w 21600"/>
              <a:gd name="connsiteY6-112" fmla="*/ 0 h 19811"/>
              <a:gd name="connsiteX0-113" fmla="*/ 0 w 21600"/>
              <a:gd name="connsiteY0-114" fmla="*/ 0 h 19811"/>
              <a:gd name="connsiteX1-115" fmla="*/ 21600 w 21600"/>
              <a:gd name="connsiteY1-116" fmla="*/ 0 h 19811"/>
              <a:gd name="connsiteX2-117" fmla="*/ 21524 w 21600"/>
              <a:gd name="connsiteY2-118" fmla="*/ 18736 h 19811"/>
              <a:gd name="connsiteX3-119" fmla="*/ 15726 w 21600"/>
              <a:gd name="connsiteY3-120" fmla="*/ 14147 h 19811"/>
              <a:gd name="connsiteX4-121" fmla="*/ 5545 w 21600"/>
              <a:gd name="connsiteY4-122" fmla="*/ 19805 h 19811"/>
              <a:gd name="connsiteX5-123" fmla="*/ 25 w 21600"/>
              <a:gd name="connsiteY5-124" fmla="*/ 17343 h 19811"/>
              <a:gd name="connsiteX6-125" fmla="*/ 0 w 21600"/>
              <a:gd name="connsiteY6-126" fmla="*/ 0 h 19811"/>
              <a:gd name="connsiteX0-127" fmla="*/ 0 w 21600"/>
              <a:gd name="connsiteY0-128" fmla="*/ 0 h 19811"/>
              <a:gd name="connsiteX1-129" fmla="*/ 21600 w 21600"/>
              <a:gd name="connsiteY1-130" fmla="*/ 0 h 19811"/>
              <a:gd name="connsiteX2-131" fmla="*/ 21524 w 21600"/>
              <a:gd name="connsiteY2-132" fmla="*/ 18736 h 19811"/>
              <a:gd name="connsiteX3-133" fmla="*/ 15726 w 21600"/>
              <a:gd name="connsiteY3-134" fmla="*/ 14147 h 19811"/>
              <a:gd name="connsiteX4-135" fmla="*/ 5545 w 21600"/>
              <a:gd name="connsiteY4-136" fmla="*/ 19805 h 19811"/>
              <a:gd name="connsiteX5-137" fmla="*/ 25 w 21600"/>
              <a:gd name="connsiteY5-138" fmla="*/ 17343 h 19811"/>
              <a:gd name="connsiteX6-139" fmla="*/ 0 w 21600"/>
              <a:gd name="connsiteY6-140" fmla="*/ 0 h 19811"/>
              <a:gd name="connsiteX0-141" fmla="*/ 0 w 21600"/>
              <a:gd name="connsiteY0-142" fmla="*/ 0 h 20417"/>
              <a:gd name="connsiteX1-143" fmla="*/ 21600 w 21600"/>
              <a:gd name="connsiteY1-144" fmla="*/ 0 h 20417"/>
              <a:gd name="connsiteX2-145" fmla="*/ 21524 w 21600"/>
              <a:gd name="connsiteY2-146" fmla="*/ 18736 h 20417"/>
              <a:gd name="connsiteX3-147" fmla="*/ 15726 w 21600"/>
              <a:gd name="connsiteY3-148" fmla="*/ 14147 h 20417"/>
              <a:gd name="connsiteX4-149" fmla="*/ 8393 w 21600"/>
              <a:gd name="connsiteY4-150" fmla="*/ 20411 h 20417"/>
              <a:gd name="connsiteX5-151" fmla="*/ 25 w 21600"/>
              <a:gd name="connsiteY5-152" fmla="*/ 17343 h 20417"/>
              <a:gd name="connsiteX6-153" fmla="*/ 0 w 21600"/>
              <a:gd name="connsiteY6-154" fmla="*/ 0 h 20417"/>
              <a:gd name="connsiteX0-155" fmla="*/ 0 w 21600"/>
              <a:gd name="connsiteY0-156" fmla="*/ 0 h 20605"/>
              <a:gd name="connsiteX1-157" fmla="*/ 21600 w 21600"/>
              <a:gd name="connsiteY1-158" fmla="*/ 0 h 20605"/>
              <a:gd name="connsiteX2-159" fmla="*/ 21524 w 21600"/>
              <a:gd name="connsiteY2-160" fmla="*/ 18736 h 20605"/>
              <a:gd name="connsiteX3-161" fmla="*/ 15726 w 21600"/>
              <a:gd name="connsiteY3-162" fmla="*/ 14147 h 20605"/>
              <a:gd name="connsiteX4-163" fmla="*/ 8393 w 21600"/>
              <a:gd name="connsiteY4-164" fmla="*/ 20411 h 20605"/>
              <a:gd name="connsiteX5-165" fmla="*/ 25 w 21600"/>
              <a:gd name="connsiteY5-166" fmla="*/ 17343 h 20605"/>
              <a:gd name="connsiteX6-167" fmla="*/ 0 w 21600"/>
              <a:gd name="connsiteY6-168" fmla="*/ 0 h 20605"/>
              <a:gd name="connsiteX0-169" fmla="*/ 0 w 21600"/>
              <a:gd name="connsiteY0-170" fmla="*/ 0 h 20658"/>
              <a:gd name="connsiteX1-171" fmla="*/ 21600 w 21600"/>
              <a:gd name="connsiteY1-172" fmla="*/ 0 h 20658"/>
              <a:gd name="connsiteX2-173" fmla="*/ 21524 w 21600"/>
              <a:gd name="connsiteY2-174" fmla="*/ 18736 h 20658"/>
              <a:gd name="connsiteX3-175" fmla="*/ 15726 w 21600"/>
              <a:gd name="connsiteY3-176" fmla="*/ 14147 h 20658"/>
              <a:gd name="connsiteX4-177" fmla="*/ 8393 w 21600"/>
              <a:gd name="connsiteY4-178" fmla="*/ 20411 h 20658"/>
              <a:gd name="connsiteX5-179" fmla="*/ 101 w 21600"/>
              <a:gd name="connsiteY5-180" fmla="*/ 18151 h 20658"/>
              <a:gd name="connsiteX6-181" fmla="*/ 0 w 21600"/>
              <a:gd name="connsiteY6-182" fmla="*/ 0 h 20658"/>
              <a:gd name="connsiteX0-183" fmla="*/ 0 w 21600"/>
              <a:gd name="connsiteY0-184" fmla="*/ 0 h 20618"/>
              <a:gd name="connsiteX1-185" fmla="*/ 21600 w 21600"/>
              <a:gd name="connsiteY1-186" fmla="*/ 0 h 20618"/>
              <a:gd name="connsiteX2-187" fmla="*/ 21524 w 21600"/>
              <a:gd name="connsiteY2-188" fmla="*/ 18736 h 20618"/>
              <a:gd name="connsiteX3-189" fmla="*/ 15726 w 21600"/>
              <a:gd name="connsiteY3-190" fmla="*/ 14147 h 20618"/>
              <a:gd name="connsiteX4-191" fmla="*/ 8393 w 21600"/>
              <a:gd name="connsiteY4-192" fmla="*/ 20411 h 20618"/>
              <a:gd name="connsiteX5-193" fmla="*/ 101 w 21600"/>
              <a:gd name="connsiteY5-194" fmla="*/ 18151 h 20618"/>
              <a:gd name="connsiteX6-195" fmla="*/ 0 w 21600"/>
              <a:gd name="connsiteY6-196" fmla="*/ 0 h 20618"/>
              <a:gd name="connsiteX0-197" fmla="*/ 76 w 21676"/>
              <a:gd name="connsiteY0-198" fmla="*/ 0 h 20662"/>
              <a:gd name="connsiteX1-199" fmla="*/ 21676 w 21676"/>
              <a:gd name="connsiteY1-200" fmla="*/ 0 h 20662"/>
              <a:gd name="connsiteX2-201" fmla="*/ 21600 w 21676"/>
              <a:gd name="connsiteY2-202" fmla="*/ 18736 h 20662"/>
              <a:gd name="connsiteX3-203" fmla="*/ 15802 w 21676"/>
              <a:gd name="connsiteY3-204" fmla="*/ 14147 h 20662"/>
              <a:gd name="connsiteX4-205" fmla="*/ 8469 w 21676"/>
              <a:gd name="connsiteY4-206" fmla="*/ 20411 h 20662"/>
              <a:gd name="connsiteX5-207" fmla="*/ 1 w 21676"/>
              <a:gd name="connsiteY5-208" fmla="*/ 18757 h 20662"/>
              <a:gd name="connsiteX6-209" fmla="*/ 76 w 21676"/>
              <a:gd name="connsiteY6-210" fmla="*/ 0 h 20662"/>
              <a:gd name="connsiteX0-211" fmla="*/ 76 w 21676"/>
              <a:gd name="connsiteY0-212" fmla="*/ 0 h 23168"/>
              <a:gd name="connsiteX1-213" fmla="*/ 21676 w 21676"/>
              <a:gd name="connsiteY1-214" fmla="*/ 0 h 23168"/>
              <a:gd name="connsiteX2-215" fmla="*/ 21600 w 21676"/>
              <a:gd name="connsiteY2-216" fmla="*/ 18736 h 23168"/>
              <a:gd name="connsiteX3-217" fmla="*/ 15802 w 21676"/>
              <a:gd name="connsiteY3-218" fmla="*/ 14147 h 23168"/>
              <a:gd name="connsiteX4-219" fmla="*/ 8469 w 21676"/>
              <a:gd name="connsiteY4-220" fmla="*/ 23038 h 23168"/>
              <a:gd name="connsiteX5-221" fmla="*/ 1 w 21676"/>
              <a:gd name="connsiteY5-222" fmla="*/ 18757 h 23168"/>
              <a:gd name="connsiteX6-223" fmla="*/ 76 w 21676"/>
              <a:gd name="connsiteY6-224" fmla="*/ 0 h 23168"/>
              <a:gd name="connsiteX0-225" fmla="*/ 76 w 21676"/>
              <a:gd name="connsiteY0-226" fmla="*/ 0 h 23168"/>
              <a:gd name="connsiteX1-227" fmla="*/ 21676 w 21676"/>
              <a:gd name="connsiteY1-228" fmla="*/ 0 h 23168"/>
              <a:gd name="connsiteX2-229" fmla="*/ 21600 w 21676"/>
              <a:gd name="connsiteY2-230" fmla="*/ 18736 h 23168"/>
              <a:gd name="connsiteX3-231" fmla="*/ 15802 w 21676"/>
              <a:gd name="connsiteY3-232" fmla="*/ 15764 h 23168"/>
              <a:gd name="connsiteX4-233" fmla="*/ 8469 w 21676"/>
              <a:gd name="connsiteY4-234" fmla="*/ 23038 h 23168"/>
              <a:gd name="connsiteX5-235" fmla="*/ 1 w 21676"/>
              <a:gd name="connsiteY5-236" fmla="*/ 18757 h 23168"/>
              <a:gd name="connsiteX6-237" fmla="*/ 76 w 21676"/>
              <a:gd name="connsiteY6-238" fmla="*/ 0 h 23168"/>
              <a:gd name="connsiteX0-239" fmla="*/ 76 w 21676"/>
              <a:gd name="connsiteY0-240" fmla="*/ 0 h 23168"/>
              <a:gd name="connsiteX1-241" fmla="*/ 21676 w 21676"/>
              <a:gd name="connsiteY1-242" fmla="*/ 0 h 23168"/>
              <a:gd name="connsiteX2-243" fmla="*/ 21600 w 21676"/>
              <a:gd name="connsiteY2-244" fmla="*/ 18736 h 23168"/>
              <a:gd name="connsiteX3-245" fmla="*/ 15802 w 21676"/>
              <a:gd name="connsiteY3-246" fmla="*/ 15764 h 23168"/>
              <a:gd name="connsiteX4-247" fmla="*/ 8469 w 21676"/>
              <a:gd name="connsiteY4-248" fmla="*/ 23038 h 23168"/>
              <a:gd name="connsiteX5-249" fmla="*/ 1 w 21676"/>
              <a:gd name="connsiteY5-250" fmla="*/ 18757 h 23168"/>
              <a:gd name="connsiteX6-251" fmla="*/ 76 w 21676"/>
              <a:gd name="connsiteY6-252" fmla="*/ 0 h 23168"/>
              <a:gd name="connsiteX0-253" fmla="*/ 76 w 21676"/>
              <a:gd name="connsiteY0-254" fmla="*/ 0 h 23168"/>
              <a:gd name="connsiteX1-255" fmla="*/ 21676 w 21676"/>
              <a:gd name="connsiteY1-256" fmla="*/ 0 h 23168"/>
              <a:gd name="connsiteX2-257" fmla="*/ 21600 w 21676"/>
              <a:gd name="connsiteY2-258" fmla="*/ 18736 h 23168"/>
              <a:gd name="connsiteX3-259" fmla="*/ 15802 w 21676"/>
              <a:gd name="connsiteY3-260" fmla="*/ 15764 h 23168"/>
              <a:gd name="connsiteX4-261" fmla="*/ 8469 w 21676"/>
              <a:gd name="connsiteY4-262" fmla="*/ 23038 h 23168"/>
              <a:gd name="connsiteX5-263" fmla="*/ 1 w 21676"/>
              <a:gd name="connsiteY5-264" fmla="*/ 18757 h 23168"/>
              <a:gd name="connsiteX6-265" fmla="*/ 76 w 21676"/>
              <a:gd name="connsiteY6-266" fmla="*/ 0 h 23168"/>
              <a:gd name="connsiteX0-267" fmla="*/ 76 w 21676"/>
              <a:gd name="connsiteY0-268" fmla="*/ 0 h 23168"/>
              <a:gd name="connsiteX1-269" fmla="*/ 21676 w 21676"/>
              <a:gd name="connsiteY1-270" fmla="*/ 0 h 23168"/>
              <a:gd name="connsiteX2-271" fmla="*/ 21600 w 21676"/>
              <a:gd name="connsiteY2-272" fmla="*/ 18736 h 23168"/>
              <a:gd name="connsiteX3-273" fmla="*/ 17163 w 21676"/>
              <a:gd name="connsiteY3-274" fmla="*/ 16168 h 23168"/>
              <a:gd name="connsiteX4-275" fmla="*/ 8469 w 21676"/>
              <a:gd name="connsiteY4-276" fmla="*/ 23038 h 23168"/>
              <a:gd name="connsiteX5-277" fmla="*/ 1 w 21676"/>
              <a:gd name="connsiteY5-278" fmla="*/ 18757 h 23168"/>
              <a:gd name="connsiteX6-279" fmla="*/ 76 w 21676"/>
              <a:gd name="connsiteY6-280" fmla="*/ 0 h 23168"/>
              <a:gd name="connsiteX0-281" fmla="*/ 76 w 21676"/>
              <a:gd name="connsiteY0-282" fmla="*/ 0 h 23168"/>
              <a:gd name="connsiteX1-283" fmla="*/ 21676 w 21676"/>
              <a:gd name="connsiteY1-284" fmla="*/ 0 h 23168"/>
              <a:gd name="connsiteX2-285" fmla="*/ 21600 w 21676"/>
              <a:gd name="connsiteY2-286" fmla="*/ 18736 h 23168"/>
              <a:gd name="connsiteX3-287" fmla="*/ 17793 w 21676"/>
              <a:gd name="connsiteY3-288" fmla="*/ 17785 h 23168"/>
              <a:gd name="connsiteX4-289" fmla="*/ 8469 w 21676"/>
              <a:gd name="connsiteY4-290" fmla="*/ 23038 h 23168"/>
              <a:gd name="connsiteX5-291" fmla="*/ 1 w 21676"/>
              <a:gd name="connsiteY5-292" fmla="*/ 18757 h 23168"/>
              <a:gd name="connsiteX6-293" fmla="*/ 76 w 21676"/>
              <a:gd name="connsiteY6-294" fmla="*/ 0 h 23168"/>
              <a:gd name="connsiteX0-295" fmla="*/ 76 w 21676"/>
              <a:gd name="connsiteY0-296" fmla="*/ 0 h 23168"/>
              <a:gd name="connsiteX1-297" fmla="*/ 21676 w 21676"/>
              <a:gd name="connsiteY1-298" fmla="*/ 0 h 23168"/>
              <a:gd name="connsiteX2-299" fmla="*/ 21600 w 21676"/>
              <a:gd name="connsiteY2-300" fmla="*/ 20353 h 23168"/>
              <a:gd name="connsiteX3-301" fmla="*/ 17793 w 21676"/>
              <a:gd name="connsiteY3-302" fmla="*/ 17785 h 23168"/>
              <a:gd name="connsiteX4-303" fmla="*/ 8469 w 21676"/>
              <a:gd name="connsiteY4-304" fmla="*/ 23038 h 23168"/>
              <a:gd name="connsiteX5-305" fmla="*/ 1 w 21676"/>
              <a:gd name="connsiteY5-306" fmla="*/ 18757 h 23168"/>
              <a:gd name="connsiteX6-307" fmla="*/ 76 w 21676"/>
              <a:gd name="connsiteY6-308" fmla="*/ 0 h 23168"/>
              <a:gd name="connsiteX0-309" fmla="*/ 76 w 21676"/>
              <a:gd name="connsiteY0-310" fmla="*/ 0 h 23168"/>
              <a:gd name="connsiteX1-311" fmla="*/ 21676 w 21676"/>
              <a:gd name="connsiteY1-312" fmla="*/ 0 h 23168"/>
              <a:gd name="connsiteX2-313" fmla="*/ 21600 w 21676"/>
              <a:gd name="connsiteY2-314" fmla="*/ 20353 h 23168"/>
              <a:gd name="connsiteX3-315" fmla="*/ 17793 w 21676"/>
              <a:gd name="connsiteY3-316" fmla="*/ 17785 h 23168"/>
              <a:gd name="connsiteX4-317" fmla="*/ 8469 w 21676"/>
              <a:gd name="connsiteY4-318" fmla="*/ 23038 h 23168"/>
              <a:gd name="connsiteX5-319" fmla="*/ 1 w 21676"/>
              <a:gd name="connsiteY5-320" fmla="*/ 18757 h 23168"/>
              <a:gd name="connsiteX6-321" fmla="*/ 76 w 21676"/>
              <a:gd name="connsiteY6-322" fmla="*/ 0 h 23168"/>
              <a:gd name="connsiteX0-323" fmla="*/ 76 w 21676"/>
              <a:gd name="connsiteY0-324" fmla="*/ 0 h 23168"/>
              <a:gd name="connsiteX1-325" fmla="*/ 21676 w 21676"/>
              <a:gd name="connsiteY1-326" fmla="*/ 0 h 23168"/>
              <a:gd name="connsiteX2-327" fmla="*/ 21600 w 21676"/>
              <a:gd name="connsiteY2-328" fmla="*/ 20353 h 23168"/>
              <a:gd name="connsiteX3-329" fmla="*/ 17591 w 21676"/>
              <a:gd name="connsiteY3-330" fmla="*/ 19806 h 23168"/>
              <a:gd name="connsiteX4-331" fmla="*/ 8469 w 21676"/>
              <a:gd name="connsiteY4-332" fmla="*/ 23038 h 23168"/>
              <a:gd name="connsiteX5-333" fmla="*/ 1 w 21676"/>
              <a:gd name="connsiteY5-334" fmla="*/ 18757 h 23168"/>
              <a:gd name="connsiteX6-335" fmla="*/ 76 w 21676"/>
              <a:gd name="connsiteY6-336" fmla="*/ 0 h 23168"/>
              <a:gd name="connsiteX0-337" fmla="*/ 76 w 21676"/>
              <a:gd name="connsiteY0-338" fmla="*/ 0 h 23168"/>
              <a:gd name="connsiteX1-339" fmla="*/ 21676 w 21676"/>
              <a:gd name="connsiteY1-340" fmla="*/ 0 h 23168"/>
              <a:gd name="connsiteX2-341" fmla="*/ 21600 w 21676"/>
              <a:gd name="connsiteY2-342" fmla="*/ 20353 h 23168"/>
              <a:gd name="connsiteX3-343" fmla="*/ 17591 w 21676"/>
              <a:gd name="connsiteY3-344" fmla="*/ 19806 h 23168"/>
              <a:gd name="connsiteX4-345" fmla="*/ 8469 w 21676"/>
              <a:gd name="connsiteY4-346" fmla="*/ 23038 h 23168"/>
              <a:gd name="connsiteX5-347" fmla="*/ 1 w 21676"/>
              <a:gd name="connsiteY5-348" fmla="*/ 18757 h 23168"/>
              <a:gd name="connsiteX6-349" fmla="*/ 76 w 21676"/>
              <a:gd name="connsiteY6-350" fmla="*/ 0 h 23168"/>
              <a:gd name="connsiteX0-351" fmla="*/ 76 w 21676"/>
              <a:gd name="connsiteY0-352" fmla="*/ 0 h 23168"/>
              <a:gd name="connsiteX1-353" fmla="*/ 21676 w 21676"/>
              <a:gd name="connsiteY1-354" fmla="*/ 0 h 23168"/>
              <a:gd name="connsiteX2-355" fmla="*/ 21600 w 21676"/>
              <a:gd name="connsiteY2-356" fmla="*/ 20353 h 23168"/>
              <a:gd name="connsiteX3-357" fmla="*/ 17591 w 21676"/>
              <a:gd name="connsiteY3-358" fmla="*/ 19806 h 23168"/>
              <a:gd name="connsiteX4-359" fmla="*/ 8469 w 21676"/>
              <a:gd name="connsiteY4-360" fmla="*/ 23038 h 23168"/>
              <a:gd name="connsiteX5-361" fmla="*/ 1 w 21676"/>
              <a:gd name="connsiteY5-362" fmla="*/ 18757 h 23168"/>
              <a:gd name="connsiteX6-363" fmla="*/ 76 w 21676"/>
              <a:gd name="connsiteY6-364" fmla="*/ 0 h 23168"/>
              <a:gd name="connsiteX0-365" fmla="*/ 76 w 21676"/>
              <a:gd name="connsiteY0-366" fmla="*/ 0 h 23168"/>
              <a:gd name="connsiteX1-367" fmla="*/ 21676 w 21676"/>
              <a:gd name="connsiteY1-368" fmla="*/ 0 h 23168"/>
              <a:gd name="connsiteX2-369" fmla="*/ 21625 w 21676"/>
              <a:gd name="connsiteY2-370" fmla="*/ 20757 h 23168"/>
              <a:gd name="connsiteX3-371" fmla="*/ 17591 w 21676"/>
              <a:gd name="connsiteY3-372" fmla="*/ 19806 h 23168"/>
              <a:gd name="connsiteX4-373" fmla="*/ 8469 w 21676"/>
              <a:gd name="connsiteY4-374" fmla="*/ 23038 h 23168"/>
              <a:gd name="connsiteX5-375" fmla="*/ 1 w 21676"/>
              <a:gd name="connsiteY5-376" fmla="*/ 18757 h 23168"/>
              <a:gd name="connsiteX6-377" fmla="*/ 76 w 21676"/>
              <a:gd name="connsiteY6-378" fmla="*/ 0 h 23168"/>
              <a:gd name="connsiteX0-379" fmla="*/ 76 w 21676"/>
              <a:gd name="connsiteY0-380" fmla="*/ 0 h 23168"/>
              <a:gd name="connsiteX1-381" fmla="*/ 21676 w 21676"/>
              <a:gd name="connsiteY1-382" fmla="*/ 0 h 23168"/>
              <a:gd name="connsiteX2-383" fmla="*/ 21650 w 21676"/>
              <a:gd name="connsiteY2-384" fmla="*/ 17928 h 23168"/>
              <a:gd name="connsiteX3-385" fmla="*/ 17591 w 21676"/>
              <a:gd name="connsiteY3-386" fmla="*/ 19806 h 23168"/>
              <a:gd name="connsiteX4-387" fmla="*/ 8469 w 21676"/>
              <a:gd name="connsiteY4-388" fmla="*/ 23038 h 23168"/>
              <a:gd name="connsiteX5-389" fmla="*/ 1 w 21676"/>
              <a:gd name="connsiteY5-390" fmla="*/ 18757 h 23168"/>
              <a:gd name="connsiteX6-391" fmla="*/ 76 w 21676"/>
              <a:gd name="connsiteY6-392" fmla="*/ 0 h 23168"/>
              <a:gd name="connsiteX0-393" fmla="*/ 76 w 21676"/>
              <a:gd name="connsiteY0-394" fmla="*/ 0 h 23168"/>
              <a:gd name="connsiteX1-395" fmla="*/ 21676 w 21676"/>
              <a:gd name="connsiteY1-396" fmla="*/ 0 h 23168"/>
              <a:gd name="connsiteX2-397" fmla="*/ 21650 w 21676"/>
              <a:gd name="connsiteY2-398" fmla="*/ 17928 h 23168"/>
              <a:gd name="connsiteX3-399" fmla="*/ 17591 w 21676"/>
              <a:gd name="connsiteY3-400" fmla="*/ 19806 h 23168"/>
              <a:gd name="connsiteX4-401" fmla="*/ 8469 w 21676"/>
              <a:gd name="connsiteY4-402" fmla="*/ 23038 h 23168"/>
              <a:gd name="connsiteX5-403" fmla="*/ 1 w 21676"/>
              <a:gd name="connsiteY5-404" fmla="*/ 18757 h 23168"/>
              <a:gd name="connsiteX6-405" fmla="*/ 76 w 21676"/>
              <a:gd name="connsiteY6-406" fmla="*/ 0 h 23168"/>
              <a:gd name="connsiteX0-407" fmla="*/ 76 w 21676"/>
              <a:gd name="connsiteY0-408" fmla="*/ 0 h 23168"/>
              <a:gd name="connsiteX1-409" fmla="*/ 21676 w 21676"/>
              <a:gd name="connsiteY1-410" fmla="*/ 0 h 23168"/>
              <a:gd name="connsiteX2-411" fmla="*/ 21650 w 21676"/>
              <a:gd name="connsiteY2-412" fmla="*/ 17928 h 23168"/>
              <a:gd name="connsiteX3-413" fmla="*/ 17591 w 21676"/>
              <a:gd name="connsiteY3-414" fmla="*/ 19806 h 23168"/>
              <a:gd name="connsiteX4-415" fmla="*/ 8469 w 21676"/>
              <a:gd name="connsiteY4-416" fmla="*/ 23038 h 23168"/>
              <a:gd name="connsiteX5-417" fmla="*/ 1 w 21676"/>
              <a:gd name="connsiteY5-418" fmla="*/ 18757 h 23168"/>
              <a:gd name="connsiteX6-419" fmla="*/ 76 w 21676"/>
              <a:gd name="connsiteY6-420" fmla="*/ 0 h 23168"/>
              <a:gd name="connsiteX0-421" fmla="*/ 76 w 21676"/>
              <a:gd name="connsiteY0-422" fmla="*/ 0 h 23168"/>
              <a:gd name="connsiteX1-423" fmla="*/ 21676 w 21676"/>
              <a:gd name="connsiteY1-424" fmla="*/ 0 h 23168"/>
              <a:gd name="connsiteX2-425" fmla="*/ 21625 w 21676"/>
              <a:gd name="connsiteY2-426" fmla="*/ 18938 h 23168"/>
              <a:gd name="connsiteX3-427" fmla="*/ 17591 w 21676"/>
              <a:gd name="connsiteY3-428" fmla="*/ 19806 h 23168"/>
              <a:gd name="connsiteX4-429" fmla="*/ 8469 w 21676"/>
              <a:gd name="connsiteY4-430" fmla="*/ 23038 h 23168"/>
              <a:gd name="connsiteX5-431" fmla="*/ 1 w 21676"/>
              <a:gd name="connsiteY5-432" fmla="*/ 18757 h 23168"/>
              <a:gd name="connsiteX6-433" fmla="*/ 76 w 21676"/>
              <a:gd name="connsiteY6-434" fmla="*/ 0 h 23168"/>
              <a:gd name="connsiteX0-435" fmla="*/ 76 w 21676"/>
              <a:gd name="connsiteY0-436" fmla="*/ 0 h 23168"/>
              <a:gd name="connsiteX1-437" fmla="*/ 21676 w 21676"/>
              <a:gd name="connsiteY1-438" fmla="*/ 0 h 23168"/>
              <a:gd name="connsiteX2-439" fmla="*/ 21625 w 21676"/>
              <a:gd name="connsiteY2-440" fmla="*/ 18938 h 23168"/>
              <a:gd name="connsiteX3-441" fmla="*/ 17591 w 21676"/>
              <a:gd name="connsiteY3-442" fmla="*/ 19806 h 23168"/>
              <a:gd name="connsiteX4-443" fmla="*/ 8469 w 21676"/>
              <a:gd name="connsiteY4-444" fmla="*/ 23038 h 23168"/>
              <a:gd name="connsiteX5-445" fmla="*/ 1 w 21676"/>
              <a:gd name="connsiteY5-446" fmla="*/ 18757 h 23168"/>
              <a:gd name="connsiteX6-447" fmla="*/ 76 w 21676"/>
              <a:gd name="connsiteY6-448" fmla="*/ 0 h 2316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41" y="connsiteY5-42"/>
              </a:cxn>
              <a:cxn ang="0">
                <a:pos x="connsiteX6-55" y="connsiteY6-56"/>
              </a:cxn>
            </a:cxnLst>
            <a:rect l="l" t="t" r="r" b="b"/>
            <a:pathLst>
              <a:path w="21676" h="23168">
                <a:moveTo>
                  <a:pt x="76" y="0"/>
                </a:moveTo>
                <a:lnTo>
                  <a:pt x="21676" y="0"/>
                </a:lnTo>
                <a:cubicBezTo>
                  <a:pt x="21642" y="5302"/>
                  <a:pt x="21659" y="13636"/>
                  <a:pt x="21625" y="18938"/>
                </a:cubicBezTo>
                <a:cubicBezTo>
                  <a:pt x="19315" y="18936"/>
                  <a:pt x="19771" y="19028"/>
                  <a:pt x="17591" y="19806"/>
                </a:cubicBezTo>
                <a:cubicBezTo>
                  <a:pt x="14874" y="20859"/>
                  <a:pt x="11082" y="23280"/>
                  <a:pt x="8469" y="23038"/>
                </a:cubicBezTo>
                <a:cubicBezTo>
                  <a:pt x="5856" y="24009"/>
                  <a:pt x="1035" y="19262"/>
                  <a:pt x="1" y="18757"/>
                </a:cubicBezTo>
                <a:cubicBezTo>
                  <a:pt x="-16" y="14256"/>
                  <a:pt x="93" y="4501"/>
                  <a:pt x="76" y="0"/>
                </a:cubicBezTo>
                <a:close/>
              </a:path>
            </a:pathLst>
          </a:cu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03" tIns="45702" rIns="91403" bIns="45702" rtlCol="0" anchor="ctr"/>
          <a:lstStyle/>
          <a:p>
            <a:pPr algn="ctr"/>
            <a:endParaRPr lang="en-US"/>
          </a:p>
        </p:txBody>
      </p:sp>
      <p:sp>
        <p:nvSpPr>
          <p:cNvPr id="10" name="TextBox 9"/>
          <p:cNvSpPr txBox="1"/>
          <p:nvPr/>
        </p:nvSpPr>
        <p:spPr>
          <a:xfrm>
            <a:off x="1989567" y="263830"/>
            <a:ext cx="9753600" cy="1197610"/>
          </a:xfrm>
          <a:prstGeom prst="rect">
            <a:avLst/>
          </a:prstGeom>
          <a:noFill/>
        </p:spPr>
        <p:txBody>
          <a:bodyPr wrap="square" lIns="91391" tIns="45696" rIns="91391" bIns="45696" rtlCol="0">
            <a:spAutoFit/>
          </a:bodyPr>
          <a:lstStyle/>
          <a:p>
            <a:pPr algn="ctr"/>
            <a:r>
              <a:rPr lang="en-US" sz="7200" b="1" dirty="0">
                <a:ln w="3175">
                  <a:solidFill>
                    <a:schemeClr val="bg1"/>
                  </a:solidFill>
                </a:ln>
                <a:solidFill>
                  <a:schemeClr val="bg1"/>
                </a:solidFill>
                <a:latin typeface="Arial-Rounded" panose="020B0500000000000000" charset="0"/>
                <a:ea typeface="Arial-Rounded" panose="020B0500000000000000" charset="0"/>
                <a:cs typeface="Arial-Rounded" panose="020B0500000000000000" charset="0"/>
              </a:rPr>
              <a:t>Thứ.....ngày....tháng......</a:t>
            </a:r>
          </a:p>
        </p:txBody>
      </p:sp>
      <p:grpSp>
        <p:nvGrpSpPr>
          <p:cNvPr id="11" name="Group 10"/>
          <p:cNvGrpSpPr/>
          <p:nvPr/>
        </p:nvGrpSpPr>
        <p:grpSpPr>
          <a:xfrm>
            <a:off x="3505200" y="2966085"/>
            <a:ext cx="7910830" cy="1295400"/>
            <a:chOff x="9566064" y="964372"/>
            <a:chExt cx="5446164" cy="698253"/>
          </a:xfrm>
        </p:grpSpPr>
        <p:sp>
          <p:nvSpPr>
            <p:cNvPr id="12" name="Rectangle 10"/>
            <p:cNvSpPr/>
            <p:nvPr/>
          </p:nvSpPr>
          <p:spPr>
            <a:xfrm rot="416356">
              <a:off x="13066912" y="966823"/>
              <a:ext cx="1945316" cy="695802"/>
            </a:xfrm>
            <a:custGeom>
              <a:avLst/>
              <a:gdLst>
                <a:gd name="connsiteX0" fmla="*/ 0 w 5334000"/>
                <a:gd name="connsiteY0" fmla="*/ 0 h 724766"/>
                <a:gd name="connsiteX1" fmla="*/ 5334000 w 5334000"/>
                <a:gd name="connsiteY1" fmla="*/ 0 h 724766"/>
                <a:gd name="connsiteX2" fmla="*/ 5334000 w 5334000"/>
                <a:gd name="connsiteY2" fmla="*/ 724766 h 724766"/>
                <a:gd name="connsiteX3" fmla="*/ 0 w 5334000"/>
                <a:gd name="connsiteY3" fmla="*/ 724766 h 724766"/>
                <a:gd name="connsiteX4" fmla="*/ 0 w 5334000"/>
                <a:gd name="connsiteY4" fmla="*/ 0 h 724766"/>
                <a:gd name="connsiteX0-1" fmla="*/ 0 w 5334002"/>
                <a:gd name="connsiteY0-2" fmla="*/ 0 h 724766"/>
                <a:gd name="connsiteX1-3" fmla="*/ 5334000 w 5334002"/>
                <a:gd name="connsiteY1-4" fmla="*/ 0 h 724766"/>
                <a:gd name="connsiteX2-5" fmla="*/ 4869873 w 5334002"/>
                <a:gd name="connsiteY2-6" fmla="*/ 506124 h 724766"/>
                <a:gd name="connsiteX3-7" fmla="*/ 5334000 w 5334002"/>
                <a:gd name="connsiteY3-8" fmla="*/ 724766 h 724766"/>
                <a:gd name="connsiteX4-9" fmla="*/ 0 w 5334002"/>
                <a:gd name="connsiteY4-10" fmla="*/ 724766 h 724766"/>
                <a:gd name="connsiteX5" fmla="*/ 0 w 5334002"/>
                <a:gd name="connsiteY5" fmla="*/ 0 h 724766"/>
                <a:gd name="connsiteX0-11" fmla="*/ 0 w 5334002"/>
                <a:gd name="connsiteY0-12" fmla="*/ 0 h 724766"/>
                <a:gd name="connsiteX1-13" fmla="*/ 5334000 w 5334002"/>
                <a:gd name="connsiteY1-14" fmla="*/ 0 h 724766"/>
                <a:gd name="connsiteX2-15" fmla="*/ 4849092 w 5334002"/>
                <a:gd name="connsiteY2-16" fmla="*/ 454170 h 724766"/>
                <a:gd name="connsiteX3-17" fmla="*/ 5334000 w 5334002"/>
                <a:gd name="connsiteY3-18" fmla="*/ 724766 h 724766"/>
                <a:gd name="connsiteX4-19" fmla="*/ 0 w 5334002"/>
                <a:gd name="connsiteY4-20" fmla="*/ 724766 h 724766"/>
                <a:gd name="connsiteX5-21" fmla="*/ 0 w 5334002"/>
                <a:gd name="connsiteY5-22" fmla="*/ 0 h 724766"/>
                <a:gd name="connsiteX0-23" fmla="*/ 0 w 5333999"/>
                <a:gd name="connsiteY0-24" fmla="*/ 0 h 724766"/>
                <a:gd name="connsiteX1-25" fmla="*/ 5334000 w 5333999"/>
                <a:gd name="connsiteY1-26" fmla="*/ 0 h 724766"/>
                <a:gd name="connsiteX2-27" fmla="*/ 3970191 w 5333999"/>
                <a:gd name="connsiteY2-28" fmla="*/ 513468 h 724766"/>
                <a:gd name="connsiteX3-29" fmla="*/ 5334000 w 5333999"/>
                <a:gd name="connsiteY3-30" fmla="*/ 724766 h 724766"/>
                <a:gd name="connsiteX4-31" fmla="*/ 0 w 5333999"/>
                <a:gd name="connsiteY4-32" fmla="*/ 724766 h 724766"/>
                <a:gd name="connsiteX5-33" fmla="*/ 0 w 5333999"/>
                <a:gd name="connsiteY5-34" fmla="*/ 0 h 724766"/>
                <a:gd name="connsiteX0-35" fmla="*/ 0 w 5334002"/>
                <a:gd name="connsiteY0-36" fmla="*/ 0 h 724766"/>
                <a:gd name="connsiteX1-37" fmla="*/ 5334000 w 5334002"/>
                <a:gd name="connsiteY1-38" fmla="*/ 0 h 724766"/>
                <a:gd name="connsiteX2-39" fmla="*/ 4572681 w 5334002"/>
                <a:gd name="connsiteY2-40" fmla="*/ 409907 h 724766"/>
                <a:gd name="connsiteX3-41" fmla="*/ 5334000 w 5334002"/>
                <a:gd name="connsiteY3-42" fmla="*/ 724766 h 724766"/>
                <a:gd name="connsiteX4-43" fmla="*/ 0 w 5334002"/>
                <a:gd name="connsiteY4-44" fmla="*/ 724766 h 724766"/>
                <a:gd name="connsiteX5-45" fmla="*/ 0 w 5334002"/>
                <a:gd name="connsiteY5-46" fmla="*/ 0 h 724766"/>
                <a:gd name="connsiteX0-47" fmla="*/ 0 w 5649495"/>
                <a:gd name="connsiteY0-48" fmla="*/ 0 h 724766"/>
                <a:gd name="connsiteX1-49" fmla="*/ 5649496 w 5649495"/>
                <a:gd name="connsiteY1-50" fmla="*/ 27302 h 724766"/>
                <a:gd name="connsiteX2-51" fmla="*/ 4572681 w 5649495"/>
                <a:gd name="connsiteY2-52" fmla="*/ 409907 h 724766"/>
                <a:gd name="connsiteX3-53" fmla="*/ 5334000 w 5649495"/>
                <a:gd name="connsiteY3-54" fmla="*/ 724766 h 724766"/>
                <a:gd name="connsiteX4-55" fmla="*/ 0 w 5649495"/>
                <a:gd name="connsiteY4-56" fmla="*/ 724766 h 724766"/>
                <a:gd name="connsiteX5-57" fmla="*/ 0 w 5649495"/>
                <a:gd name="connsiteY5-58" fmla="*/ 0 h 724766"/>
                <a:gd name="connsiteX0-59" fmla="*/ -1 w 5673840"/>
                <a:gd name="connsiteY0-60" fmla="*/ 152873 h 697464"/>
                <a:gd name="connsiteX1-61" fmla="*/ 5673841 w 5673840"/>
                <a:gd name="connsiteY1-62" fmla="*/ 0 h 697464"/>
                <a:gd name="connsiteX2-63" fmla="*/ 4597026 w 5673840"/>
                <a:gd name="connsiteY2-64" fmla="*/ 382605 h 697464"/>
                <a:gd name="connsiteX3-65" fmla="*/ 5358345 w 5673840"/>
                <a:gd name="connsiteY3-66" fmla="*/ 697464 h 697464"/>
                <a:gd name="connsiteX4-67" fmla="*/ 24345 w 5673840"/>
                <a:gd name="connsiteY4-68" fmla="*/ 697464 h 697464"/>
                <a:gd name="connsiteX5-69" fmla="*/ -1 w 5673840"/>
                <a:gd name="connsiteY5-70" fmla="*/ 152873 h 697464"/>
                <a:gd name="connsiteX0-71" fmla="*/ -1 w 5673840"/>
                <a:gd name="connsiteY0-72" fmla="*/ 152873 h 697464"/>
                <a:gd name="connsiteX1-73" fmla="*/ 5673841 w 5673840"/>
                <a:gd name="connsiteY1-74" fmla="*/ 0 h 697464"/>
                <a:gd name="connsiteX2-75" fmla="*/ 4597026 w 5673840"/>
                <a:gd name="connsiteY2-76" fmla="*/ 382605 h 697464"/>
                <a:gd name="connsiteX3-77" fmla="*/ 5358345 w 5673840"/>
                <a:gd name="connsiteY3-78" fmla="*/ 697464 h 697464"/>
                <a:gd name="connsiteX4-79" fmla="*/ 6831 w 5673840"/>
                <a:gd name="connsiteY4-80" fmla="*/ 568730 h 697464"/>
                <a:gd name="connsiteX5-81" fmla="*/ -1 w 5673840"/>
                <a:gd name="connsiteY5-82" fmla="*/ 152873 h 697464"/>
                <a:gd name="connsiteX0-83" fmla="*/ -1 w 5673840"/>
                <a:gd name="connsiteY0-84" fmla="*/ 152873 h 661803"/>
                <a:gd name="connsiteX1-85" fmla="*/ 5673841 w 5673840"/>
                <a:gd name="connsiteY1-86" fmla="*/ 0 h 661803"/>
                <a:gd name="connsiteX2-87" fmla="*/ 4597026 w 5673840"/>
                <a:gd name="connsiteY2-88" fmla="*/ 382605 h 661803"/>
                <a:gd name="connsiteX3-89" fmla="*/ 5253439 w 5673840"/>
                <a:gd name="connsiteY3-90" fmla="*/ 661803 h 661803"/>
                <a:gd name="connsiteX4-91" fmla="*/ 6831 w 5673840"/>
                <a:gd name="connsiteY4-92" fmla="*/ 568730 h 661803"/>
                <a:gd name="connsiteX5-93" fmla="*/ -1 w 5673840"/>
                <a:gd name="connsiteY5-94" fmla="*/ 152873 h 66180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Lst>
              <a:rect l="l" t="t" r="r" b="b"/>
              <a:pathLst>
                <a:path w="5673840" h="661803">
                  <a:moveTo>
                    <a:pt x="-1" y="152873"/>
                  </a:moveTo>
                  <a:lnTo>
                    <a:pt x="5673841" y="0"/>
                  </a:lnTo>
                  <a:cubicBezTo>
                    <a:pt x="5674995" y="102899"/>
                    <a:pt x="4595872" y="279706"/>
                    <a:pt x="4597026" y="382605"/>
                  </a:cubicBezTo>
                  <a:lnTo>
                    <a:pt x="5253439" y="661803"/>
                  </a:lnTo>
                  <a:lnTo>
                    <a:pt x="6831" y="568730"/>
                  </a:lnTo>
                  <a:lnTo>
                    <a:pt x="-1" y="152873"/>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spcCol="0" rtlCol="0" anchor="ctr"/>
            <a:lstStyle/>
            <a:p>
              <a:pPr algn="ctr"/>
              <a:endParaRPr lang="en-US"/>
            </a:p>
          </p:txBody>
        </p:sp>
        <p:sp>
          <p:nvSpPr>
            <p:cNvPr id="13" name="Rectangle 10"/>
            <p:cNvSpPr/>
            <p:nvPr/>
          </p:nvSpPr>
          <p:spPr>
            <a:xfrm>
              <a:off x="9566064" y="964372"/>
              <a:ext cx="5334002" cy="646524"/>
            </a:xfrm>
            <a:custGeom>
              <a:avLst/>
              <a:gdLst>
                <a:gd name="connsiteX0" fmla="*/ 0 w 5334000"/>
                <a:gd name="connsiteY0" fmla="*/ 0 h 724766"/>
                <a:gd name="connsiteX1" fmla="*/ 5334000 w 5334000"/>
                <a:gd name="connsiteY1" fmla="*/ 0 h 724766"/>
                <a:gd name="connsiteX2" fmla="*/ 5334000 w 5334000"/>
                <a:gd name="connsiteY2" fmla="*/ 724766 h 724766"/>
                <a:gd name="connsiteX3" fmla="*/ 0 w 5334000"/>
                <a:gd name="connsiteY3" fmla="*/ 724766 h 724766"/>
                <a:gd name="connsiteX4" fmla="*/ 0 w 5334000"/>
                <a:gd name="connsiteY4" fmla="*/ 0 h 724766"/>
                <a:gd name="connsiteX0-1" fmla="*/ 0 w 5334002"/>
                <a:gd name="connsiteY0-2" fmla="*/ 0 h 724766"/>
                <a:gd name="connsiteX1-3" fmla="*/ 5334000 w 5334002"/>
                <a:gd name="connsiteY1-4" fmla="*/ 0 h 724766"/>
                <a:gd name="connsiteX2-5" fmla="*/ 4869873 w 5334002"/>
                <a:gd name="connsiteY2-6" fmla="*/ 506124 h 724766"/>
                <a:gd name="connsiteX3-7" fmla="*/ 5334000 w 5334002"/>
                <a:gd name="connsiteY3-8" fmla="*/ 724766 h 724766"/>
                <a:gd name="connsiteX4-9" fmla="*/ 0 w 5334002"/>
                <a:gd name="connsiteY4-10" fmla="*/ 724766 h 724766"/>
                <a:gd name="connsiteX5" fmla="*/ 0 w 5334002"/>
                <a:gd name="connsiteY5" fmla="*/ 0 h 724766"/>
                <a:gd name="connsiteX0-11" fmla="*/ 0 w 5334002"/>
                <a:gd name="connsiteY0-12" fmla="*/ 0 h 724766"/>
                <a:gd name="connsiteX1-13" fmla="*/ 5334000 w 5334002"/>
                <a:gd name="connsiteY1-14" fmla="*/ 0 h 724766"/>
                <a:gd name="connsiteX2-15" fmla="*/ 4849092 w 5334002"/>
                <a:gd name="connsiteY2-16" fmla="*/ 454170 h 724766"/>
                <a:gd name="connsiteX3-17" fmla="*/ 5334000 w 5334002"/>
                <a:gd name="connsiteY3-18" fmla="*/ 724766 h 724766"/>
                <a:gd name="connsiteX4-19" fmla="*/ 0 w 5334002"/>
                <a:gd name="connsiteY4-20" fmla="*/ 724766 h 724766"/>
                <a:gd name="connsiteX5-21" fmla="*/ 0 w 5334002"/>
                <a:gd name="connsiteY5-22" fmla="*/ 0 h 72476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Lst>
              <a:rect l="l" t="t" r="r" b="b"/>
              <a:pathLst>
                <a:path w="5334002" h="724766">
                  <a:moveTo>
                    <a:pt x="0" y="0"/>
                  </a:moveTo>
                  <a:lnTo>
                    <a:pt x="5334000" y="0"/>
                  </a:lnTo>
                  <a:cubicBezTo>
                    <a:pt x="5335154" y="102899"/>
                    <a:pt x="4847938" y="351271"/>
                    <a:pt x="4849092" y="454170"/>
                  </a:cubicBezTo>
                  <a:lnTo>
                    <a:pt x="5334000" y="724766"/>
                  </a:lnTo>
                  <a:lnTo>
                    <a:pt x="0" y="724766"/>
                  </a:lnTo>
                  <a:lnTo>
                    <a:pt x="0" y="0"/>
                  </a:ln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spcCol="0" rtlCol="0" anchor="ctr"/>
            <a:lstStyle/>
            <a:p>
              <a:pPr algn="ctr"/>
              <a:endParaRPr lang="en-US"/>
            </a:p>
          </p:txBody>
        </p:sp>
        <p:sp>
          <p:nvSpPr>
            <p:cNvPr id="14" name="Rectangle 10"/>
            <p:cNvSpPr/>
            <p:nvPr/>
          </p:nvSpPr>
          <p:spPr>
            <a:xfrm>
              <a:off x="9623715" y="1023319"/>
              <a:ext cx="5049983" cy="543791"/>
            </a:xfrm>
            <a:custGeom>
              <a:avLst/>
              <a:gdLst>
                <a:gd name="connsiteX0" fmla="*/ 0 w 5334000"/>
                <a:gd name="connsiteY0" fmla="*/ 0 h 724766"/>
                <a:gd name="connsiteX1" fmla="*/ 5334000 w 5334000"/>
                <a:gd name="connsiteY1" fmla="*/ 0 h 724766"/>
                <a:gd name="connsiteX2" fmla="*/ 5334000 w 5334000"/>
                <a:gd name="connsiteY2" fmla="*/ 724766 h 724766"/>
                <a:gd name="connsiteX3" fmla="*/ 0 w 5334000"/>
                <a:gd name="connsiteY3" fmla="*/ 724766 h 724766"/>
                <a:gd name="connsiteX4" fmla="*/ 0 w 5334000"/>
                <a:gd name="connsiteY4" fmla="*/ 0 h 724766"/>
                <a:gd name="connsiteX0-1" fmla="*/ 0 w 5334002"/>
                <a:gd name="connsiteY0-2" fmla="*/ 0 h 724766"/>
                <a:gd name="connsiteX1-3" fmla="*/ 5334000 w 5334002"/>
                <a:gd name="connsiteY1-4" fmla="*/ 0 h 724766"/>
                <a:gd name="connsiteX2-5" fmla="*/ 4869873 w 5334002"/>
                <a:gd name="connsiteY2-6" fmla="*/ 506124 h 724766"/>
                <a:gd name="connsiteX3-7" fmla="*/ 5334000 w 5334002"/>
                <a:gd name="connsiteY3-8" fmla="*/ 724766 h 724766"/>
                <a:gd name="connsiteX4-9" fmla="*/ 0 w 5334002"/>
                <a:gd name="connsiteY4-10" fmla="*/ 724766 h 724766"/>
                <a:gd name="connsiteX5" fmla="*/ 0 w 5334002"/>
                <a:gd name="connsiteY5" fmla="*/ 0 h 724766"/>
                <a:gd name="connsiteX0-11" fmla="*/ 0 w 5334002"/>
                <a:gd name="connsiteY0-12" fmla="*/ 0 h 724766"/>
                <a:gd name="connsiteX1-13" fmla="*/ 5334000 w 5334002"/>
                <a:gd name="connsiteY1-14" fmla="*/ 0 h 724766"/>
                <a:gd name="connsiteX2-15" fmla="*/ 4849092 w 5334002"/>
                <a:gd name="connsiteY2-16" fmla="*/ 454170 h 724766"/>
                <a:gd name="connsiteX3-17" fmla="*/ 5334000 w 5334002"/>
                <a:gd name="connsiteY3-18" fmla="*/ 724766 h 724766"/>
                <a:gd name="connsiteX4-19" fmla="*/ 0 w 5334002"/>
                <a:gd name="connsiteY4-20" fmla="*/ 724766 h 724766"/>
                <a:gd name="connsiteX5-21" fmla="*/ 0 w 5334002"/>
                <a:gd name="connsiteY5-22" fmla="*/ 0 h 72476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Lst>
              <a:rect l="l" t="t" r="r" b="b"/>
              <a:pathLst>
                <a:path w="5334002" h="724766">
                  <a:moveTo>
                    <a:pt x="0" y="0"/>
                  </a:moveTo>
                  <a:lnTo>
                    <a:pt x="5334000" y="0"/>
                  </a:lnTo>
                  <a:cubicBezTo>
                    <a:pt x="5335154" y="102899"/>
                    <a:pt x="4847938" y="351271"/>
                    <a:pt x="4849092" y="454170"/>
                  </a:cubicBezTo>
                  <a:lnTo>
                    <a:pt x="5334000" y="724766"/>
                  </a:lnTo>
                  <a:lnTo>
                    <a:pt x="0" y="724766"/>
                  </a:lnTo>
                  <a:lnTo>
                    <a:pt x="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spcCol="0" rtlCol="0" anchor="ctr"/>
            <a:lstStyle/>
            <a:p>
              <a:pPr algn="ctr"/>
              <a:endParaRPr lang="en-US"/>
            </a:p>
          </p:txBody>
        </p:sp>
      </p:grpSp>
      <p:sp>
        <p:nvSpPr>
          <p:cNvPr id="15" name="Rectangle 17"/>
          <p:cNvSpPr/>
          <p:nvPr/>
        </p:nvSpPr>
        <p:spPr>
          <a:xfrm>
            <a:off x="1873593" y="3158147"/>
            <a:ext cx="1750345" cy="1205899"/>
          </a:xfrm>
          <a:custGeom>
            <a:avLst/>
            <a:gdLst>
              <a:gd name="connsiteX0" fmla="*/ 0 w 1371600"/>
              <a:gd name="connsiteY0" fmla="*/ 0 h 1295400"/>
              <a:gd name="connsiteX1" fmla="*/ 1371600 w 1371600"/>
              <a:gd name="connsiteY1" fmla="*/ 0 h 1295400"/>
              <a:gd name="connsiteX2" fmla="*/ 1371600 w 1371600"/>
              <a:gd name="connsiteY2" fmla="*/ 1295400 h 1295400"/>
              <a:gd name="connsiteX3" fmla="*/ 0 w 1371600"/>
              <a:gd name="connsiteY3" fmla="*/ 1295400 h 1295400"/>
              <a:gd name="connsiteX4" fmla="*/ 0 w 1371600"/>
              <a:gd name="connsiteY4" fmla="*/ 0 h 1295400"/>
              <a:gd name="connsiteX0-1" fmla="*/ 6 w 1371606"/>
              <a:gd name="connsiteY0-2" fmla="*/ 0 h 1295400"/>
              <a:gd name="connsiteX1-3" fmla="*/ 1371606 w 1371606"/>
              <a:gd name="connsiteY1-4" fmla="*/ 0 h 1295400"/>
              <a:gd name="connsiteX2-5" fmla="*/ 1371606 w 1371606"/>
              <a:gd name="connsiteY2-6" fmla="*/ 1295400 h 1295400"/>
              <a:gd name="connsiteX3-7" fmla="*/ 6 w 1371606"/>
              <a:gd name="connsiteY3-8" fmla="*/ 1295400 h 1295400"/>
              <a:gd name="connsiteX4-9" fmla="*/ 630388 w 1371606"/>
              <a:gd name="connsiteY4-10" fmla="*/ 609600 h 1295400"/>
              <a:gd name="connsiteX5" fmla="*/ 6 w 1371606"/>
              <a:gd name="connsiteY5" fmla="*/ 0 h 1295400"/>
              <a:gd name="connsiteX0-11" fmla="*/ 9 w 1371609"/>
              <a:gd name="connsiteY0-12" fmla="*/ 0 h 1295400"/>
              <a:gd name="connsiteX1-13" fmla="*/ 1371609 w 1371609"/>
              <a:gd name="connsiteY1-14" fmla="*/ 0 h 1295400"/>
              <a:gd name="connsiteX2-15" fmla="*/ 1371609 w 1371609"/>
              <a:gd name="connsiteY2-16" fmla="*/ 1295400 h 1295400"/>
              <a:gd name="connsiteX3-17" fmla="*/ 9 w 1371609"/>
              <a:gd name="connsiteY3-18" fmla="*/ 1295400 h 1295400"/>
              <a:gd name="connsiteX4-19" fmla="*/ 434971 w 1371609"/>
              <a:gd name="connsiteY4-20" fmla="*/ 564951 h 1295400"/>
              <a:gd name="connsiteX5-21" fmla="*/ 9 w 1371609"/>
              <a:gd name="connsiteY5-22" fmla="*/ 0 h 12954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Lst>
            <a:rect l="l" t="t" r="r" b="b"/>
            <a:pathLst>
              <a:path w="1371609" h="1295400">
                <a:moveTo>
                  <a:pt x="9" y="0"/>
                </a:moveTo>
                <a:lnTo>
                  <a:pt x="1371609" y="0"/>
                </a:lnTo>
                <a:lnTo>
                  <a:pt x="1371609" y="1295400"/>
                </a:lnTo>
                <a:lnTo>
                  <a:pt x="9" y="1295400"/>
                </a:lnTo>
                <a:cubicBezTo>
                  <a:pt x="-2300" y="1071418"/>
                  <a:pt x="437280" y="788933"/>
                  <a:pt x="434971" y="564951"/>
                </a:cubicBezTo>
                <a:lnTo>
                  <a:pt x="9" y="0"/>
                </a:lnTo>
                <a:close/>
              </a:path>
            </a:pathLst>
          </a:custGeom>
          <a:solidFill>
            <a:schemeClr val="accent6"/>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6"/>
          <p:cNvSpPr/>
          <p:nvPr/>
        </p:nvSpPr>
        <p:spPr>
          <a:xfrm>
            <a:off x="2193050" y="3261097"/>
            <a:ext cx="1258009" cy="999997"/>
          </a:xfrm>
          <a:custGeom>
            <a:avLst/>
            <a:gdLst>
              <a:gd name="connsiteX0" fmla="*/ 0 w 1246092"/>
              <a:gd name="connsiteY0" fmla="*/ 0 h 1219200"/>
              <a:gd name="connsiteX1" fmla="*/ 1246092 w 1246092"/>
              <a:gd name="connsiteY1" fmla="*/ 0 h 1219200"/>
              <a:gd name="connsiteX2" fmla="*/ 1246092 w 1246092"/>
              <a:gd name="connsiteY2" fmla="*/ 1219200 h 1219200"/>
              <a:gd name="connsiteX3" fmla="*/ 0 w 1246092"/>
              <a:gd name="connsiteY3" fmla="*/ 1219200 h 1219200"/>
              <a:gd name="connsiteX4" fmla="*/ 0 w 1246092"/>
              <a:gd name="connsiteY4" fmla="*/ 0 h 1219200"/>
              <a:gd name="connsiteX0-1" fmla="*/ 307 w 1246399"/>
              <a:gd name="connsiteY0-2" fmla="*/ 0 h 1219200"/>
              <a:gd name="connsiteX1-3" fmla="*/ 1246399 w 1246399"/>
              <a:gd name="connsiteY1-4" fmla="*/ 0 h 1219200"/>
              <a:gd name="connsiteX2-5" fmla="*/ 1246399 w 1246399"/>
              <a:gd name="connsiteY2-6" fmla="*/ 1219200 h 1219200"/>
              <a:gd name="connsiteX3-7" fmla="*/ 307 w 1246399"/>
              <a:gd name="connsiteY3-8" fmla="*/ 1219200 h 1219200"/>
              <a:gd name="connsiteX4-9" fmla="*/ 7234 w 1246399"/>
              <a:gd name="connsiteY4-10" fmla="*/ 41564 h 1219200"/>
              <a:gd name="connsiteX5" fmla="*/ 307 w 1246399"/>
              <a:gd name="connsiteY5" fmla="*/ 0 h 1219200"/>
              <a:gd name="connsiteX0-11" fmla="*/ 307 w 1246399"/>
              <a:gd name="connsiteY0-12" fmla="*/ 0 h 1219200"/>
              <a:gd name="connsiteX1-13" fmla="*/ 1246399 w 1246399"/>
              <a:gd name="connsiteY1-14" fmla="*/ 0 h 1219200"/>
              <a:gd name="connsiteX2-15" fmla="*/ 1246399 w 1246399"/>
              <a:gd name="connsiteY2-16" fmla="*/ 1219200 h 1219200"/>
              <a:gd name="connsiteX3-17" fmla="*/ 307 w 1246399"/>
              <a:gd name="connsiteY3-18" fmla="*/ 1219200 h 1219200"/>
              <a:gd name="connsiteX4-19" fmla="*/ 7234 w 1246399"/>
              <a:gd name="connsiteY4-20" fmla="*/ 41564 h 1219200"/>
              <a:gd name="connsiteX5-21" fmla="*/ 307 w 1246399"/>
              <a:gd name="connsiteY5-22" fmla="*/ 0 h 1219200"/>
              <a:gd name="connsiteX0-23" fmla="*/ 3 w 1246095"/>
              <a:gd name="connsiteY0-24" fmla="*/ 0 h 1219200"/>
              <a:gd name="connsiteX1-25" fmla="*/ 1246095 w 1246095"/>
              <a:gd name="connsiteY1-26" fmla="*/ 0 h 1219200"/>
              <a:gd name="connsiteX2-27" fmla="*/ 1246095 w 1246095"/>
              <a:gd name="connsiteY2-28" fmla="*/ 1219200 h 1219200"/>
              <a:gd name="connsiteX3-29" fmla="*/ 3 w 1246095"/>
              <a:gd name="connsiteY3-30" fmla="*/ 1219200 h 1219200"/>
              <a:gd name="connsiteX4-31" fmla="*/ 6930 w 1246095"/>
              <a:gd name="connsiteY4-32" fmla="*/ 41564 h 1219200"/>
              <a:gd name="connsiteX5-33" fmla="*/ 3 w 1246095"/>
              <a:gd name="connsiteY5-34" fmla="*/ 0 h 1219200"/>
              <a:gd name="connsiteX0-35" fmla="*/ 11917 w 1258009"/>
              <a:gd name="connsiteY0-36" fmla="*/ 0 h 1219200"/>
              <a:gd name="connsiteX1-37" fmla="*/ 1258009 w 1258009"/>
              <a:gd name="connsiteY1-38" fmla="*/ 0 h 1219200"/>
              <a:gd name="connsiteX2-39" fmla="*/ 1258009 w 1258009"/>
              <a:gd name="connsiteY2-40" fmla="*/ 1219200 h 1219200"/>
              <a:gd name="connsiteX3-41" fmla="*/ 11917 w 1258009"/>
              <a:gd name="connsiteY3-42" fmla="*/ 1219200 h 1219200"/>
              <a:gd name="connsiteX4-43" fmla="*/ 441405 w 1258009"/>
              <a:gd name="connsiteY4-44" fmla="*/ 625256 h 1219200"/>
              <a:gd name="connsiteX5-45" fmla="*/ 18844 w 1258009"/>
              <a:gd name="connsiteY5-46" fmla="*/ 41564 h 1219200"/>
              <a:gd name="connsiteX6" fmla="*/ 11917 w 1258009"/>
              <a:gd name="connsiteY6" fmla="*/ 0 h 12192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 ang="0">
                <a:pos x="connsiteX6" y="connsiteY6"/>
              </a:cxn>
            </a:cxnLst>
            <a:rect l="l" t="t" r="r" b="b"/>
            <a:pathLst>
              <a:path w="1258009" h="1219200">
                <a:moveTo>
                  <a:pt x="11917" y="0"/>
                </a:moveTo>
                <a:lnTo>
                  <a:pt x="1258009" y="0"/>
                </a:lnTo>
                <a:lnTo>
                  <a:pt x="1258009" y="1219200"/>
                </a:lnTo>
                <a:lnTo>
                  <a:pt x="11917" y="1219200"/>
                </a:lnTo>
                <a:cubicBezTo>
                  <a:pt x="-84929" y="1123024"/>
                  <a:pt x="440251" y="821529"/>
                  <a:pt x="441405" y="625256"/>
                </a:cubicBezTo>
                <a:cubicBezTo>
                  <a:pt x="442560" y="428983"/>
                  <a:pt x="129680" y="148589"/>
                  <a:pt x="18844" y="41564"/>
                </a:cubicBezTo>
                <a:lnTo>
                  <a:pt x="11917" y="0"/>
                </a:lnTo>
                <a:close/>
              </a:path>
            </a:pathLst>
          </a:cu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7" name="Group 16"/>
          <p:cNvGrpSpPr/>
          <p:nvPr/>
        </p:nvGrpSpPr>
        <p:grpSpPr>
          <a:xfrm>
            <a:off x="2815797" y="2822865"/>
            <a:ext cx="1378806" cy="1412343"/>
            <a:chOff x="1149549" y="1066515"/>
            <a:chExt cx="992332" cy="992332"/>
          </a:xfrm>
          <a:solidFill>
            <a:schemeClr val="accent6">
              <a:lumMod val="75000"/>
            </a:schemeClr>
          </a:solidFill>
        </p:grpSpPr>
        <p:sp>
          <p:nvSpPr>
            <p:cNvPr id="18" name="Oval 17"/>
            <p:cNvSpPr/>
            <p:nvPr/>
          </p:nvSpPr>
          <p:spPr>
            <a:xfrm>
              <a:off x="1149549" y="1066515"/>
              <a:ext cx="992332" cy="992332"/>
            </a:xfrm>
            <a:prstGeom prst="ellipse">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Oval 18"/>
            <p:cNvSpPr/>
            <p:nvPr/>
          </p:nvSpPr>
          <p:spPr>
            <a:xfrm>
              <a:off x="1188515" y="1081392"/>
              <a:ext cx="914400" cy="914400"/>
            </a:xfrm>
            <a:prstGeom prst="ellipse">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1" name="TextBox 20"/>
          <p:cNvSpPr txBox="1"/>
          <p:nvPr/>
        </p:nvSpPr>
        <p:spPr>
          <a:xfrm>
            <a:off x="2655570" y="2872105"/>
            <a:ext cx="1539240" cy="1413510"/>
          </a:xfrm>
          <a:prstGeom prst="rect">
            <a:avLst/>
          </a:prstGeom>
          <a:noFill/>
        </p:spPr>
        <p:txBody>
          <a:bodyPr wrap="square" lIns="91391" tIns="45696" rIns="91391" bIns="45696" rtlCol="0">
            <a:spAutoFit/>
          </a:bodyPr>
          <a:lstStyle/>
          <a:p>
            <a:pPr algn="ctr"/>
            <a:r>
              <a:rPr lang="en-US" sz="3200" b="1" dirty="0">
                <a:solidFill>
                  <a:schemeClr val="bg1"/>
                </a:solidFill>
                <a:latin typeface="Arial-Rounded" panose="020B0500000000000000" charset="0"/>
                <a:ea typeface="Arial-Rounded" panose="020B0500000000000000" charset="0"/>
                <a:cs typeface="Arial-Rounded" panose="020B0500000000000000" charset="0"/>
              </a:rPr>
              <a:t>Bài</a:t>
            </a:r>
          </a:p>
          <a:p>
            <a:pPr algn="ctr"/>
            <a:r>
              <a:rPr lang="en-US" sz="5400" b="1" dirty="0">
                <a:solidFill>
                  <a:schemeClr val="bg1"/>
                </a:solidFill>
                <a:latin typeface="Arial Rounded MT Bold" panose="020F0704030504030204" charset="0"/>
                <a:ea typeface="Arial-Rounded" panose="020B0500000000000000" charset="0"/>
                <a:cs typeface="Times New Roman" panose="02020603050405020304" pitchFamily="18" charset="0"/>
              </a:rPr>
              <a:t>14</a:t>
            </a:r>
          </a:p>
        </p:txBody>
      </p:sp>
      <p:sp>
        <p:nvSpPr>
          <p:cNvPr id="22" name="TextBox 21"/>
          <p:cNvSpPr txBox="1"/>
          <p:nvPr/>
        </p:nvSpPr>
        <p:spPr>
          <a:xfrm>
            <a:off x="3826510" y="3089910"/>
            <a:ext cx="7176770" cy="1013460"/>
          </a:xfrm>
          <a:prstGeom prst="rect">
            <a:avLst/>
          </a:prstGeom>
          <a:noFill/>
        </p:spPr>
        <p:txBody>
          <a:bodyPr wrap="square" lIns="91391" tIns="45696" rIns="91391" bIns="45696" rtlCol="0">
            <a:spAutoFit/>
          </a:bodyPr>
          <a:lstStyle/>
          <a:p>
            <a:pPr algn="ctr"/>
            <a:r>
              <a:rPr lang="en-US" sz="6000" b="1" dirty="0">
                <a:solidFill>
                  <a:schemeClr val="accent6">
                    <a:lumMod val="75000"/>
                  </a:schemeClr>
                </a:solidFill>
                <a:latin typeface="Arial-Rounded" panose="020B0500000000000000" charset="0"/>
                <a:ea typeface="Arial-Rounded" panose="020B0500000000000000" charset="0"/>
                <a:cs typeface="Arial-Rounded" panose="020B0500000000000000" charset="0"/>
              </a:rPr>
              <a:t>Em học vẽ</a:t>
            </a:r>
          </a:p>
        </p:txBody>
      </p:sp>
    </p:spTree>
  </p:cSld>
  <p:clrMapOvr>
    <a:masterClrMapping/>
  </p:clrMapOvr>
  <p:transition advClick="0">
    <p:wedg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7"/>
          <p:cNvCxnSpPr/>
          <p:nvPr/>
        </p:nvCxnSpPr>
        <p:spPr>
          <a:xfrm>
            <a:off x="3717388" y="2328601"/>
            <a:ext cx="4357441" cy="0"/>
          </a:xfrm>
          <a:prstGeom prst="line">
            <a:avLst/>
          </a:prstGeom>
          <a:ln w="9525">
            <a:solidFill>
              <a:schemeClr val="bg1"/>
            </a:solidFill>
            <a:prstDash val="solid"/>
            <a:tailEnd type="diamond"/>
          </a:ln>
        </p:spPr>
        <p:style>
          <a:lnRef idx="1">
            <a:schemeClr val="accent1"/>
          </a:lnRef>
          <a:fillRef idx="0">
            <a:schemeClr val="accent1"/>
          </a:fillRef>
          <a:effectRef idx="0">
            <a:schemeClr val="accent1"/>
          </a:effectRef>
          <a:fontRef idx="minor">
            <a:schemeClr val="tx1"/>
          </a:fontRef>
        </p:style>
      </p:cxnSp>
      <p:grpSp>
        <p:nvGrpSpPr>
          <p:cNvPr id="15" name="14"/>
          <p:cNvGrpSpPr/>
          <p:nvPr/>
        </p:nvGrpSpPr>
        <p:grpSpPr>
          <a:xfrm>
            <a:off x="2867660" y="1442085"/>
            <a:ext cx="6456680" cy="2016125"/>
            <a:chOff x="2118480" y="1316166"/>
            <a:chExt cx="1512168" cy="1512168"/>
          </a:xfrm>
        </p:grpSpPr>
        <p:sp>
          <p:nvSpPr>
            <p:cNvPr id="16" name="15"/>
            <p:cNvSpPr/>
            <p:nvPr/>
          </p:nvSpPr>
          <p:spPr>
            <a:xfrm>
              <a:off x="2118480" y="1316166"/>
              <a:ext cx="1512168" cy="1512168"/>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defRPr/>
              </a:pPr>
              <a:endParaRPr lang="zh-CN" altLang="en-US" sz="2400">
                <a:solidFill>
                  <a:srgbClr val="3992B5"/>
                </a:solidFill>
                <a:latin typeface="Calibri" panose="020F0502020204030204"/>
                <a:ea typeface="SimSun" panose="02010600030101010101" pitchFamily="2" charset="-122"/>
              </a:endParaRPr>
            </a:p>
          </p:txBody>
        </p:sp>
        <p:sp>
          <p:nvSpPr>
            <p:cNvPr id="19" name="TextBox 67"/>
            <p:cNvSpPr txBox="1"/>
            <p:nvPr/>
          </p:nvSpPr>
          <p:spPr>
            <a:xfrm>
              <a:off x="2208337" y="1556684"/>
              <a:ext cx="1378326" cy="991601"/>
            </a:xfrm>
            <a:prstGeom prst="rect">
              <a:avLst/>
            </a:prstGeom>
            <a:noFill/>
          </p:spPr>
          <p:txBody>
            <a:bodyPr wrap="square" rtlCol="0">
              <a:spAutoFit/>
            </a:bodyPr>
            <a:lstStyle/>
            <a:p>
              <a:pPr marL="0" lvl="1" defTabSz="1219200">
                <a:defRPr/>
              </a:pPr>
              <a:r>
                <a:rPr lang="en-US" altLang="zh-CN" sz="8000" spc="300" dirty="0">
                  <a:solidFill>
                    <a:srgbClr val="FFFFFF"/>
                  </a:solidFill>
                  <a:latin typeface="Arial Rounded MT Bold" panose="020F0704030504030204" charset="0"/>
                  <a:ea typeface="Microsoft YaHei" panose="020B0503020204020204" charset="-122"/>
                  <a:cs typeface="Arial Rounded MT Bold" panose="020F0704030504030204" charset="0"/>
                </a:rPr>
                <a:t>Tiết 1 + 2</a:t>
              </a:r>
              <a:endParaRPr lang="zh-CN" altLang="en-US" sz="8000" spc="300" dirty="0">
                <a:solidFill>
                  <a:srgbClr val="FFFFFF"/>
                </a:solidFill>
                <a:latin typeface="Arial Rounded MT Bold" panose="020F0704030504030204" charset="0"/>
                <a:ea typeface="Microsoft YaHei" panose="020B0503020204020204" charset="-122"/>
                <a:cs typeface="Arial Rounded MT Bold" panose="020F0704030504030204" charset="0"/>
              </a:endParaRPr>
            </a:p>
          </p:txBody>
        </p:sp>
      </p:grpSp>
      <p:grpSp>
        <p:nvGrpSpPr>
          <p:cNvPr id="2" name="1"/>
          <p:cNvGrpSpPr/>
          <p:nvPr/>
        </p:nvGrpSpPr>
        <p:grpSpPr>
          <a:xfrm>
            <a:off x="-71057" y="2921013"/>
            <a:ext cx="12282473" cy="3934752"/>
            <a:chOff x="-53293" y="2190760"/>
            <a:chExt cx="9211855" cy="2951064"/>
          </a:xfrm>
        </p:grpSpPr>
        <p:pic>
          <p:nvPicPr>
            <p:cNvPr id="11" name="10"/>
            <p:cNvPicPr>
              <a:picLocks noChangeAspect="1"/>
            </p:cNvPicPr>
            <p:nvPr/>
          </p:nvPicPr>
          <p:blipFill>
            <a:blip r:embed="rId3" cstate="screen"/>
            <a:stretch>
              <a:fillRect/>
            </a:stretch>
          </p:blipFill>
          <p:spPr>
            <a:xfrm>
              <a:off x="4248310" y="3185627"/>
              <a:ext cx="4910252" cy="1956197"/>
            </a:xfrm>
            <a:prstGeom prst="rect">
              <a:avLst/>
            </a:prstGeom>
          </p:spPr>
        </p:pic>
        <p:pic>
          <p:nvPicPr>
            <p:cNvPr id="14" name="13"/>
            <p:cNvPicPr>
              <a:picLocks noChangeAspect="1"/>
            </p:cNvPicPr>
            <p:nvPr/>
          </p:nvPicPr>
          <p:blipFill>
            <a:blip r:embed="rId4"/>
            <a:stretch>
              <a:fillRect/>
            </a:stretch>
          </p:blipFill>
          <p:spPr>
            <a:xfrm>
              <a:off x="5936016" y="2190760"/>
              <a:ext cx="3208926" cy="2720031"/>
            </a:xfrm>
            <a:prstGeom prst="rect">
              <a:avLst/>
            </a:prstGeom>
          </p:spPr>
        </p:pic>
        <p:pic>
          <p:nvPicPr>
            <p:cNvPr id="17" name="16"/>
            <p:cNvPicPr>
              <a:picLocks noChangeAspect="1"/>
            </p:cNvPicPr>
            <p:nvPr/>
          </p:nvPicPr>
          <p:blipFill>
            <a:blip r:embed="rId3" cstate="screen"/>
            <a:stretch>
              <a:fillRect/>
            </a:stretch>
          </p:blipFill>
          <p:spPr>
            <a:xfrm>
              <a:off x="-53293" y="3185627"/>
              <a:ext cx="4910252" cy="1956197"/>
            </a:xfrm>
            <a:prstGeom prst="rect">
              <a:avLst/>
            </a:prstGeom>
          </p:spPr>
        </p:pic>
      </p:grpSp>
      <p:pic>
        <p:nvPicPr>
          <p:cNvPr id="21" name="Content Placeholder 20" descr="logo"/>
          <p:cNvPicPr>
            <a:picLocks noGrp="1" noChangeAspect="1"/>
          </p:cNvPicPr>
          <p:nvPr>
            <p:ph sz="half" idx="2"/>
          </p:nvPr>
        </p:nvPicPr>
        <p:blipFill>
          <a:blip r:embed="rId5"/>
          <a:stretch>
            <a:fillRect/>
          </a:stretch>
        </p:blipFill>
        <p:spPr>
          <a:xfrm>
            <a:off x="10700385" y="-88265"/>
            <a:ext cx="1564640" cy="159829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250" advClick="0" advTm="3713">
        <p14:switch dir="r"/>
      </p:transition>
    </mc:Choice>
    <mc:Fallback xmlns="">
      <p:transition spd="slow" advClick="0" advTm="3713">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par>
                                <p:cTn id="8" presetID="53" presetClass="entr" presetSubtype="16" fill="hold" nodeType="withEffect">
                                  <p:stCondLst>
                                    <p:cond delay="0"/>
                                  </p:stCondLst>
                                  <p:childTnLst>
                                    <p:set>
                                      <p:cBhvr>
                                        <p:cTn id="9" dur="1" fill="hold">
                                          <p:stCondLst>
                                            <p:cond delay="0"/>
                                          </p:stCondLst>
                                        </p:cTn>
                                        <p:tgtEl>
                                          <p:spTgt spid="15"/>
                                        </p:tgtEl>
                                        <p:attrNameLst>
                                          <p:attrName>style.visibility</p:attrName>
                                        </p:attrNameLst>
                                      </p:cBhvr>
                                      <p:to>
                                        <p:strVal val="visible"/>
                                      </p:to>
                                    </p:set>
                                    <p:anim calcmode="lin" valueType="num">
                                      <p:cBhvr>
                                        <p:cTn id="10" dur="500" fill="hold"/>
                                        <p:tgtEl>
                                          <p:spTgt spid="15"/>
                                        </p:tgtEl>
                                        <p:attrNameLst>
                                          <p:attrName>ppt_w</p:attrName>
                                        </p:attrNameLst>
                                      </p:cBhvr>
                                      <p:tavLst>
                                        <p:tav tm="0">
                                          <p:val>
                                            <p:fltVal val="0"/>
                                          </p:val>
                                        </p:tav>
                                        <p:tav tm="100000">
                                          <p:val>
                                            <p:strVal val="#ppt_w"/>
                                          </p:val>
                                        </p:tav>
                                      </p:tavLst>
                                    </p:anim>
                                    <p:anim calcmode="lin" valueType="num">
                                      <p:cBhvr>
                                        <p:cTn id="11" dur="500" fill="hold"/>
                                        <p:tgtEl>
                                          <p:spTgt spid="15"/>
                                        </p:tgtEl>
                                        <p:attrNameLst>
                                          <p:attrName>ppt_h</p:attrName>
                                        </p:attrNameLst>
                                      </p:cBhvr>
                                      <p:tavLst>
                                        <p:tav tm="0">
                                          <p:val>
                                            <p:fltVal val="0"/>
                                          </p:val>
                                        </p:tav>
                                        <p:tav tm="100000">
                                          <p:val>
                                            <p:strVal val="#ppt_h"/>
                                          </p:val>
                                        </p:tav>
                                      </p:tavLst>
                                    </p:anim>
                                    <p:animEffect transition="in" filter="fade">
                                      <p:cBhvr>
                                        <p:cTn id="1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a:latin typeface="Arial-Rounded" panose="020B0500000000000000" charset="0"/>
                <a:cs typeface="Arial-Rounded" panose="020B0500000000000000" charset="0"/>
              </a:rPr>
              <a:t>Giới thiệu với bạn một bức tranh mà em thích</a:t>
            </a:r>
          </a:p>
        </p:txBody>
      </p:sp>
      <p:pic>
        <p:nvPicPr>
          <p:cNvPr id="5" name="Content Placeholder 4"/>
          <p:cNvPicPr>
            <a:picLocks noGrp="1" noChangeAspect="1"/>
          </p:cNvPicPr>
          <p:nvPr>
            <p:ph idx="1"/>
          </p:nvPr>
        </p:nvPicPr>
        <p:blipFill>
          <a:blip r:embed="rId3"/>
          <a:stretch>
            <a:fillRect/>
          </a:stretch>
        </p:blipFill>
        <p:spPr>
          <a:xfrm>
            <a:off x="2912745" y="1890395"/>
            <a:ext cx="6537960" cy="3460750"/>
          </a:xfrm>
          <a:prstGeom prst="rect">
            <a:avLst/>
          </a:prstGeom>
        </p:spPr>
      </p:pic>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theme/theme1.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5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2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3_Office Theme">
  <a:themeElements>
    <a:clrScheme name="自定义 2">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79646"/>
      </a:hlink>
      <a:folHlink>
        <a:srgbClr val="F79646"/>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6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7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TotalTime>
  <Words>907</Words>
  <Application>Microsoft Office PowerPoint</Application>
  <PresentationFormat>Widescreen</PresentationFormat>
  <Paragraphs>129</Paragraphs>
  <Slides>33</Slides>
  <Notes>17</Notes>
  <HiddenSlides>0</HiddenSlides>
  <MMClips>17</MMClips>
  <ScaleCrop>false</ScaleCrop>
  <HeadingPairs>
    <vt:vector size="6" baseType="variant">
      <vt:variant>
        <vt:lpstr>Fonts Used</vt:lpstr>
      </vt:variant>
      <vt:variant>
        <vt:i4>8</vt:i4>
      </vt:variant>
      <vt:variant>
        <vt:lpstr>Theme</vt:lpstr>
      </vt:variant>
      <vt:variant>
        <vt:i4>7</vt:i4>
      </vt:variant>
      <vt:variant>
        <vt:lpstr>Slide Titles</vt:lpstr>
      </vt:variant>
      <vt:variant>
        <vt:i4>33</vt:i4>
      </vt:variant>
    </vt:vector>
  </HeadingPairs>
  <TitlesOfParts>
    <vt:vector size="48" baseType="lpstr">
      <vt:lpstr>Microsoft YaHei</vt:lpstr>
      <vt:lpstr>Arial</vt:lpstr>
      <vt:lpstr>Arial Rounded MT Bold</vt:lpstr>
      <vt:lpstr>Arial-Rounded</vt:lpstr>
      <vt:lpstr>Calibri</vt:lpstr>
      <vt:lpstr>Calibri Light</vt:lpstr>
      <vt:lpstr>HP001 4 hàng</vt:lpstr>
      <vt:lpstr>Times New Roman</vt:lpstr>
      <vt:lpstr>1_Office Theme</vt:lpstr>
      <vt:lpstr>5_Office Theme</vt:lpstr>
      <vt:lpstr>2_Office Theme</vt:lpstr>
      <vt:lpstr>2_Office 主题​​</vt:lpstr>
      <vt:lpstr>3_Office Theme</vt:lpstr>
      <vt:lpstr>6_Office Theme</vt:lpstr>
      <vt:lpstr>7_Office Theme</vt:lpstr>
      <vt:lpstr>Chào mừng các em đến với tiết Tiếng Việt - Lớp 2</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Giới thiệu với bạn một bức tranh mà em thích</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2. Chọn ng hay ngh thay cho ô vuông</vt:lpstr>
      <vt:lpstr>PowerPoint Presentation</vt:lpstr>
      <vt:lpstr>PowerPoint Presentation</vt:lpstr>
      <vt:lpstr>PowerPoint Presentation</vt:lpstr>
      <vt:lpstr>PowerPoint Presentation</vt:lpstr>
      <vt:lpstr>PowerPoint Presentation</vt:lpstr>
      <vt:lpstr>PowerPoint Presentation</vt:lpstr>
      <vt:lpstr>1. Nhìn tranh nói tên vật và nêu công dụng của chúng</vt:lpstr>
      <vt:lpstr>PowerPoint Presentation</vt:lpstr>
      <vt:lpstr>PowerPoint Presentation</vt:lpstr>
      <vt:lpstr>Tìm đọc một câu chuyện về trường học</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Chào mừng các em đến với tiết Tiếng Việt - Lớp 2</dc:title>
  <dc:creator/>
  <cp:lastModifiedBy>tran thao</cp:lastModifiedBy>
  <cp:revision>4</cp:revision>
  <dcterms:created xsi:type="dcterms:W3CDTF">2021-05-25T05:02:22Z</dcterms:created>
  <dcterms:modified xsi:type="dcterms:W3CDTF">2021-05-27T03:32:34Z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1033-11.2.0.10132</vt:lpwstr>
  </property>
</Properties>
</file>