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7.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4" r:id="rId3"/>
    <p:sldMasterId id="2147483686" r:id="rId4"/>
    <p:sldMasterId id="2147483688" r:id="rId5"/>
    <p:sldMasterId id="2147483700" r:id="rId6"/>
    <p:sldMasterId id="2147483706" r:id="rId7"/>
    <p:sldMasterId id="2147483718" r:id="rId8"/>
  </p:sldMasterIdLst>
  <p:notesMasterIdLst>
    <p:notesMasterId r:id="rId46"/>
  </p:notesMasterIdLst>
  <p:sldIdLst>
    <p:sldId id="257" r:id="rId9"/>
    <p:sldId id="258" r:id="rId10"/>
    <p:sldId id="299" r:id="rId11"/>
    <p:sldId id="260" r:id="rId12"/>
    <p:sldId id="261" r:id="rId13"/>
    <p:sldId id="263" r:id="rId14"/>
    <p:sldId id="262" r:id="rId15"/>
    <p:sldId id="266" r:id="rId16"/>
    <p:sldId id="267" r:id="rId17"/>
    <p:sldId id="265" r:id="rId18"/>
    <p:sldId id="269" r:id="rId19"/>
    <p:sldId id="270" r:id="rId20"/>
    <p:sldId id="274" r:id="rId21"/>
    <p:sldId id="271" r:id="rId22"/>
    <p:sldId id="272" r:id="rId23"/>
    <p:sldId id="273" r:id="rId24"/>
    <p:sldId id="275" r:id="rId25"/>
    <p:sldId id="276" r:id="rId26"/>
    <p:sldId id="277" r:id="rId27"/>
    <p:sldId id="278" r:id="rId28"/>
    <p:sldId id="279" r:id="rId29"/>
    <p:sldId id="280" r:id="rId30"/>
    <p:sldId id="281" r:id="rId31"/>
    <p:sldId id="282" r:id="rId32"/>
    <p:sldId id="283" r:id="rId33"/>
    <p:sldId id="284" r:id="rId34"/>
    <p:sldId id="286" r:id="rId35"/>
    <p:sldId id="287" r:id="rId36"/>
    <p:sldId id="289" r:id="rId37"/>
    <p:sldId id="290" r:id="rId38"/>
    <p:sldId id="291" r:id="rId39"/>
    <p:sldId id="292" r:id="rId40"/>
    <p:sldId id="293" r:id="rId41"/>
    <p:sldId id="294" r:id="rId42"/>
    <p:sldId id="295" r:id="rId43"/>
    <p:sldId id="297" r:id="rId44"/>
    <p:sldId id="29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1" autoAdjust="0"/>
    <p:restoredTop sz="94660"/>
  </p:normalViewPr>
  <p:slideViewPr>
    <p:cSldViewPr snapToGrid="0">
      <p:cViewPr varScale="1">
        <p:scale>
          <a:sx n="85" d="100"/>
          <a:sy n="85" d="100"/>
        </p:scale>
        <p:origin x="72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5/29/2021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10"/>
          </p:nvPr>
        </p:nvSpPr>
        <p:spPr/>
        <p:txBody>
          <a:bodyPr/>
          <a:lstStyle/>
          <a:p>
            <a:fld id="{55EF3E1F-43A5-4F29-9EC7-547C3838D98F}"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22</a:t>
            </a:fld>
            <a:endParaRPr lang="en-US"/>
          </a:p>
        </p:txBody>
      </p:sp>
    </p:spTree>
    <p:extLst>
      <p:ext uri="{BB962C8B-B14F-4D97-AF65-F5344CB8AC3E}">
        <p14:creationId xmlns:p14="http://schemas.microsoft.com/office/powerpoint/2010/main" val="3470210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23</a:t>
            </a:fld>
            <a:endParaRPr lang="en-US"/>
          </a:p>
        </p:txBody>
      </p:sp>
    </p:spTree>
    <p:extLst>
      <p:ext uri="{BB962C8B-B14F-4D97-AF65-F5344CB8AC3E}">
        <p14:creationId xmlns:p14="http://schemas.microsoft.com/office/powerpoint/2010/main" val="1781610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81921"/>
          <p:cNvSpPr>
            <a:spLocks noGrp="1" noRot="1" noChangeAspect="1" noTextEdit="1"/>
          </p:cNvSpPr>
          <p:nvPr>
            <p:ph type="sldImg"/>
          </p:nvPr>
        </p:nvSpPr>
        <p:spPr>
          <a:xfrm>
            <a:off x="141288" y="768350"/>
            <a:ext cx="6821487" cy="3836988"/>
          </a:xfrm>
          <a:ln>
            <a:solidFill>
              <a:srgbClr val="000000">
                <a:alpha val="100000"/>
              </a:srgbClr>
            </a:solidFill>
            <a:miter lim="800000"/>
          </a:ln>
        </p:spPr>
      </p:sp>
      <p:sp>
        <p:nvSpPr>
          <p:cNvPr id="68611" name="文本占位符 81922"/>
          <p:cNvSpPr>
            <a:spLocks noGrp="1"/>
          </p:cNvSpPr>
          <p:nvPr>
            <p:ph type="body"/>
          </p:nvPr>
        </p:nvSpPr>
        <p:spPr>
          <a:xfrm>
            <a:off x="711200" y="4860925"/>
            <a:ext cx="5683250" cy="4605338"/>
          </a:xfrm>
        </p:spPr>
        <p:txBody>
          <a:bodyPr wrap="square" lIns="91440" tIns="45720" rIns="91440" bIns="45720" anchor="t" anchorCtr="0"/>
          <a:lstStyle/>
          <a:p>
            <a:pPr lvl="0" eaLnBrk="1" hangingPunct="1"/>
            <a:endParaRPr lang="en-US" altLang="en-US" dirty="0"/>
          </a:p>
        </p:txBody>
      </p:sp>
      <p:sp>
        <p:nvSpPr>
          <p:cNvPr id="68612" name="灯片编号占位符 1"/>
          <p:cNvSpPr txBox="1">
            <a:spLocks noGrp="1"/>
          </p:cNvSpPr>
          <p:nvPr/>
        </p:nvSpPr>
        <p:spPr>
          <a:xfrm>
            <a:off x="4024313" y="9721850"/>
            <a:ext cx="3078162" cy="511175"/>
          </a:xfrm>
          <a:prstGeom prst="rect">
            <a:avLst/>
          </a:prstGeom>
          <a:noFill/>
          <a:ln w="9525">
            <a:noFill/>
          </a:ln>
        </p:spPr>
        <p:txBody>
          <a:bodyPr lIns="99075" tIns="49538" rIns="99075" bIns="49538" anchor="b" anchorCtr="0"/>
          <a:lstStyle/>
          <a:p>
            <a:pPr marL="0" marR="0" lvl="0" indent="0" algn="r" defTabSz="990600" rtl="0" eaLnBrk="1" fontAlgn="auto" latinLnBrk="0" hangingPunct="1">
              <a:lnSpc>
                <a:spcPct val="100000"/>
              </a:lnSpc>
              <a:spcBef>
                <a:spcPct val="0"/>
              </a:spcBef>
              <a:spcAft>
                <a:spcPts val="0"/>
              </a:spcAft>
              <a:buClrTx/>
              <a:buSzTx/>
              <a:buFontTx/>
              <a:buNone/>
              <a:defRPr/>
            </a:pPr>
            <a:fld id="{9A0DB2DC-4C9A-4742-B13C-FB6460FD3503}" type="slidenum">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rPr>
              <a:t>26</a:t>
            </a:fld>
            <a:endPar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28</a:t>
            </a:fld>
            <a:endParaRPr lang="en-US"/>
          </a:p>
        </p:txBody>
      </p:sp>
    </p:spTree>
    <p:extLst>
      <p:ext uri="{BB962C8B-B14F-4D97-AF65-F5344CB8AC3E}">
        <p14:creationId xmlns:p14="http://schemas.microsoft.com/office/powerpoint/2010/main" val="815052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81921"/>
          <p:cNvSpPr>
            <a:spLocks noGrp="1" noRot="1" noChangeAspect="1" noTextEdit="1"/>
          </p:cNvSpPr>
          <p:nvPr>
            <p:ph type="sldImg"/>
          </p:nvPr>
        </p:nvSpPr>
        <p:spPr>
          <a:xfrm>
            <a:off x="141288" y="768350"/>
            <a:ext cx="6821487" cy="3836988"/>
          </a:xfrm>
          <a:ln>
            <a:solidFill>
              <a:srgbClr val="000000">
                <a:alpha val="100000"/>
              </a:srgbClr>
            </a:solidFill>
            <a:miter lim="800000"/>
          </a:ln>
        </p:spPr>
      </p:sp>
      <p:sp>
        <p:nvSpPr>
          <p:cNvPr id="68611" name="文本占位符 81922"/>
          <p:cNvSpPr>
            <a:spLocks noGrp="1"/>
          </p:cNvSpPr>
          <p:nvPr>
            <p:ph type="body"/>
          </p:nvPr>
        </p:nvSpPr>
        <p:spPr>
          <a:xfrm>
            <a:off x="711200" y="4860925"/>
            <a:ext cx="5683250" cy="4605338"/>
          </a:xfrm>
        </p:spPr>
        <p:txBody>
          <a:bodyPr wrap="square" lIns="91440" tIns="45720" rIns="91440" bIns="45720" anchor="t" anchorCtr="0"/>
          <a:lstStyle/>
          <a:p>
            <a:pPr lvl="0" eaLnBrk="1" hangingPunct="1"/>
            <a:endParaRPr lang="en-US" altLang="en-US" dirty="0"/>
          </a:p>
        </p:txBody>
      </p:sp>
      <p:sp>
        <p:nvSpPr>
          <p:cNvPr id="68612" name="灯片编号占位符 1"/>
          <p:cNvSpPr txBox="1">
            <a:spLocks noGrp="1"/>
          </p:cNvSpPr>
          <p:nvPr/>
        </p:nvSpPr>
        <p:spPr>
          <a:xfrm>
            <a:off x="4024313" y="9721850"/>
            <a:ext cx="3078162" cy="511175"/>
          </a:xfrm>
          <a:prstGeom prst="rect">
            <a:avLst/>
          </a:prstGeom>
          <a:noFill/>
          <a:ln w="9525">
            <a:noFill/>
          </a:ln>
        </p:spPr>
        <p:txBody>
          <a:bodyPr lIns="99075" tIns="49538" rIns="99075" bIns="49538" anchor="b" anchorCtr="0"/>
          <a:lstStyle/>
          <a:p>
            <a:pPr marL="0" marR="0" lvl="0" indent="0" algn="r" defTabSz="990600" rtl="0" eaLnBrk="1" fontAlgn="auto" latinLnBrk="0" hangingPunct="1">
              <a:lnSpc>
                <a:spcPct val="100000"/>
              </a:lnSpc>
              <a:spcBef>
                <a:spcPct val="0"/>
              </a:spcBef>
              <a:spcAft>
                <a:spcPts val="0"/>
              </a:spcAft>
              <a:buClrTx/>
              <a:buSzTx/>
              <a:buFontTx/>
              <a:buNone/>
              <a:defRPr/>
            </a:pPr>
            <a:fld id="{9A0DB2DC-4C9A-4742-B13C-FB6460FD3503}" type="slidenum">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rPr>
              <a:t>29</a:t>
            </a:fld>
            <a:endPar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23553"/>
          <p:cNvSpPr>
            <a:spLocks noGrp="1" noRot="1" noChangeAspect="1" noTextEdit="1"/>
          </p:cNvSpPr>
          <p:nvPr>
            <p:ph type="sldImg"/>
          </p:nvPr>
        </p:nvSpPr>
        <p:spPr/>
      </p:sp>
      <p:sp>
        <p:nvSpPr>
          <p:cNvPr id="21507" name="文本占位符 23554"/>
          <p:cNvSpPr>
            <a:spLocks noGrp="1"/>
          </p:cNvSpPr>
          <p:nvPr>
            <p:ph type="body" idx="1"/>
          </p:nvPr>
        </p:nvSpPr>
        <p:spPr/>
        <p:txBody>
          <a:bodyPr wrap="square" lIns="91440" tIns="45720" rIns="91440" bIns="4572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21508" name="灯片编号占位符 1"/>
          <p:cNvSpPr txBox="1">
            <a:spLocks noGrp="1"/>
          </p:cNvSpPr>
          <p:nvPr/>
        </p:nvSpPr>
        <p:spPr>
          <a:xfrm>
            <a:off x="3884613" y="8685213"/>
            <a:ext cx="2971800" cy="457200"/>
          </a:xfrm>
          <a:prstGeom prst="rect">
            <a:avLst/>
          </a:prstGeom>
          <a:noFill/>
          <a:ln w="9525">
            <a:noFill/>
          </a:ln>
        </p:spPr>
        <p:txBody>
          <a:bodyPr anchor="b" anchorCtr="0"/>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rPr>
              <a:t>30</a:t>
            </a:fld>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p:sp>
      <p:sp>
        <p:nvSpPr>
          <p:cNvPr id="24579" name="Rectangle 3"/>
          <p:cNvSpPr>
            <a:spLocks noGrp="1"/>
          </p:cNvSpPr>
          <p:nvPr>
            <p:ph type="body" idx="1"/>
          </p:nvPr>
        </p:nvSpPr>
        <p:spPr/>
        <p:txBody>
          <a:bodyPr wrap="square" lIns="91440" tIns="45720" rIns="91440" bIns="45720" anchor="t" anchorCtr="0"/>
          <a:lstStyle/>
          <a:p>
            <a:pPr lvl="0" eaLnBrk="1" hangingPunct="1"/>
            <a:r>
              <a:rPr dirty="0"/>
              <a:t>Cách chơi: Bấm vào thân hộp quà -&gt; Xuất hiện câu hỏi, nhấp chuột để xuất hiện câu trả lời. Nhấp vào nắp hộp quà để tặng con một tràng vỗ tay. Bấm “Go home” để trờ về hộp quà tiếp theo và làm tương tự như trên.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84993"/>
          <p:cNvSpPr>
            <a:spLocks noGrp="1" noRot="1" noChangeAspect="1" noTextEdit="1"/>
          </p:cNvSpPr>
          <p:nvPr>
            <p:ph type="sldImg"/>
          </p:nvPr>
        </p:nvSpPr>
        <p:spPr/>
      </p:sp>
      <p:sp>
        <p:nvSpPr>
          <p:cNvPr id="40963" name="文本占位符 84994"/>
          <p:cNvSpPr>
            <a:spLocks noGrp="1"/>
          </p:cNvSpPr>
          <p:nvPr>
            <p:ph type="body" idx="1"/>
          </p:nvPr>
        </p:nvSpPr>
        <p:spPr/>
        <p:txBody>
          <a:bodyPr wrap="square" lIns="91440" tIns="45720" rIns="91440" bIns="45720" anchor="t" anchorCtr="0"/>
          <a:lstStyle/>
          <a:p>
            <a:pPr lvl="0" eaLnBrk="1" hangingPunct="1"/>
            <a:endParaRPr dirty="0"/>
          </a:p>
        </p:txBody>
      </p:sp>
      <p:sp>
        <p:nvSpPr>
          <p:cNvPr id="40964" name="灯片编号占位符 1"/>
          <p:cNvSpPr txBox="1">
            <a:spLocks noGrp="1"/>
          </p:cNvSpPr>
          <p:nvPr/>
        </p:nvSpPr>
        <p:spPr>
          <a:xfrm>
            <a:off x="3884613" y="8685213"/>
            <a:ext cx="2971800" cy="457200"/>
          </a:xfrm>
          <a:prstGeom prst="rect">
            <a:avLst/>
          </a:prstGeom>
          <a:noFill/>
          <a:ln w="9525">
            <a:noFill/>
          </a:ln>
        </p:spPr>
        <p:txBody>
          <a:bodyPr anchor="b" anchorCtr="0"/>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rPr>
              <a:t>36</a:t>
            </a:fld>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EF3E1F-43A5-4F29-9EC7-547C3838D98F}" type="slidenum">
              <a:rPr lang="en-US">
                <a:solidFill>
                  <a:prstClr val="black"/>
                </a:solidFill>
              </a:r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a:sym typeface="+mn-ea"/>
              </a:rPr>
              <a:t> - tranthao121006@gmail.com</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EF3E1F-43A5-4F29-9EC7-547C3838D98F}"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8</a:t>
            </a:fld>
            <a:endParaRPr lang="en-US"/>
          </a:p>
        </p:txBody>
      </p:sp>
    </p:spTree>
    <p:extLst>
      <p:ext uri="{BB962C8B-B14F-4D97-AF65-F5344CB8AC3E}">
        <p14:creationId xmlns:p14="http://schemas.microsoft.com/office/powerpoint/2010/main" val="707540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fld id="{2797F697-5284-4A62-9B07-370CE14EBE5B}" type="slidenum">
              <a:rPr lang="zh-CN" altLang="en-US" smtClean="0"/>
              <a:t>11</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fld id="{2797F697-5284-4A62-9B07-370CE14EBE5B}"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6.xml"/><Relationship Id="rId4" Type="http://schemas.openxmlformats.org/officeDocument/2006/relationships/image" Target="../media/image7.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1EC616C-8299-4076-8D87-B2DE5334639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EC616C-8299-4076-8D87-B2DE5334639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EC616C-8299-4076-8D87-B2DE5334639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EC616C-8299-4076-8D87-B2DE5334639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1EC616C-8299-4076-8D87-B2DE53346399}"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1EC616C-8299-4076-8D87-B2DE5334639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5/29/2021</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5" name="Footer Placeholder 4"/>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6" name="Slide Number Placeholder 5"/>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1EC616C-8299-4076-8D87-B2DE53346399}"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5/29/2021</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3" name="Footer Placeholder 2"/>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4" name="Slide Number Placeholder 3"/>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8194" name="图片 11"/>
          <p:cNvPicPr>
            <a:picLocks noChangeAspect="1"/>
          </p:cNvPicPr>
          <p:nvPr userDrawn="1"/>
        </p:nvPicPr>
        <p:blipFill>
          <a:blip r:embed="rId3"/>
          <a:stretch>
            <a:fillRect/>
          </a:stretch>
        </p:blipFill>
        <p:spPr>
          <a:xfrm>
            <a:off x="-2322512" y="-836612"/>
            <a:ext cx="13314362" cy="1577975"/>
          </a:xfrm>
          <a:prstGeom prst="rect">
            <a:avLst/>
          </a:prstGeom>
          <a:noFill/>
          <a:ln w="9525">
            <a:noFill/>
          </a:ln>
        </p:spPr>
      </p:pic>
      <p:pic>
        <p:nvPicPr>
          <p:cNvPr id="8195" name="图片 12"/>
          <p:cNvPicPr>
            <a:picLocks noChangeAspect="1"/>
          </p:cNvPicPr>
          <p:nvPr userDrawn="1"/>
        </p:nvPicPr>
        <p:blipFill>
          <a:blip r:embed="rId4"/>
          <a:stretch>
            <a:fillRect/>
          </a:stretch>
        </p:blipFill>
        <p:spPr>
          <a:xfrm>
            <a:off x="9791700" y="6021388"/>
            <a:ext cx="2400300" cy="958850"/>
          </a:xfrm>
          <a:prstGeom prst="rect">
            <a:avLst/>
          </a:prstGeom>
          <a:noFill/>
          <a:ln w="9525">
            <a:noFill/>
          </a:ln>
        </p:spPr>
      </p:pic>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1EC616C-8299-4076-8D87-B2DE53346399}"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49"/>
            <a:ext cx="4011084" cy="1162051"/>
          </a:xfrm>
        </p:spPr>
        <p:txBody>
          <a:bodyPr anchor="b"/>
          <a:lstStyle>
            <a:lvl1pPr algn="l">
              <a:defRPr sz="2665"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7"/>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C616C-8299-4076-8D87-B2DE53346399}"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1EC616C-8299-4076-8D87-B2DE5334639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1EC616C-8299-4076-8D87-B2DE53346399}"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C64DD-8407-4FEB-8D26-3F636BF0C7D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image" Target="../media/image3.jpeg"/><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5.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image" Target="../media/image4.jpeg"/><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theme" Target="../theme/theme6.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image" Target="../media/image8.jpeg"/><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7.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image" Target="../media/image9.pn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8.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C616C-8299-4076-8D87-B2DE53346399}" type="datetimeFigureOut">
              <a:rPr lang="en-US" smtClean="0"/>
              <a:t>5/29/2021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3C64DD-8407-4FEB-8D26-3F636BF0C7D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2021/5/29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Lst>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SimSun" panose="02010600030101010101"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7" descr="100+ Hình nền Slide đẹp 2020"/>
          <p:cNvPicPr>
            <a:picLocks noChangeAspect="1"/>
          </p:cNvPicPr>
          <p:nvPr userDrawn="1"/>
        </p:nvPicPr>
        <p:blipFill>
          <a:blip r:embed="rId13"/>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ransition/>
  <p:hf sldNum="0" hdr="0" ftr="0" dt="0"/>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defRPr>
      </a:lvl2pPr>
      <a:lvl3pPr algn="ctr" rtl="0" eaLnBrk="0" fontAlgn="base" hangingPunct="0">
        <a:spcBef>
          <a:spcPct val="0"/>
        </a:spcBef>
        <a:spcAft>
          <a:spcPct val="0"/>
        </a:spcAft>
        <a:defRPr sz="4400">
          <a:solidFill>
            <a:schemeClr val="tx1"/>
          </a:solidFill>
          <a:latin typeface="Calibri" panose="020F0502020204030204" charset="0"/>
        </a:defRPr>
      </a:lvl3pPr>
      <a:lvl4pPr algn="ctr" rtl="0" eaLnBrk="0" fontAlgn="base" hangingPunct="0">
        <a:spcBef>
          <a:spcPct val="0"/>
        </a:spcBef>
        <a:spcAft>
          <a:spcPct val="0"/>
        </a:spcAft>
        <a:defRPr sz="4400">
          <a:solidFill>
            <a:schemeClr val="tx1"/>
          </a:solidFill>
          <a:latin typeface="Calibri" panose="020F0502020204030204" charset="0"/>
        </a:defRPr>
      </a:lvl4pPr>
      <a:lvl5pPr algn="ctr" rtl="0" eaLnBrk="0" fontAlgn="base" hangingPunct="0">
        <a:spcBef>
          <a:spcPct val="0"/>
        </a:spcBef>
        <a:spcAft>
          <a:spcPct val="0"/>
        </a:spcAft>
        <a:defRPr sz="4400">
          <a:solidFill>
            <a:schemeClr val="tx1"/>
          </a:solidFill>
          <a:latin typeface="Calibri" panose="020F0502020204030204" charset="0"/>
        </a:defRPr>
      </a:lvl5pPr>
      <a:lvl6pPr marL="457200" algn="ctr" rtl="0" fontAlgn="base">
        <a:spcBef>
          <a:spcPct val="0"/>
        </a:spcBef>
        <a:spcAft>
          <a:spcPct val="0"/>
        </a:spcAft>
        <a:defRPr sz="4400">
          <a:solidFill>
            <a:schemeClr val="tx1"/>
          </a:solidFill>
          <a:latin typeface="Calibri" panose="020F0502020204030204" charset="0"/>
        </a:defRPr>
      </a:lvl6pPr>
      <a:lvl7pPr marL="914400" algn="ctr" rtl="0" fontAlgn="base">
        <a:spcBef>
          <a:spcPct val="0"/>
        </a:spcBef>
        <a:spcAft>
          <a:spcPct val="0"/>
        </a:spcAft>
        <a:defRPr sz="4400">
          <a:solidFill>
            <a:schemeClr val="tx1"/>
          </a:solidFill>
          <a:latin typeface="Calibri" panose="020F0502020204030204" charset="0"/>
        </a:defRPr>
      </a:lvl7pPr>
      <a:lvl8pPr marL="1371600" algn="ctr" rtl="0" fontAlgn="base">
        <a:spcBef>
          <a:spcPct val="0"/>
        </a:spcBef>
        <a:spcAft>
          <a:spcPct val="0"/>
        </a:spcAft>
        <a:defRPr sz="4400">
          <a:solidFill>
            <a:schemeClr val="tx1"/>
          </a:solidFill>
          <a:latin typeface="Calibri" panose="020F0502020204030204" charset="0"/>
        </a:defRPr>
      </a:lvl8pPr>
      <a:lvl9pPr marL="1828800" algn="ctr" rtl="0" fontAlgn="base">
        <a:spcBef>
          <a:spcPct val="0"/>
        </a:spcBef>
        <a:spcAft>
          <a:spcPct val="0"/>
        </a:spcAft>
        <a:defRPr sz="4400">
          <a:solidFill>
            <a:schemeClr val="tx1"/>
          </a:solidFill>
          <a:latin typeface="Calibri" panose="020F0502020204030204" charset="0"/>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15.png"/><Relationship Id="rId4" Type="http://schemas.openxmlformats.org/officeDocument/2006/relationships/image" Target="../media/image12.pn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6.xml"/><Relationship Id="rId5" Type="http://schemas.openxmlformats.org/officeDocument/2006/relationships/image" Target="../media/image30.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png"/><Relationship Id="rId7" Type="http://schemas.microsoft.com/office/2007/relationships/hdphoto" Target="../media/hdphoto1.wdp"/><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3.png"/><Relationship Id="rId9" Type="http://schemas.microsoft.com/office/2007/relationships/hdphoto" Target="../media/hdphoto4.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28.xml"/><Relationship Id="rId7" Type="http://schemas.openxmlformats.org/officeDocument/2006/relationships/image" Target="../media/image43.em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2.emf"/><Relationship Id="rId5" Type="http://schemas.openxmlformats.org/officeDocument/2006/relationships/image" Target="../media/image41.emf"/><Relationship Id="rId4" Type="http://schemas.openxmlformats.org/officeDocument/2006/relationships/notesSlide" Target="../notesSlides/notesSlide11.xml"/><Relationship Id="rId9"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6.png"/><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51.xml"/><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eg"/><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51.xml"/><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19.png"/><Relationship Id="rId18" Type="http://schemas.microsoft.com/office/2007/relationships/hdphoto" Target="../media/hdphoto8.wdp"/><Relationship Id="rId3" Type="http://schemas.openxmlformats.org/officeDocument/2006/relationships/image" Target="../media/image16.png"/><Relationship Id="rId21" Type="http://schemas.openxmlformats.org/officeDocument/2006/relationships/image" Target="../media/image23.png"/><Relationship Id="rId7" Type="http://schemas.openxmlformats.org/officeDocument/2006/relationships/slide" Target="slide5.xml"/><Relationship Id="rId12" Type="http://schemas.microsoft.com/office/2007/relationships/hdphoto" Target="../media/hdphoto4.wdp"/><Relationship Id="rId17" Type="http://schemas.openxmlformats.org/officeDocument/2006/relationships/image" Target="../media/image21.png"/><Relationship Id="rId2" Type="http://schemas.openxmlformats.org/officeDocument/2006/relationships/notesSlide" Target="../notesSlides/notesSlide3.xml"/><Relationship Id="rId16" Type="http://schemas.microsoft.com/office/2007/relationships/hdphoto" Target="../media/hdphoto7.wdp"/><Relationship Id="rId20" Type="http://schemas.microsoft.com/office/2007/relationships/hdphoto" Target="../media/hdphoto9.wdp"/><Relationship Id="rId1" Type="http://schemas.openxmlformats.org/officeDocument/2006/relationships/slideLayout" Target="../slideLayouts/slideLayout2.xml"/><Relationship Id="rId6" Type="http://schemas.openxmlformats.org/officeDocument/2006/relationships/slide" Target="slide4.xml"/><Relationship Id="rId11" Type="http://schemas.openxmlformats.org/officeDocument/2006/relationships/image" Target="../media/image18.png"/><Relationship Id="rId5" Type="http://schemas.microsoft.com/office/2007/relationships/hdphoto" Target="../media/hdphoto2.wdp"/><Relationship Id="rId15" Type="http://schemas.openxmlformats.org/officeDocument/2006/relationships/image" Target="../media/image20.png"/><Relationship Id="rId23" Type="http://schemas.openxmlformats.org/officeDocument/2006/relationships/image" Target="../media/image24.GIF"/><Relationship Id="rId10" Type="http://schemas.microsoft.com/office/2007/relationships/hdphoto" Target="../media/hdphoto5.wdp"/><Relationship Id="rId19" Type="http://schemas.openxmlformats.org/officeDocument/2006/relationships/image" Target="../media/image22.png"/><Relationship Id="rId4" Type="http://schemas.openxmlformats.org/officeDocument/2006/relationships/image" Target="../media/image13.png"/><Relationship Id="rId9" Type="http://schemas.openxmlformats.org/officeDocument/2006/relationships/image" Target="../media/image17.png"/><Relationship Id="rId14" Type="http://schemas.microsoft.com/office/2007/relationships/hdphoto" Target="../media/hdphoto6.wdp"/><Relationship Id="rId22" Type="http://schemas.microsoft.com/office/2007/relationships/hdphoto" Target="../media/hdphoto10.wdp"/></Relationships>
</file>

<file path=ppt/slides/_rels/slide3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7.xml"/><Relationship Id="rId1" Type="http://schemas.openxmlformats.org/officeDocument/2006/relationships/slideLayout" Target="../slideLayouts/slideLayout59.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8" Type="http://schemas.openxmlformats.org/officeDocument/2006/relationships/slide" Target="slide33.xml"/><Relationship Id="rId13" Type="http://schemas.openxmlformats.org/officeDocument/2006/relationships/image" Target="../media/image59.png"/><Relationship Id="rId18" Type="http://schemas.openxmlformats.org/officeDocument/2006/relationships/audio" Target="../media/audio3.wav"/><Relationship Id="rId3" Type="http://schemas.openxmlformats.org/officeDocument/2006/relationships/image" Target="../media/image53.jpeg"/><Relationship Id="rId7" Type="http://schemas.openxmlformats.org/officeDocument/2006/relationships/image" Target="../media/image55.png"/><Relationship Id="rId12" Type="http://schemas.openxmlformats.org/officeDocument/2006/relationships/image" Target="../media/image58.png"/><Relationship Id="rId17" Type="http://schemas.openxmlformats.org/officeDocument/2006/relationships/image" Target="../media/image62.GIF"/><Relationship Id="rId2" Type="http://schemas.openxmlformats.org/officeDocument/2006/relationships/notesSlide" Target="../notesSlides/notesSlide18.xml"/><Relationship Id="rId16" Type="http://schemas.openxmlformats.org/officeDocument/2006/relationships/image" Target="../media/image61.png"/><Relationship Id="rId1" Type="http://schemas.openxmlformats.org/officeDocument/2006/relationships/slideLayout" Target="../slideLayouts/slideLayout59.xml"/><Relationship Id="rId6" Type="http://schemas.openxmlformats.org/officeDocument/2006/relationships/image" Target="../media/image54.png"/><Relationship Id="rId11" Type="http://schemas.openxmlformats.org/officeDocument/2006/relationships/slide" Target="slide34.xml"/><Relationship Id="rId5" Type="http://schemas.openxmlformats.org/officeDocument/2006/relationships/audio" Target="../media/audio1.wav"/><Relationship Id="rId15" Type="http://schemas.openxmlformats.org/officeDocument/2006/relationships/image" Target="../media/image60.png"/><Relationship Id="rId10" Type="http://schemas.openxmlformats.org/officeDocument/2006/relationships/image" Target="../media/image57.png"/><Relationship Id="rId4" Type="http://schemas.openxmlformats.org/officeDocument/2006/relationships/slide" Target="slide32.xml"/><Relationship Id="rId9" Type="http://schemas.openxmlformats.org/officeDocument/2006/relationships/image" Target="../media/image56.png"/><Relationship Id="rId14" Type="http://schemas.openxmlformats.org/officeDocument/2006/relationships/slide" Target="slide35.xml"/></Relationships>
</file>

<file path=ppt/slides/_rels/slide32.xml.rels><?xml version="1.0" encoding="UTF-8" standalone="yes"?>
<Relationships xmlns="http://schemas.openxmlformats.org/package/2006/relationships"><Relationship Id="rId8" Type="http://schemas.openxmlformats.org/officeDocument/2006/relationships/image" Target="../media/image65.GIF"/><Relationship Id="rId13" Type="http://schemas.openxmlformats.org/officeDocument/2006/relationships/image" Target="../media/image70.GIF"/><Relationship Id="rId3" Type="http://schemas.openxmlformats.org/officeDocument/2006/relationships/audio" Target="../media/audio4.wav"/><Relationship Id="rId7" Type="http://schemas.openxmlformats.org/officeDocument/2006/relationships/image" Target="../media/image64.jpeg"/><Relationship Id="rId12" Type="http://schemas.openxmlformats.org/officeDocument/2006/relationships/image" Target="../media/image69.GIF"/><Relationship Id="rId2" Type="http://schemas.openxmlformats.org/officeDocument/2006/relationships/audio" Target="../media/audio1.wav"/><Relationship Id="rId1" Type="http://schemas.openxmlformats.org/officeDocument/2006/relationships/slideLayout" Target="../slideLayouts/slideLayout59.xml"/><Relationship Id="rId6" Type="http://schemas.openxmlformats.org/officeDocument/2006/relationships/image" Target="../media/image55.png"/><Relationship Id="rId11" Type="http://schemas.openxmlformats.org/officeDocument/2006/relationships/image" Target="../media/image68.GIF"/><Relationship Id="rId5" Type="http://schemas.openxmlformats.org/officeDocument/2006/relationships/image" Target="../media/image54.png"/><Relationship Id="rId15" Type="http://schemas.openxmlformats.org/officeDocument/2006/relationships/slide" Target="slide31.xml"/><Relationship Id="rId10" Type="http://schemas.openxmlformats.org/officeDocument/2006/relationships/image" Target="../media/image67.GIF"/><Relationship Id="rId4" Type="http://schemas.openxmlformats.org/officeDocument/2006/relationships/image" Target="../media/image63.GIF"/><Relationship Id="rId9" Type="http://schemas.openxmlformats.org/officeDocument/2006/relationships/image" Target="../media/image66.png"/><Relationship Id="rId14" Type="http://schemas.openxmlformats.org/officeDocument/2006/relationships/image" Target="../media/image71.GIF"/></Relationships>
</file>

<file path=ppt/slides/_rels/slide33.xml.rels><?xml version="1.0" encoding="UTF-8" standalone="yes"?>
<Relationships xmlns="http://schemas.openxmlformats.org/package/2006/relationships"><Relationship Id="rId8" Type="http://schemas.openxmlformats.org/officeDocument/2006/relationships/image" Target="../media/image65.GIF"/><Relationship Id="rId13" Type="http://schemas.openxmlformats.org/officeDocument/2006/relationships/image" Target="../media/image70.GIF"/><Relationship Id="rId3" Type="http://schemas.openxmlformats.org/officeDocument/2006/relationships/audio" Target="../media/audio4.wav"/><Relationship Id="rId7" Type="http://schemas.openxmlformats.org/officeDocument/2006/relationships/image" Target="../media/image64.jpeg"/><Relationship Id="rId12" Type="http://schemas.openxmlformats.org/officeDocument/2006/relationships/image" Target="../media/image69.GIF"/><Relationship Id="rId2" Type="http://schemas.openxmlformats.org/officeDocument/2006/relationships/audio" Target="../media/audio1.wav"/><Relationship Id="rId1" Type="http://schemas.openxmlformats.org/officeDocument/2006/relationships/slideLayout" Target="../slideLayouts/slideLayout59.xml"/><Relationship Id="rId6" Type="http://schemas.openxmlformats.org/officeDocument/2006/relationships/image" Target="../media/image57.png"/><Relationship Id="rId11" Type="http://schemas.openxmlformats.org/officeDocument/2006/relationships/image" Target="../media/image68.GIF"/><Relationship Id="rId5" Type="http://schemas.openxmlformats.org/officeDocument/2006/relationships/image" Target="../media/image56.png"/><Relationship Id="rId15" Type="http://schemas.openxmlformats.org/officeDocument/2006/relationships/slide" Target="slide31.xml"/><Relationship Id="rId10" Type="http://schemas.openxmlformats.org/officeDocument/2006/relationships/image" Target="../media/image67.GIF"/><Relationship Id="rId4" Type="http://schemas.openxmlformats.org/officeDocument/2006/relationships/image" Target="../media/image63.GIF"/><Relationship Id="rId9" Type="http://schemas.openxmlformats.org/officeDocument/2006/relationships/image" Target="../media/image66.png"/><Relationship Id="rId14" Type="http://schemas.openxmlformats.org/officeDocument/2006/relationships/image" Target="../media/image71.GIF"/></Relationships>
</file>

<file path=ppt/slides/_rels/slide34.xml.rels><?xml version="1.0" encoding="UTF-8" standalone="yes"?>
<Relationships xmlns="http://schemas.openxmlformats.org/package/2006/relationships"><Relationship Id="rId8" Type="http://schemas.openxmlformats.org/officeDocument/2006/relationships/image" Target="../media/image65.GIF"/><Relationship Id="rId13" Type="http://schemas.openxmlformats.org/officeDocument/2006/relationships/image" Target="../media/image70.GIF"/><Relationship Id="rId3" Type="http://schemas.openxmlformats.org/officeDocument/2006/relationships/audio" Target="../media/audio4.wav"/><Relationship Id="rId7" Type="http://schemas.openxmlformats.org/officeDocument/2006/relationships/image" Target="../media/image64.jpeg"/><Relationship Id="rId12" Type="http://schemas.openxmlformats.org/officeDocument/2006/relationships/image" Target="../media/image69.GIF"/><Relationship Id="rId2" Type="http://schemas.openxmlformats.org/officeDocument/2006/relationships/audio" Target="../media/audio1.wav"/><Relationship Id="rId1" Type="http://schemas.openxmlformats.org/officeDocument/2006/relationships/slideLayout" Target="../slideLayouts/slideLayout59.xml"/><Relationship Id="rId6" Type="http://schemas.openxmlformats.org/officeDocument/2006/relationships/image" Target="../media/image59.png"/><Relationship Id="rId11" Type="http://schemas.openxmlformats.org/officeDocument/2006/relationships/image" Target="../media/image68.GIF"/><Relationship Id="rId5" Type="http://schemas.openxmlformats.org/officeDocument/2006/relationships/image" Target="../media/image58.png"/><Relationship Id="rId15" Type="http://schemas.openxmlformats.org/officeDocument/2006/relationships/slide" Target="slide31.xml"/><Relationship Id="rId10" Type="http://schemas.openxmlformats.org/officeDocument/2006/relationships/image" Target="../media/image67.GIF"/><Relationship Id="rId4" Type="http://schemas.openxmlformats.org/officeDocument/2006/relationships/image" Target="../media/image63.GIF"/><Relationship Id="rId9" Type="http://schemas.openxmlformats.org/officeDocument/2006/relationships/image" Target="../media/image72.png"/><Relationship Id="rId14" Type="http://schemas.openxmlformats.org/officeDocument/2006/relationships/image" Target="../media/image71.GIF"/></Relationships>
</file>

<file path=ppt/slides/_rels/slide35.xml.rels><?xml version="1.0" encoding="UTF-8" standalone="yes"?>
<Relationships xmlns="http://schemas.openxmlformats.org/package/2006/relationships"><Relationship Id="rId8" Type="http://schemas.openxmlformats.org/officeDocument/2006/relationships/image" Target="../media/image65.GIF"/><Relationship Id="rId13" Type="http://schemas.openxmlformats.org/officeDocument/2006/relationships/image" Target="../media/image70.GIF"/><Relationship Id="rId3" Type="http://schemas.openxmlformats.org/officeDocument/2006/relationships/audio" Target="../media/audio4.wav"/><Relationship Id="rId7" Type="http://schemas.openxmlformats.org/officeDocument/2006/relationships/image" Target="../media/image64.jpeg"/><Relationship Id="rId12" Type="http://schemas.openxmlformats.org/officeDocument/2006/relationships/image" Target="../media/image69.GIF"/><Relationship Id="rId2" Type="http://schemas.openxmlformats.org/officeDocument/2006/relationships/audio" Target="../media/audio1.wav"/><Relationship Id="rId1" Type="http://schemas.openxmlformats.org/officeDocument/2006/relationships/slideLayout" Target="../slideLayouts/slideLayout59.xml"/><Relationship Id="rId6" Type="http://schemas.openxmlformats.org/officeDocument/2006/relationships/image" Target="../media/image61.png"/><Relationship Id="rId11" Type="http://schemas.openxmlformats.org/officeDocument/2006/relationships/image" Target="../media/image68.GIF"/><Relationship Id="rId5" Type="http://schemas.openxmlformats.org/officeDocument/2006/relationships/image" Target="../media/image60.png"/><Relationship Id="rId15" Type="http://schemas.openxmlformats.org/officeDocument/2006/relationships/slide" Target="slide31.xml"/><Relationship Id="rId10" Type="http://schemas.openxmlformats.org/officeDocument/2006/relationships/image" Target="../media/image67.GIF"/><Relationship Id="rId4" Type="http://schemas.openxmlformats.org/officeDocument/2006/relationships/image" Target="../media/image63.GIF"/><Relationship Id="rId9" Type="http://schemas.openxmlformats.org/officeDocument/2006/relationships/image" Target="../media/image66.png"/><Relationship Id="rId14" Type="http://schemas.openxmlformats.org/officeDocument/2006/relationships/image" Target="../media/image71.GIF"/></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59.xml"/><Relationship Id="rId5" Type="http://schemas.openxmlformats.org/officeDocument/2006/relationships/image" Target="../media/image73.png"/><Relationship Id="rId4" Type="http://schemas.openxmlformats.org/officeDocument/2006/relationships/audio" Target="../media/audio2.wav"/></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0.xml"/><Relationship Id="rId1" Type="http://schemas.openxmlformats.org/officeDocument/2006/relationships/slideLayout" Target="../slideLayouts/slideLayout65.xml"/><Relationship Id="rId5" Type="http://schemas.openxmlformats.org/officeDocument/2006/relationships/image" Target="../media/image76.png"/><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microsoft.com/office/2007/relationships/hdphoto" Target="../media/hdphoto11.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3.wdp"/><Relationship Id="rId5" Type="http://schemas.openxmlformats.org/officeDocument/2006/relationships/slide" Target="slide3.xml"/><Relationship Id="rId10" Type="http://schemas.openxmlformats.org/officeDocument/2006/relationships/image" Target="../media/image27.png"/><Relationship Id="rId4" Type="http://schemas.microsoft.com/office/2007/relationships/hdphoto" Target="../media/hdphoto2.wdp"/><Relationship Id="rId9" Type="http://schemas.microsoft.com/office/2007/relationships/hdphoto" Target="../media/hdphoto12.wdp"/></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microsoft.com/office/2007/relationships/hdphoto" Target="../media/hdphoto11.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3.wdp"/><Relationship Id="rId5" Type="http://schemas.openxmlformats.org/officeDocument/2006/relationships/slide" Target="slide3.xml"/><Relationship Id="rId10" Type="http://schemas.openxmlformats.org/officeDocument/2006/relationships/image" Target="../media/image27.png"/><Relationship Id="rId4" Type="http://schemas.microsoft.com/office/2007/relationships/hdphoto" Target="../media/hdphoto2.wdp"/><Relationship Id="rId9" Type="http://schemas.microsoft.com/office/2007/relationships/hdphoto" Target="../media/hdphoto12.wdp"/></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microsoft.com/office/2007/relationships/hdphoto" Target="../media/hdphoto11.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3.wdp"/><Relationship Id="rId5" Type="http://schemas.openxmlformats.org/officeDocument/2006/relationships/slide" Target="slide3.xml"/><Relationship Id="rId10" Type="http://schemas.openxmlformats.org/officeDocument/2006/relationships/image" Target="../media/image27.png"/><Relationship Id="rId4" Type="http://schemas.microsoft.com/office/2007/relationships/hdphoto" Target="../media/hdphoto2.wdp"/><Relationship Id="rId9" Type="http://schemas.microsoft.com/office/2007/relationships/hdphoto" Target="../media/hdphoto12.wdp"/></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png"/><Relationship Id="rId7" Type="http://schemas.microsoft.com/office/2007/relationships/hdphoto" Target="../media/hdphoto11.wdp"/><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5.png"/><Relationship Id="rId11" Type="http://schemas.microsoft.com/office/2007/relationships/hdphoto" Target="../media/hdphoto13.wdp"/><Relationship Id="rId5" Type="http://schemas.openxmlformats.org/officeDocument/2006/relationships/slide" Target="slide3.xml"/><Relationship Id="rId10" Type="http://schemas.openxmlformats.org/officeDocument/2006/relationships/image" Target="../media/image27.png"/><Relationship Id="rId4" Type="http://schemas.microsoft.com/office/2007/relationships/hdphoto" Target="../media/hdphoto2.wdp"/><Relationship Id="rId9" Type="http://schemas.microsoft.com/office/2007/relationships/hdphoto" Target="../media/hdphoto12.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94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0" b="95687" l="2875" r="100000"/>
                    </a14:imgEffect>
                  </a14:imgLayer>
                </a14:imgProps>
              </a:ext>
              <a:ext uri="{28A0092B-C50C-407E-A947-70E740481C1C}">
                <a14:useLocalDpi xmlns:a14="http://schemas.microsoft.com/office/drawing/2010/main" val="0"/>
              </a:ext>
            </a:extLst>
          </a:blip>
          <a:srcRect l="6361" r="4937"/>
          <a:stretch>
            <a:fillRect/>
          </a:stretch>
        </p:blipFill>
        <p:spPr bwMode="auto">
          <a:xfrm>
            <a:off x="4401082" y="-13856"/>
            <a:ext cx="6285437" cy="708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5791200" y="4759566"/>
            <a:ext cx="1752601" cy="2028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2" name="Group 31"/>
          <p:cNvGrpSpPr/>
          <p:nvPr/>
        </p:nvGrpSpPr>
        <p:grpSpPr>
          <a:xfrm>
            <a:off x="2328599" y="5612269"/>
            <a:ext cx="551097" cy="540344"/>
            <a:chOff x="2725503" y="6212581"/>
            <a:chExt cx="551097" cy="528220"/>
          </a:xfrm>
        </p:grpSpPr>
        <p:pic>
          <p:nvPicPr>
            <p:cNvPr id="33" name="Picture 8"/>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2725503" y="6212581"/>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extBox 33"/>
            <p:cNvSpPr txBox="1"/>
            <p:nvPr/>
          </p:nvSpPr>
          <p:spPr>
            <a:xfrm>
              <a:off x="2734351" y="6340691"/>
              <a:ext cx="266700" cy="400110"/>
            </a:xfrm>
            <a:prstGeom prst="rect">
              <a:avLst/>
            </a:prstGeom>
            <a:noFill/>
          </p:spPr>
          <p:txBody>
            <a:bodyPr wrap="square" rtlCol="0">
              <a:spAutoFit/>
            </a:bodyPr>
            <a:lstStyle/>
            <a:p>
              <a:endParaRPr lang="en-US" sz="2000" b="1" dirty="0">
                <a:latin typeface="Times New Roman" panose="02020603050405020304" pitchFamily="18" charset="0"/>
                <a:cs typeface="Times New Roman" panose="02020603050405020304" pitchFamily="18" charset="0"/>
              </a:endParaRPr>
            </a:p>
          </p:txBody>
        </p:sp>
      </p:grpSp>
      <p:grpSp>
        <p:nvGrpSpPr>
          <p:cNvPr id="35" name="Group 34"/>
          <p:cNvGrpSpPr/>
          <p:nvPr/>
        </p:nvGrpSpPr>
        <p:grpSpPr>
          <a:xfrm>
            <a:off x="2870528" y="5612269"/>
            <a:ext cx="551097" cy="540344"/>
            <a:chOff x="2725503" y="6212581"/>
            <a:chExt cx="551097" cy="528220"/>
          </a:xfrm>
        </p:grpSpPr>
        <p:pic>
          <p:nvPicPr>
            <p:cNvPr id="36" name="Picture 8"/>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2725503" y="6212581"/>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2734351" y="6340691"/>
              <a:ext cx="266700" cy="400110"/>
            </a:xfrm>
            <a:prstGeom prst="rect">
              <a:avLst/>
            </a:prstGeom>
            <a:noFill/>
          </p:spPr>
          <p:txBody>
            <a:bodyPr wrap="square" rtlCol="0">
              <a:spAutoFit/>
            </a:bodyPr>
            <a:lstStyle/>
            <a:p>
              <a:endParaRPr lang="en-US" sz="2000" b="1" dirty="0">
                <a:latin typeface="Times New Roman" panose="02020603050405020304" pitchFamily="18" charset="0"/>
                <a:cs typeface="Times New Roman" panose="02020603050405020304" pitchFamily="18" charset="0"/>
              </a:endParaRPr>
            </a:p>
          </p:txBody>
        </p:sp>
      </p:grpSp>
      <p:grpSp>
        <p:nvGrpSpPr>
          <p:cNvPr id="38" name="Group 37"/>
          <p:cNvGrpSpPr/>
          <p:nvPr/>
        </p:nvGrpSpPr>
        <p:grpSpPr>
          <a:xfrm>
            <a:off x="1981537" y="5603435"/>
            <a:ext cx="551097" cy="540344"/>
            <a:chOff x="2725503" y="6212581"/>
            <a:chExt cx="551097" cy="528220"/>
          </a:xfrm>
        </p:grpSpPr>
        <p:pic>
          <p:nvPicPr>
            <p:cNvPr id="39" name="Picture 8"/>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2725503" y="6212581"/>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39"/>
            <p:cNvSpPr txBox="1"/>
            <p:nvPr/>
          </p:nvSpPr>
          <p:spPr>
            <a:xfrm>
              <a:off x="2734351" y="6340691"/>
              <a:ext cx="266700" cy="400110"/>
            </a:xfrm>
            <a:prstGeom prst="rect">
              <a:avLst/>
            </a:prstGeom>
            <a:noFill/>
          </p:spPr>
          <p:txBody>
            <a:bodyPr wrap="square" rtlCol="0">
              <a:spAutoFit/>
            </a:bodyPr>
            <a:lstStyle/>
            <a:p>
              <a:endParaRPr lang="en-US" sz="2000" b="1" dirty="0">
                <a:latin typeface="Times New Roman" panose="02020603050405020304" pitchFamily="18" charset="0"/>
                <a:cs typeface="Times New Roman" panose="02020603050405020304" pitchFamily="18" charset="0"/>
              </a:endParaRPr>
            </a:p>
          </p:txBody>
        </p:sp>
      </p:grpSp>
      <p:grpSp>
        <p:nvGrpSpPr>
          <p:cNvPr id="41" name="Group 40"/>
          <p:cNvGrpSpPr/>
          <p:nvPr/>
        </p:nvGrpSpPr>
        <p:grpSpPr>
          <a:xfrm>
            <a:off x="2523466" y="5603435"/>
            <a:ext cx="551097" cy="540344"/>
            <a:chOff x="2725503" y="6212581"/>
            <a:chExt cx="551097" cy="528220"/>
          </a:xfrm>
        </p:grpSpPr>
        <p:pic>
          <p:nvPicPr>
            <p:cNvPr id="42" name="Picture 8"/>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2725503" y="6212581"/>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TextBox 42"/>
            <p:cNvSpPr txBox="1"/>
            <p:nvPr/>
          </p:nvSpPr>
          <p:spPr>
            <a:xfrm>
              <a:off x="2734351" y="6340691"/>
              <a:ext cx="266700" cy="400110"/>
            </a:xfrm>
            <a:prstGeom prst="rect">
              <a:avLst/>
            </a:prstGeom>
            <a:noFill/>
          </p:spPr>
          <p:txBody>
            <a:bodyPr wrap="square" rtlCol="0">
              <a:spAutoFit/>
            </a:bodyPr>
            <a:lstStyle/>
            <a:p>
              <a:endParaRPr lang="en-US" sz="2000" b="1" dirty="0">
                <a:latin typeface="Times New Roman" panose="02020603050405020304" pitchFamily="18" charset="0"/>
                <a:cs typeface="Times New Roman" panose="02020603050405020304" pitchFamily="18" charset="0"/>
              </a:endParaRPr>
            </a:p>
          </p:txBody>
        </p:sp>
      </p:grpSp>
      <p:pic>
        <p:nvPicPr>
          <p:cNvPr id="1030" name="Picture 6"/>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1719397" y="5297405"/>
            <a:ext cx="1769503" cy="1490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itle 1"/>
          <p:cNvSpPr txBox="1"/>
          <p:nvPr/>
        </p:nvSpPr>
        <p:spPr>
          <a:xfrm>
            <a:off x="0" y="27710"/>
            <a:ext cx="12192000" cy="1295400"/>
          </a:xfrm>
          <a:prstGeom prst="rect">
            <a:avLst/>
          </a:prstGeom>
          <a:solidFill>
            <a:schemeClr val="accent6">
              <a:lumMod val="60000"/>
              <a:lumOff val="40000"/>
            </a:schemeClr>
          </a:solidFill>
        </p:spPr>
        <p:txBody>
          <a:bodyPr vert="horz" lIns="91440" tIns="45720" rIns="91440" bIns="45720" rtlCol="0" anchor="ctr">
            <a:noAutofit/>
            <a:scene3d>
              <a:camera prst="orthographicFront"/>
              <a:lightRig rig="flat" dir="tl">
                <a:rot lat="0" lon="0" rev="6600000"/>
              </a:lightRig>
            </a:scene3d>
            <a:sp3d extrusionH="25400" contourW="8890">
              <a:bevelT w="38100" h="31750"/>
              <a:contourClr>
                <a:schemeClr val="accent2">
                  <a:shade val="75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1. </a:t>
            </a:r>
            <a:r>
              <a:rPr lang="en-US" sz="3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Cùng nhau </a:t>
            </a:r>
            <a:r>
              <a:rPr lang="en-US" sz="3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Rounded" panose="020B0500000000000000" pitchFamily="34" charset="0"/>
                <a:ea typeface="Arial-Rounded" panose="020B0500000000000000" pitchFamily="34" charset="0"/>
                <a:cs typeface="Arial-Rounded" panose="020B0500000000000000" pitchFamily="34" charset="0"/>
              </a:rPr>
              <a:t>khởi động cho bài học mới nhé, hãy giúp mẹ con sóc trả lời các câu hỏi để có thể nhặt hạt dẻ cho mùa đông nhé.</a:t>
            </a:r>
          </a:p>
        </p:txBody>
      </p:sp>
      <p:pic>
        <p:nvPicPr>
          <p:cNvPr id="1026" name="Picture 2"/>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2870528" y="3529162"/>
            <a:ext cx="2875801" cy="332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6"/>
                                        </p:tgtEl>
                                        <p:attrNameLst>
                                          <p:attrName>r</p:attrName>
                                        </p:attrNameLst>
                                      </p:cBhvr>
                                    </p:animRot>
                                    <p:animRot by="-240000">
                                      <p:cBhvr>
                                        <p:cTn id="7" dur="600" fill="hold">
                                          <p:stCondLst>
                                            <p:cond delay="600"/>
                                          </p:stCondLst>
                                        </p:cTn>
                                        <p:tgtEl>
                                          <p:spTgt spid="1026"/>
                                        </p:tgtEl>
                                        <p:attrNameLst>
                                          <p:attrName>r</p:attrName>
                                        </p:attrNameLst>
                                      </p:cBhvr>
                                    </p:animRot>
                                    <p:animRot by="240000">
                                      <p:cBhvr>
                                        <p:cTn id="8" dur="600" fill="hold">
                                          <p:stCondLst>
                                            <p:cond delay="1200"/>
                                          </p:stCondLst>
                                        </p:cTn>
                                        <p:tgtEl>
                                          <p:spTgt spid="1026"/>
                                        </p:tgtEl>
                                        <p:attrNameLst>
                                          <p:attrName>r</p:attrName>
                                        </p:attrNameLst>
                                      </p:cBhvr>
                                    </p:animRot>
                                    <p:animRot by="-240000">
                                      <p:cBhvr>
                                        <p:cTn id="9" dur="600" fill="hold">
                                          <p:stCondLst>
                                            <p:cond delay="1800"/>
                                          </p:stCondLst>
                                        </p:cTn>
                                        <p:tgtEl>
                                          <p:spTgt spid="1026"/>
                                        </p:tgtEl>
                                        <p:attrNameLst>
                                          <p:attrName>r</p:attrName>
                                        </p:attrNameLst>
                                      </p:cBhvr>
                                    </p:animRot>
                                    <p:animRot by="120000">
                                      <p:cBhvr>
                                        <p:cTn id="10" dur="600" fill="hold">
                                          <p:stCondLst>
                                            <p:cond delay="2400"/>
                                          </p:stCondLst>
                                        </p:cTn>
                                        <p:tgtEl>
                                          <p:spTgt spid="102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21"/>
                                        </p:tgtEl>
                                        <p:attrNameLst>
                                          <p:attrName>r</p:attrName>
                                        </p:attrNameLst>
                                      </p:cBhvr>
                                    </p:animRot>
                                    <p:animRot by="-240000">
                                      <p:cBhvr>
                                        <p:cTn id="13" dur="600" fill="hold">
                                          <p:stCondLst>
                                            <p:cond delay="600"/>
                                          </p:stCondLst>
                                        </p:cTn>
                                        <p:tgtEl>
                                          <p:spTgt spid="21"/>
                                        </p:tgtEl>
                                        <p:attrNameLst>
                                          <p:attrName>r</p:attrName>
                                        </p:attrNameLst>
                                      </p:cBhvr>
                                    </p:animRot>
                                    <p:animRot by="240000">
                                      <p:cBhvr>
                                        <p:cTn id="14" dur="600" fill="hold">
                                          <p:stCondLst>
                                            <p:cond delay="1200"/>
                                          </p:stCondLst>
                                        </p:cTn>
                                        <p:tgtEl>
                                          <p:spTgt spid="21"/>
                                        </p:tgtEl>
                                        <p:attrNameLst>
                                          <p:attrName>r</p:attrName>
                                        </p:attrNameLst>
                                      </p:cBhvr>
                                    </p:animRot>
                                    <p:animRot by="-240000">
                                      <p:cBhvr>
                                        <p:cTn id="15" dur="600" fill="hold">
                                          <p:stCondLst>
                                            <p:cond delay="1800"/>
                                          </p:stCondLst>
                                        </p:cTn>
                                        <p:tgtEl>
                                          <p:spTgt spid="21"/>
                                        </p:tgtEl>
                                        <p:attrNameLst>
                                          <p:attrName>r</p:attrName>
                                        </p:attrNameLst>
                                      </p:cBhvr>
                                    </p:animRot>
                                    <p:animRot by="120000">
                                      <p:cBhvr>
                                        <p:cTn id="16" dur="600" fill="hold">
                                          <p:stCondLst>
                                            <p:cond delay="24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apture"/>
          <p:cNvPicPr>
            <a:picLocks noGrp="1" noChangeAspect="1"/>
          </p:cNvPicPr>
          <p:nvPr>
            <p:ph idx="1"/>
          </p:nvPr>
        </p:nvPicPr>
        <p:blipFill>
          <a:blip r:embed="rId2"/>
          <a:stretch>
            <a:fillRect/>
          </a:stretch>
        </p:blipFill>
        <p:spPr>
          <a:xfrm>
            <a:off x="1588770" y="0"/>
            <a:ext cx="9013825" cy="5327650"/>
          </a:xfrm>
          <a:prstGeom prst="rect">
            <a:avLst/>
          </a:prstGeom>
        </p:spPr>
      </p:pic>
      <p:pic>
        <p:nvPicPr>
          <p:cNvPr id="21" name="Content Placeholder 20" descr="logo"/>
          <p:cNvPicPr>
            <a:picLocks noGrp="1" noChangeAspect="1"/>
          </p:cNvPicPr>
          <p:nvPr>
            <p:ph sz="half" idx="2"/>
          </p:nvPr>
        </p:nvPicPr>
        <p:blipFill>
          <a:blip r:embed="rId3"/>
          <a:stretch>
            <a:fillRect/>
          </a:stretch>
        </p:blipFill>
        <p:spPr>
          <a:xfrm>
            <a:off x="10700385" y="-88265"/>
            <a:ext cx="1564640" cy="1598295"/>
          </a:xfrm>
          <a:prstGeom prst="rect">
            <a:avLst/>
          </a:prstGeom>
        </p:spPr>
      </p:pic>
      <p:sp>
        <p:nvSpPr>
          <p:cNvPr id="6" name="Cloud Callout 5"/>
          <p:cNvSpPr/>
          <p:nvPr/>
        </p:nvSpPr>
        <p:spPr>
          <a:xfrm>
            <a:off x="5161915" y="954405"/>
            <a:ext cx="1562100" cy="1186815"/>
          </a:xfrm>
          <a:prstGeom prst="cloudCallout">
            <a:avLst>
              <a:gd name="adj1" fmla="val 76585"/>
              <a:gd name="adj2" fmla="val 7359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Tên sách</a:t>
            </a:r>
          </a:p>
        </p:txBody>
      </p:sp>
      <p:sp>
        <p:nvSpPr>
          <p:cNvPr id="7" name="Cloud Callout 6"/>
          <p:cNvSpPr/>
          <p:nvPr/>
        </p:nvSpPr>
        <p:spPr>
          <a:xfrm>
            <a:off x="9391650" y="2744470"/>
            <a:ext cx="2738755" cy="1186815"/>
          </a:xfrm>
          <a:prstGeom prst="cloudCallout">
            <a:avLst>
              <a:gd name="adj1" fmla="val -59105"/>
              <a:gd name="adj2" fmla="val 13940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Tên nhà xuất bản</a:t>
            </a:r>
          </a:p>
        </p:txBody>
      </p:sp>
      <p:sp>
        <p:nvSpPr>
          <p:cNvPr id="8" name="Cloud Callout 7"/>
          <p:cNvSpPr/>
          <p:nvPr/>
        </p:nvSpPr>
        <p:spPr>
          <a:xfrm>
            <a:off x="9524365" y="1047750"/>
            <a:ext cx="2058035" cy="1186815"/>
          </a:xfrm>
          <a:prstGeom prst="cloudCallout">
            <a:avLst>
              <a:gd name="adj1" fmla="val -55243"/>
              <a:gd name="adj2" fmla="val -90502"/>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a:latin typeface="Arial-Rounded" panose="020B0500000000000000" pitchFamily="34" charset="0"/>
                <a:cs typeface="Arial-Rounded" panose="020B0500000000000000" pitchFamily="34" charset="0"/>
              </a:rPr>
              <a:t>Tên tác giả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bldLvl="0" animBg="1"/>
      <p:bldP spid="7" grpId="1" animBg="1"/>
      <p:bldP spid="8" grpId="0" bldLvl="0" animBg="1"/>
      <p:bldP spid="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30955" y="239395"/>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Cuốn sách của em</a:t>
            </a:r>
          </a:p>
        </p:txBody>
      </p:sp>
      <p:pic>
        <p:nvPicPr>
          <p:cNvPr id="5" name="Content Placeholder 4" descr="Capture"/>
          <p:cNvPicPr>
            <a:picLocks noGrp="1" noChangeAspect="1"/>
          </p:cNvPicPr>
          <p:nvPr>
            <p:ph sz="half" idx="1"/>
          </p:nvPr>
        </p:nvPicPr>
        <p:blipFill>
          <a:blip r:embed="rId4"/>
          <a:stretch>
            <a:fillRect/>
          </a:stretch>
        </p:blipFill>
        <p:spPr>
          <a:xfrm>
            <a:off x="1552575" y="1143635"/>
            <a:ext cx="9406255" cy="4885055"/>
          </a:xfrm>
          <a:prstGeom prst="rect">
            <a:avLst/>
          </a:prstGeom>
        </p:spPr>
      </p:pic>
      <p:sp>
        <p:nvSpPr>
          <p:cNvPr id="7" name="Cloud 6"/>
          <p:cNvSpPr/>
          <p:nvPr/>
        </p:nvSpPr>
        <p:spPr>
          <a:xfrm>
            <a:off x="10312400" y="5885180"/>
            <a:ext cx="1998345"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algn="ctr"/>
            <a:r>
              <a:rPr lang="en-US" sz="20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30955" y="239395"/>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Cuốn sách của em</a:t>
            </a:r>
          </a:p>
        </p:txBody>
      </p:sp>
      <p:pic>
        <p:nvPicPr>
          <p:cNvPr id="5" name="Content Placeholder 4" descr="Capture"/>
          <p:cNvPicPr>
            <a:picLocks noGrp="1" noChangeAspect="1"/>
          </p:cNvPicPr>
          <p:nvPr>
            <p:ph sz="half" idx="1"/>
          </p:nvPr>
        </p:nvPicPr>
        <p:blipFill>
          <a:blip r:embed="rId4"/>
          <a:stretch>
            <a:fillRect/>
          </a:stretch>
        </p:blipFill>
        <p:spPr>
          <a:xfrm>
            <a:off x="1552575" y="1143635"/>
            <a:ext cx="9406255" cy="4885055"/>
          </a:xfrm>
          <a:prstGeom prst="rect">
            <a:avLst/>
          </a:prstGeom>
        </p:spPr>
      </p:pic>
      <p:cxnSp>
        <p:nvCxnSpPr>
          <p:cNvPr id="24" name="Straight Connector 23"/>
          <p:cNvCxnSpPr/>
          <p:nvPr/>
        </p:nvCxnSpPr>
        <p:spPr>
          <a:xfrm flipH="1">
            <a:off x="5660815" y="106872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 name="Straight Connector 1"/>
          <p:cNvCxnSpPr/>
          <p:nvPr/>
        </p:nvCxnSpPr>
        <p:spPr>
          <a:xfrm flipH="1">
            <a:off x="7354360" y="150941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flipH="1">
            <a:off x="5316010" y="184469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6989235" y="230189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5072170" y="269813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8216690" y="310453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6309785" y="352109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5148370" y="427229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6309785" y="466853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0215035" y="509525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5586730" y="5953125"/>
            <a:ext cx="5203190"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nối</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tiếp</a:t>
              </a:r>
              <a:r>
                <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44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câu</a:t>
              </a:r>
              <a:endParaRPr lang="en-US" sz="4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2"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fill="hold"/>
                                        <p:tgtEl>
                                          <p:spTgt spid="31"/>
                                        </p:tgtEl>
                                        <p:attrNameLst>
                                          <p:attrName>ppt_x</p:attrName>
                                        </p:attrNameLst>
                                      </p:cBhvr>
                                      <p:tavLst>
                                        <p:tav tm="0">
                                          <p:val>
                                            <p:strVal val="1+#ppt_w/2"/>
                                          </p:val>
                                        </p:tav>
                                        <p:tav tm="100000">
                                          <p:val>
                                            <p:strVal val="#ppt_x"/>
                                          </p:val>
                                        </p:tav>
                                      </p:tavLst>
                                    </p:anim>
                                    <p:anim calcmode="lin" valueType="num">
                                      <p:cBhvr additive="base">
                                        <p:cTn id="63"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30955" y="239395"/>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Cuốn sách của em</a:t>
            </a:r>
          </a:p>
        </p:txBody>
      </p:sp>
      <p:pic>
        <p:nvPicPr>
          <p:cNvPr id="5" name="Content Placeholder 4" descr="Capture"/>
          <p:cNvPicPr>
            <a:picLocks noGrp="1" noChangeAspect="1"/>
          </p:cNvPicPr>
          <p:nvPr>
            <p:ph sz="half" idx="1"/>
          </p:nvPr>
        </p:nvPicPr>
        <p:blipFill>
          <a:blip r:embed="rId4"/>
          <a:stretch>
            <a:fillRect/>
          </a:stretch>
        </p:blipFill>
        <p:spPr>
          <a:xfrm>
            <a:off x="1552575" y="1143635"/>
            <a:ext cx="9406255" cy="4885055"/>
          </a:xfrm>
          <a:prstGeom prst="rect">
            <a:avLst/>
          </a:prstGeom>
        </p:spPr>
      </p:pic>
      <p:sp>
        <p:nvSpPr>
          <p:cNvPr id="7" name="Cloud 6"/>
          <p:cNvSpPr/>
          <p:nvPr/>
        </p:nvSpPr>
        <p:spPr>
          <a:xfrm>
            <a:off x="9349105" y="5885180"/>
            <a:ext cx="2961640" cy="845185"/>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lIns="91403" tIns="45702" rIns="91403" bIns="45702" rtlCol="0" anchor="ctr"/>
          <a:lstStyle/>
          <a:p>
            <a:pPr algn="ctr"/>
            <a:r>
              <a:rPr lang="en-US" sz="20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 theo đoạn</a:t>
            </a:r>
          </a:p>
        </p:txBody>
      </p:sp>
      <p:pic>
        <p:nvPicPr>
          <p:cNvPr id="28"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26845" y="754380"/>
            <a:ext cx="527050" cy="1580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26845" y="2174875"/>
            <a:ext cx="527050"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26845" y="3057525"/>
            <a:ext cx="527050" cy="92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87805" y="3909695"/>
            <a:ext cx="527050" cy="1559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1030605" y="1315720"/>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1</a:t>
            </a:r>
          </a:p>
        </p:txBody>
      </p:sp>
      <p:sp>
        <p:nvSpPr>
          <p:cNvPr id="8" name="Oval 7"/>
          <p:cNvSpPr/>
          <p:nvPr/>
        </p:nvSpPr>
        <p:spPr>
          <a:xfrm>
            <a:off x="1095375" y="2502535"/>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2</a:t>
            </a:r>
          </a:p>
        </p:txBody>
      </p:sp>
      <p:sp>
        <p:nvSpPr>
          <p:cNvPr id="9" name="Oval 8"/>
          <p:cNvSpPr/>
          <p:nvPr/>
        </p:nvSpPr>
        <p:spPr>
          <a:xfrm>
            <a:off x="1095375" y="3357880"/>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3</a:t>
            </a:r>
          </a:p>
        </p:txBody>
      </p:sp>
      <p:sp>
        <p:nvSpPr>
          <p:cNvPr id="10" name="Oval 9"/>
          <p:cNvSpPr/>
          <p:nvPr/>
        </p:nvSpPr>
        <p:spPr>
          <a:xfrm>
            <a:off x="1176655" y="4460875"/>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4</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ox(in)">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box(in)">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ox(in)">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ox(in)">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2" grpId="0" bldLvl="0" animBg="1"/>
      <p:bldP spid="8" grpId="0" bldLvl="0" animBg="1"/>
      <p:bldP spid="9" grpId="0" bldLvl="0" animBg="1"/>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
        <p:nvSpPr>
          <p:cNvPr id="4" name="Text Box 3"/>
          <p:cNvSpPr txBox="1"/>
          <p:nvPr/>
        </p:nvSpPr>
        <p:spPr>
          <a:xfrm>
            <a:off x="3830955" y="239395"/>
            <a:ext cx="4592320" cy="706755"/>
          </a:xfrm>
          <a:prstGeom prst="rect">
            <a:avLst/>
          </a:prstGeom>
          <a:noFill/>
        </p:spPr>
        <p:txBody>
          <a:bodyPr wrap="square" rtlCol="0">
            <a:spAutoFit/>
          </a:bodyPr>
          <a:lstStyle/>
          <a:p>
            <a:pPr algn="ctr"/>
            <a:r>
              <a:rPr lang="en-US" sz="4000" b="1">
                <a:latin typeface="Arial-Rounded" panose="020B0500000000000000" pitchFamily="34" charset="0"/>
                <a:cs typeface="Arial-Rounded" panose="020B0500000000000000" pitchFamily="34" charset="0"/>
              </a:rPr>
              <a:t>Cuốn sách của em</a:t>
            </a:r>
          </a:p>
        </p:txBody>
      </p:sp>
      <p:pic>
        <p:nvPicPr>
          <p:cNvPr id="5" name="Content Placeholder 4" descr="Capture"/>
          <p:cNvPicPr>
            <a:picLocks noGrp="1" noChangeAspect="1"/>
          </p:cNvPicPr>
          <p:nvPr>
            <p:ph sz="half" idx="1"/>
          </p:nvPr>
        </p:nvPicPr>
        <p:blipFill>
          <a:blip r:embed="rId4"/>
          <a:stretch>
            <a:fillRect/>
          </a:stretch>
        </p:blipFill>
        <p:spPr>
          <a:xfrm>
            <a:off x="1552575" y="1143635"/>
            <a:ext cx="9406255" cy="4885055"/>
          </a:xfrm>
          <a:prstGeom prst="rect">
            <a:avLst/>
          </a:prstGeom>
        </p:spPr>
      </p:pic>
      <p:grpSp>
        <p:nvGrpSpPr>
          <p:cNvPr id="22" name="Group 21"/>
          <p:cNvGrpSpPr/>
          <p:nvPr/>
        </p:nvGrpSpPr>
        <p:grpSpPr>
          <a:xfrm>
            <a:off x="5388118" y="6072371"/>
            <a:ext cx="5825836" cy="664479"/>
            <a:chOff x="708943" y="6110866"/>
            <a:chExt cx="5825836" cy="664479"/>
          </a:xfrm>
        </p:grpSpPr>
        <p:sp>
          <p:nvSpPr>
            <p:cNvPr id="2" name="TextBox 22"/>
            <p:cNvSpPr txBox="1"/>
            <p:nvPr/>
          </p:nvSpPr>
          <p:spPr>
            <a:xfrm>
              <a:off x="708943" y="6110866"/>
              <a:ext cx="5825836" cy="649137"/>
            </a:xfrm>
            <a:prstGeom prst="roundRect">
              <a:avLst>
                <a:gd name="adj" fmla="val 50000"/>
              </a:avLst>
            </a:prstGeom>
            <a:solidFill>
              <a:srgbClr val="ED2F6A"/>
            </a:solidFill>
          </p:spPr>
          <p:txBody>
            <a:bodyPr wrap="square" lIns="91403" tIns="45702" rIns="91403" bIns="45702" rtlCol="0">
              <a:spAutoFit/>
            </a:bodyPr>
            <a:lstStyle/>
            <a:p>
              <a:pPr algn="ctr"/>
              <a:endParaRPr lang="en-US" sz="24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24" name="TextBox 23"/>
            <p:cNvSpPr txBox="1"/>
            <p:nvPr/>
          </p:nvSpPr>
          <p:spPr>
            <a:xfrm>
              <a:off x="799816" y="6129014"/>
              <a:ext cx="5660976" cy="646331"/>
            </a:xfrm>
            <a:prstGeom prst="rect">
              <a:avLst/>
            </a:prstGeom>
            <a:noFill/>
          </p:spPr>
          <p:txBody>
            <a:bodyPr wrap="square">
              <a:spAutoFit/>
            </a:bodyPr>
            <a:lstStyle/>
            <a:p>
              <a:pPr algn="ctr"/>
              <a:r>
                <a:rPr lang="en-US" sz="36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Học</a:t>
              </a:r>
              <a:r>
                <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sinh</a:t>
              </a:r>
              <a:r>
                <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đọc</a:t>
              </a:r>
              <a:r>
                <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toàn</a:t>
              </a:r>
              <a:r>
                <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endParaRPr lang="en-US" sz="36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675130" y="791845"/>
            <a:ext cx="8568055" cy="4563110"/>
          </a:xfrm>
          <a:prstGeom prst="rect">
            <a:avLst/>
          </a:prstGeom>
        </p:spPr>
      </p:pic>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cxnSp>
        <p:nvCxnSpPr>
          <p:cNvPr id="5" name="Straight Arrow Connector 4"/>
          <p:cNvCxnSpPr/>
          <p:nvPr/>
        </p:nvCxnSpPr>
        <p:spPr>
          <a:xfrm>
            <a:off x="4735830" y="2489835"/>
            <a:ext cx="527685" cy="83185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7" name="Straight Arrow Connector 6"/>
          <p:cNvCxnSpPr/>
          <p:nvPr/>
        </p:nvCxnSpPr>
        <p:spPr>
          <a:xfrm>
            <a:off x="4735830" y="3190240"/>
            <a:ext cx="537845" cy="69977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flipV="1">
            <a:off x="4745990" y="2459990"/>
            <a:ext cx="466725" cy="134874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9" name="Straight Arrow Connector 8"/>
          <p:cNvCxnSpPr/>
          <p:nvPr/>
        </p:nvCxnSpPr>
        <p:spPr>
          <a:xfrm>
            <a:off x="4776470" y="4498340"/>
            <a:ext cx="446405" cy="243840"/>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atin typeface="Arial-Rounded" panose="020B0500000000000000" pitchFamily="34" charset="0"/>
                <a:cs typeface="Arial-Rounded" panose="020B0500000000000000" pitchFamily="34" charset="0"/>
              </a:rPr>
              <a:t>Qua tên sách, em có thể biết được điều gì?</a:t>
            </a:r>
          </a:p>
        </p:txBody>
      </p:sp>
      <p:sp>
        <p:nvSpPr>
          <p:cNvPr id="3" name="Content Placeholder 2"/>
          <p:cNvSpPr>
            <a:spLocks noGrp="1"/>
          </p:cNvSpPr>
          <p:nvPr>
            <p:ph idx="1"/>
          </p:nvPr>
        </p:nvSpPr>
        <p:spPr/>
        <p:txBody>
          <a:bodyPr/>
          <a:lstStyle/>
          <a:p>
            <a:endParaRPr lang="en-US"/>
          </a:p>
        </p:txBody>
      </p:sp>
      <p:sp>
        <p:nvSpPr>
          <p:cNvPr id="4" name="Title 1"/>
          <p:cNvSpPr>
            <a:spLocks noGrp="1"/>
          </p:cNvSpPr>
          <p:nvPr/>
        </p:nvSpPr>
        <p:spPr>
          <a:xfrm>
            <a:off x="1223645" y="263715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a:lstStyle>
          <a:p>
            <a:r>
              <a:rPr lang="en-US">
                <a:latin typeface="Arial-Rounded" panose="020B0500000000000000" pitchFamily="34" charset="0"/>
                <a:cs typeface="Arial-Rounded" panose="020B0500000000000000" pitchFamily="34" charset="0"/>
              </a:rPr>
              <a:t>Biết được nhiều ý nghĩa, biết sơ qua về nội dung câu chuyện.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800" y="172720"/>
            <a:ext cx="11580495" cy="1325880"/>
          </a:xfrm>
        </p:spPr>
        <p:txBody>
          <a:bodyPr>
            <a:normAutofit/>
          </a:bodyPr>
          <a:lstStyle/>
          <a:p>
            <a:r>
              <a:rPr lang="en-US" sz="3110">
                <a:latin typeface="Arial-Rounded" panose="020B0500000000000000" pitchFamily="34" charset="0"/>
                <a:cs typeface="Arial-Rounded" panose="020B0500000000000000" pitchFamily="34" charset="0"/>
              </a:rPr>
              <a:t>3. Sắp xếp các thông tin theo đúng trình tự bài đọc</a:t>
            </a:r>
          </a:p>
        </p:txBody>
      </p:sp>
      <p:sp>
        <p:nvSpPr>
          <p:cNvPr id="3" name="Content Placeholder 2"/>
          <p:cNvSpPr>
            <a:spLocks noGrp="1"/>
          </p:cNvSpPr>
          <p:nvPr>
            <p:ph idx="1"/>
          </p:nvPr>
        </p:nvSpPr>
        <p:spPr/>
        <p:txBody>
          <a:bodyPr/>
          <a:lstStyle/>
          <a:p>
            <a:endParaRPr lang="en-US" sz="3110">
              <a:latin typeface="Arial-Rounded" panose="020B0500000000000000" pitchFamily="34" charset="0"/>
              <a:cs typeface="Arial-Rounded" panose="020B0500000000000000" pitchFamily="34" charset="0"/>
            </a:endParaRPr>
          </a:p>
        </p:txBody>
      </p:sp>
      <p:sp>
        <p:nvSpPr>
          <p:cNvPr id="4" name="Rounded Rectangle 3"/>
          <p:cNvSpPr/>
          <p:nvPr/>
        </p:nvSpPr>
        <p:spPr>
          <a:xfrm>
            <a:off x="729615" y="1825625"/>
            <a:ext cx="2079625" cy="842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10">
                <a:latin typeface="Arial-Rounded" panose="020B0500000000000000" pitchFamily="34" charset="0"/>
                <a:cs typeface="Arial-Rounded" panose="020B0500000000000000" pitchFamily="34" charset="0"/>
              </a:rPr>
              <a:t>a. Tác giả</a:t>
            </a:r>
          </a:p>
        </p:txBody>
      </p:sp>
      <p:sp>
        <p:nvSpPr>
          <p:cNvPr id="5" name="Rounded Rectangle 4"/>
          <p:cNvSpPr/>
          <p:nvPr/>
        </p:nvSpPr>
        <p:spPr>
          <a:xfrm>
            <a:off x="720090" y="3083560"/>
            <a:ext cx="2079625" cy="842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10">
                <a:latin typeface="Arial-Rounded" panose="020B0500000000000000" pitchFamily="34" charset="0"/>
                <a:cs typeface="Arial-Rounded" panose="020B0500000000000000" pitchFamily="34" charset="0"/>
              </a:rPr>
              <a:t>b. Mục lục</a:t>
            </a:r>
          </a:p>
        </p:txBody>
      </p:sp>
      <p:sp>
        <p:nvSpPr>
          <p:cNvPr id="6" name="Rounded Rectangle 5"/>
          <p:cNvSpPr/>
          <p:nvPr/>
        </p:nvSpPr>
        <p:spPr>
          <a:xfrm>
            <a:off x="6673215" y="1825625"/>
            <a:ext cx="2606040" cy="842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10">
                <a:latin typeface="Arial-Rounded" panose="020B0500000000000000" pitchFamily="34" charset="0"/>
                <a:cs typeface="Arial-Rounded" panose="020B0500000000000000" pitchFamily="34" charset="0"/>
              </a:rPr>
              <a:t>c. Tên sách</a:t>
            </a:r>
          </a:p>
        </p:txBody>
      </p:sp>
      <p:sp>
        <p:nvSpPr>
          <p:cNvPr id="7" name="Rounded Rectangle 6"/>
          <p:cNvSpPr/>
          <p:nvPr/>
        </p:nvSpPr>
        <p:spPr>
          <a:xfrm>
            <a:off x="6683375" y="3007995"/>
            <a:ext cx="2727960" cy="8420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10">
                <a:latin typeface="Arial-Rounded" panose="020B0500000000000000" pitchFamily="34" charset="0"/>
                <a:cs typeface="Arial-Rounded" panose="020B0500000000000000" pitchFamily="34" charset="0"/>
              </a:rPr>
              <a:t>d. Nhà xuất bản</a:t>
            </a:r>
          </a:p>
        </p:txBody>
      </p:sp>
      <p:pic>
        <p:nvPicPr>
          <p:cNvPr id="11" name="Content Placeholder 10" descr="logo"/>
          <p:cNvPicPr>
            <a:picLocks noGrp="1" noChangeAspect="1"/>
          </p:cNvPicPr>
          <p:nvPr>
            <p:ph sz="half" idx="2"/>
          </p:nvPr>
        </p:nvPicPr>
        <p:blipFill>
          <a:blip r:embed="rId2"/>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6" presetClass="path" presetSubtype="0" accel="50000" decel="50000" fill="hold" grpId="0" nodeType="clickEffect">
                                  <p:stCondLst>
                                    <p:cond delay="0"/>
                                  </p:stCondLst>
                                  <p:childTnLst>
                                    <p:animMotion origin="layout" path="M -0.000832839 -0.00756978 L -0.000832839 0.00951376 C -0.000832839 0.0171672 -0.144223 0.0265973 -0.260599 0.0265973 L -0.520364 0.0265973 " pathEditMode="relative" rAng="0" ptsTypes="">
                                      <p:cBhvr>
                                        <p:cTn id="11" dur="2000" fill="hold"/>
                                        <p:tgtEl>
                                          <p:spTgt spid="6"/>
                                        </p:tgtEl>
                                        <p:attrNameLst>
                                          <p:attrName>ppt_x</p:attrName>
                                          <p:attrName>ppt_y</p:attrName>
                                        </p:attrNameLst>
                                      </p:cBhvr>
                                      <p:rCtr x="-259" y="17"/>
                                    </p:animMotion>
                                  </p:childTnLst>
                                </p:cTn>
                              </p:par>
                            </p:childTnLst>
                          </p:cTn>
                        </p:par>
                      </p:childTnLst>
                    </p:cTn>
                  </p:par>
                  <p:par>
                    <p:cTn id="12" fill="hold">
                      <p:stCondLst>
                        <p:cond delay="indefinite"/>
                      </p:stCondLst>
                      <p:childTnLst>
                        <p:par>
                          <p:cTn id="13" fill="hold">
                            <p:stCondLst>
                              <p:cond delay="0"/>
                            </p:stCondLst>
                            <p:childTnLst>
                              <p:par>
                                <p:cTn id="14" presetID="36" presetClass="path" presetSubtype="0" accel="50000" decel="50000" fill="hold" grpId="0" nodeType="clickEffect">
                                  <p:stCondLst>
                                    <p:cond delay="0"/>
                                  </p:stCondLst>
                                  <p:childTnLst>
                                    <p:animMotion origin="layout" path="M 1.28533e-05 4.62243e-05 L 1.28533e-05 0.0873148 C 1.28533e-05 0.126411 0.000127854 0.174583 0.000221188 0.174583 L 0.000429523 0.174583 " pathEditMode="relative" rAng="0" ptsTypes="">
                                      <p:cBhvr>
                                        <p:cTn id="15" dur="2000" fill="hold"/>
                                        <p:tgtEl>
                                          <p:spTgt spid="4"/>
                                        </p:tgtEl>
                                        <p:attrNameLst>
                                          <p:attrName>ppt_x</p:attrName>
                                          <p:attrName>ppt_y</p:attrName>
                                        </p:attrNameLst>
                                      </p:cBhvr>
                                      <p:rCtr x="0" y="87"/>
                                    </p:animMotion>
                                  </p:childTnLst>
                                </p:cTn>
                              </p:par>
                            </p:childTnLst>
                          </p:cTn>
                        </p:par>
                      </p:childTnLst>
                    </p:cTn>
                  </p:par>
                  <p:par>
                    <p:cTn id="16" fill="hold">
                      <p:stCondLst>
                        <p:cond delay="indefinite"/>
                      </p:stCondLst>
                      <p:childTnLst>
                        <p:par>
                          <p:cTn id="17" fill="hold">
                            <p:stCondLst>
                              <p:cond delay="0"/>
                            </p:stCondLst>
                            <p:childTnLst>
                              <p:par>
                                <p:cTn id="18" presetID="36" presetClass="path" presetSubtype="0" accel="50000" decel="50000" fill="hold" grpId="0" nodeType="clickEffect">
                                  <p:stCondLst>
                                    <p:cond delay="0"/>
                                  </p:stCondLst>
                                  <p:childTnLst>
                                    <p:animMotion origin="layout" path="M -0.00505408 -0.01333 L -0.00505408 -0.0880059 C -0.00505408 -0.121461 -0.00493908 -0.162682 -0.00484575 -0.162682 L -0.00463741 -0.162682 " pathEditMode="relative" rAng="0" ptsTypes="">
                                      <p:cBhvr>
                                        <p:cTn id="19" dur="2000" fill="hold"/>
                                        <p:tgtEl>
                                          <p:spTgt spid="7"/>
                                        </p:tgtEl>
                                        <p:attrNameLst>
                                          <p:attrName>ppt_x</p:attrName>
                                          <p:attrName>ppt_y</p:attrName>
                                        </p:attrNameLst>
                                      </p:cBhvr>
                                      <p:rCtr x="0" y="-74"/>
                                    </p:animMotion>
                                  </p:childTnLst>
                                </p:cTn>
                              </p:par>
                            </p:childTnLst>
                          </p:cTn>
                        </p:par>
                      </p:childTnLst>
                    </p:cTn>
                  </p:par>
                  <p:par>
                    <p:cTn id="20" fill="hold">
                      <p:stCondLst>
                        <p:cond delay="indefinite"/>
                      </p:stCondLst>
                      <p:childTnLst>
                        <p:par>
                          <p:cTn id="21" fill="hold">
                            <p:stCondLst>
                              <p:cond delay="0"/>
                            </p:stCondLst>
                            <p:childTnLst>
                              <p:par>
                                <p:cTn id="22" presetID="36" presetClass="path" presetSubtype="0" accel="50000" decel="50000" fill="hold" grpId="0" nodeType="clickEffect">
                                  <p:stCondLst>
                                    <p:cond delay="0"/>
                                  </p:stCondLst>
                                  <p:childTnLst>
                                    <p:animMotion origin="layout" path="M -6.3625e-06 3.72932e-05 L -6.3625e-06 -0.00584233 C -6.3625e-06 -0.00847641 0.142249 -0.011722 0.257702 -0.011722 L 0.51541 -0.011722 " pathEditMode="relative" rAng="0" ptsTypes="">
                                      <p:cBhvr>
                                        <p:cTn id="23" dur="2000" fill="hold"/>
                                        <p:tgtEl>
                                          <p:spTgt spid="5"/>
                                        </p:tgtEl>
                                        <p:attrNameLst>
                                          <p:attrName>ppt_x</p:attrName>
                                          <p:attrName>ppt_y</p:attrName>
                                        </p:attrNameLst>
                                      </p:cBhvr>
                                      <p:rCtr x="258" y="-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5" grpId="0" animBg="1"/>
      <p:bldP spid="6" grpId="0" bldLvl="0" animBg="1"/>
      <p:bldP spid="7" grpId="0" animBg="1"/>
      <p:bldP spid="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descr="Capture"/>
          <p:cNvPicPr>
            <a:picLocks noGrp="1" noChangeAspect="1"/>
          </p:cNvPicPr>
          <p:nvPr>
            <p:ph idx="1"/>
          </p:nvPr>
        </p:nvPicPr>
        <p:blipFill>
          <a:blip r:embed="rId2"/>
          <a:stretch>
            <a:fillRect/>
          </a:stretch>
        </p:blipFill>
        <p:spPr>
          <a:xfrm>
            <a:off x="1797685" y="466090"/>
            <a:ext cx="8597265" cy="3937000"/>
          </a:xfrm>
          <a:prstGeom prst="rect">
            <a:avLst/>
          </a:prstGeom>
        </p:spPr>
      </p:pic>
      <p:sp>
        <p:nvSpPr>
          <p:cNvPr id="7" name="Rounded Rectangle 6"/>
          <p:cNvSpPr/>
          <p:nvPr/>
        </p:nvSpPr>
        <p:spPr>
          <a:xfrm>
            <a:off x="3133725" y="4655820"/>
            <a:ext cx="6906260" cy="11258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a:latin typeface="Arial-Rounded" panose="020B0500000000000000" pitchFamily="34" charset="0"/>
                <a:cs typeface="Arial-Rounded" panose="020B0500000000000000" pitchFamily="34" charset="0"/>
              </a:rPr>
              <a:t>a. Phần 2 có 3 mục: Xương rồng, Thông, đước</a:t>
            </a:r>
          </a:p>
          <a:p>
            <a:pPr algn="just"/>
            <a:r>
              <a:rPr lang="en-US" sz="2400">
                <a:latin typeface="Arial-Rounded" panose="020B0500000000000000" pitchFamily="34" charset="0"/>
                <a:cs typeface="Arial-Rounded" panose="020B0500000000000000" pitchFamily="34" charset="0"/>
              </a:rPr>
              <a:t>b. Để tìm hiểu về cây xương rồng, em đọc trang 25</a:t>
            </a:r>
          </a:p>
        </p:txBody>
      </p:sp>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	</a:t>
            </a:r>
          </a:p>
        </p:txBody>
      </p:sp>
      <p:pic>
        <p:nvPicPr>
          <p:cNvPr id="4" name="Content Placeholder 3"/>
          <p:cNvPicPr>
            <a:picLocks noGrp="1" noChangeAspect="1"/>
          </p:cNvPicPr>
          <p:nvPr>
            <p:ph idx="1"/>
          </p:nvPr>
        </p:nvPicPr>
        <p:blipFill>
          <a:blip r:embed="rId3"/>
          <a:stretch>
            <a:fillRect/>
          </a:stretch>
        </p:blipFill>
        <p:spPr>
          <a:xfrm>
            <a:off x="175260" y="365125"/>
            <a:ext cx="662940" cy="655320"/>
          </a:xfrm>
          <a:prstGeom prst="rect">
            <a:avLst/>
          </a:prstGeom>
        </p:spPr>
      </p:pic>
      <p:sp>
        <p:nvSpPr>
          <p:cNvPr id="5" name="Text Box 4"/>
          <p:cNvSpPr txBox="1"/>
          <p:nvPr/>
        </p:nvSpPr>
        <p:spPr>
          <a:xfrm>
            <a:off x="1206500" y="375285"/>
            <a:ext cx="9138920"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1. Sắp xếp các từ ngữ sau vào nhóm thích hợp?</a:t>
            </a:r>
          </a:p>
        </p:txBody>
      </p:sp>
      <p:pic>
        <p:nvPicPr>
          <p:cNvPr id="6" name="Picture 5"/>
          <p:cNvPicPr>
            <a:picLocks noChangeAspect="1"/>
          </p:cNvPicPr>
          <p:nvPr/>
        </p:nvPicPr>
        <p:blipFill>
          <a:blip r:embed="rId4"/>
          <a:stretch>
            <a:fillRect/>
          </a:stretch>
        </p:blipFill>
        <p:spPr>
          <a:xfrm>
            <a:off x="1529080" y="1339215"/>
            <a:ext cx="8881745" cy="3926205"/>
          </a:xfrm>
          <a:prstGeom prst="rect">
            <a:avLst/>
          </a:prstGeom>
        </p:spPr>
      </p:pic>
      <p:cxnSp>
        <p:nvCxnSpPr>
          <p:cNvPr id="7" name="Straight Arrow Connector 6"/>
          <p:cNvCxnSpPr/>
          <p:nvPr/>
        </p:nvCxnSpPr>
        <p:spPr>
          <a:xfrm>
            <a:off x="2900045" y="2312670"/>
            <a:ext cx="629285" cy="2038985"/>
          </a:xfrm>
          <a:prstGeom prst="straightConnector1">
            <a:avLst/>
          </a:prstGeom>
          <a:ln w="34925">
            <a:tailEnd type="arrow" w="med" len="med"/>
          </a:ln>
        </p:spPr>
        <p:style>
          <a:lnRef idx="3">
            <a:schemeClr val="accent1"/>
          </a:lnRef>
          <a:fillRef idx="0">
            <a:schemeClr val="accent1"/>
          </a:fillRef>
          <a:effectRef idx="2">
            <a:schemeClr val="accent1"/>
          </a:effectRef>
          <a:fontRef idx="minor">
            <a:schemeClr val="tx1"/>
          </a:fontRef>
        </p:style>
      </p:cxnSp>
      <p:cxnSp>
        <p:nvCxnSpPr>
          <p:cNvPr id="8" name="Straight Arrow Connector 7"/>
          <p:cNvCxnSpPr/>
          <p:nvPr/>
        </p:nvCxnSpPr>
        <p:spPr>
          <a:xfrm flipH="1">
            <a:off x="3589655" y="2434590"/>
            <a:ext cx="1947545" cy="1946910"/>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3711575" y="2616835"/>
            <a:ext cx="5031105" cy="1684020"/>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4360545" y="3793490"/>
            <a:ext cx="4149090" cy="588010"/>
          </a:xfrm>
          <a:prstGeom prst="straightConnector1">
            <a:avLst/>
          </a:prstGeom>
          <a:ln w="31750">
            <a:tailEnd type="arrow" w="med" len="med"/>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a:off x="7870190" y="3630930"/>
            <a:ext cx="699770" cy="720725"/>
          </a:xfrm>
          <a:prstGeom prst="straightConnector1">
            <a:avLst/>
          </a:prstGeom>
          <a:ln w="34925">
            <a:tailEnd type="arrow" w="med" len="med"/>
          </a:ln>
        </p:spPr>
        <p:style>
          <a:lnRef idx="3">
            <a:schemeClr val="accent2"/>
          </a:lnRef>
          <a:fillRef idx="0">
            <a:schemeClr val="accent2"/>
          </a:fillRef>
          <a:effectRef idx="2">
            <a:schemeClr val="accent2"/>
          </a:effectRef>
          <a:fontRef idx="minor">
            <a:schemeClr val="tx1"/>
          </a:fontRef>
        </p:style>
      </p:cxnSp>
      <p:pic>
        <p:nvPicPr>
          <p:cNvPr id="12" name="Content Placeholder 11" descr="logo"/>
          <p:cNvPicPr>
            <a:picLocks noGrp="1" noChangeAspect="1"/>
          </p:cNvPicPr>
          <p:nvPr>
            <p:ph sz="half" idx="2"/>
          </p:nvPr>
        </p:nvPicPr>
        <p:blipFill>
          <a:blip r:embed="rId5"/>
          <a:stretch>
            <a:fillRect/>
          </a:stretch>
        </p:blipFill>
        <p:spPr>
          <a:xfrm>
            <a:off x="10654665" y="-18288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checkerboard(across)">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heckerboard(across)">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946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2404887" y="3051199"/>
            <a:ext cx="2750336" cy="318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0" b="95687" l="2875" r="100000"/>
                    </a14:imgEffect>
                  </a14:imgLayer>
                </a14:imgProps>
              </a:ext>
              <a:ext uri="{28A0092B-C50C-407E-A947-70E740481C1C}">
                <a14:useLocalDpi xmlns:a14="http://schemas.microsoft.com/office/drawing/2010/main" val="0"/>
              </a:ext>
            </a:extLst>
          </a:blip>
          <a:srcRect l="6361" r="4937"/>
          <a:stretch>
            <a:fillRect/>
          </a:stretch>
        </p:blipFill>
        <p:spPr bwMode="auto">
          <a:xfrm>
            <a:off x="4697977" y="1"/>
            <a:ext cx="6285437" cy="7086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1719397" y="5297405"/>
            <a:ext cx="1769503" cy="1490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8382001" y="4822263"/>
            <a:ext cx="1698437" cy="1965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Oval Callout 21"/>
          <p:cNvSpPr/>
          <p:nvPr/>
        </p:nvSpPr>
        <p:spPr>
          <a:xfrm>
            <a:off x="1719396" y="165473"/>
            <a:ext cx="4633600" cy="2209800"/>
          </a:xfrm>
          <a:prstGeom prst="wedgeEllipseCallout">
            <a:avLst>
              <a:gd name="adj1" fmla="val 11292"/>
              <a:gd name="adj2" fmla="val 83942"/>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latin typeface="Arial-Rounded" panose="020B0500000000000000" pitchFamily="34" charset="0"/>
                <a:ea typeface="Arial-Rounded" panose="020B0500000000000000" pitchFamily="34" charset="0"/>
                <a:cs typeface="Arial-Rounded" panose="020B0500000000000000" pitchFamily="34" charset="0"/>
              </a:rPr>
              <a:t>Trời</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bắt</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đầu</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trở</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lạnh</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mẹ</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nghĩ</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chúng</a:t>
            </a:r>
            <a:r>
              <a:rPr lang="en-US" sz="2400" b="1" dirty="0">
                <a:latin typeface="Arial-Rounded" panose="020B0500000000000000" pitchFamily="34" charset="0"/>
                <a:ea typeface="Arial-Rounded" panose="020B0500000000000000" pitchFamily="34" charset="0"/>
                <a:cs typeface="Arial-Rounded" panose="020B0500000000000000" pitchFamily="34" charset="0"/>
              </a:rPr>
              <a:t> ta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nên</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vào</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rừng</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nhặt</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một</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ít</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hạt</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dẻ</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để</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trữ</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cho</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mùa</a:t>
            </a:r>
            <a:r>
              <a:rPr lang="en-US" sz="2400" b="1" dirty="0">
                <a:latin typeface="Arial-Rounded" panose="020B0500000000000000" pitchFamily="34" charset="0"/>
                <a:ea typeface="Arial-Rounded" panose="020B0500000000000000" pitchFamily="34" charset="0"/>
                <a:cs typeface="Arial-Rounded" panose="020B0500000000000000" pitchFamily="34" charset="0"/>
              </a:rPr>
              <a:t> </a:t>
            </a:r>
            <a:r>
              <a:rPr lang="en-US" sz="2400" b="1" dirty="0" err="1">
                <a:latin typeface="Arial-Rounded" panose="020B0500000000000000" pitchFamily="34" charset="0"/>
                <a:ea typeface="Arial-Rounded" panose="020B0500000000000000" pitchFamily="34" charset="0"/>
                <a:cs typeface="Arial-Rounded" panose="020B0500000000000000" pitchFamily="34" charset="0"/>
              </a:rPr>
              <a:t>đông</a:t>
            </a:r>
            <a:r>
              <a:rPr lang="en-US" sz="2400" b="1"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23" name="Oval Callout 22"/>
          <p:cNvSpPr/>
          <p:nvPr/>
        </p:nvSpPr>
        <p:spPr>
          <a:xfrm>
            <a:off x="4905632" y="5209655"/>
            <a:ext cx="3476368" cy="1578606"/>
          </a:xfrm>
          <a:prstGeom prst="wedgeEllipseCallout">
            <a:avLst>
              <a:gd name="adj1" fmla="val 58327"/>
              <a:gd name="adj2" fmla="val -34142"/>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latin typeface="Arial-Rounded" panose="020B0500000000000000" pitchFamily="34" charset="0"/>
                <a:ea typeface="Arial-Rounded" panose="020B0500000000000000" pitchFamily="34" charset="0"/>
                <a:cs typeface="Arial-Rounded" panose="020B0500000000000000" pitchFamily="34" charset="0"/>
              </a:rPr>
              <a:t>Vâng</a:t>
            </a:r>
            <a:r>
              <a:rPr lang="en-US" sz="2000" b="1" dirty="0">
                <a:latin typeface="Arial-Rounded" panose="020B0500000000000000" pitchFamily="34" charset="0"/>
                <a:ea typeface="Arial-Rounded" panose="020B0500000000000000" pitchFamily="34" charset="0"/>
                <a:cs typeface="Arial-Rounded" panose="020B0500000000000000" pitchFamily="34" charset="0"/>
              </a:rPr>
              <a:t> ạ!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Bây</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giờ</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chúng</a:t>
            </a:r>
            <a:r>
              <a:rPr lang="en-US" sz="2000" b="1" dirty="0">
                <a:latin typeface="Arial-Rounded" panose="020B0500000000000000" pitchFamily="34" charset="0"/>
                <a:ea typeface="Arial-Rounded" panose="020B0500000000000000" pitchFamily="34" charset="0"/>
                <a:cs typeface="Arial-Rounded" panose="020B0500000000000000" pitchFamily="34" charset="0"/>
              </a:rPr>
              <a:t> ta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hãy</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đi</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ngay</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thôi</a:t>
            </a:r>
            <a:r>
              <a:rPr lang="en-US" sz="2000" b="1" dirty="0">
                <a:latin typeface="Arial-Rounded" panose="020B0500000000000000" pitchFamily="34" charset="0"/>
                <a:ea typeface="Arial-Rounded" panose="020B0500000000000000" pitchFamily="34" charset="0"/>
                <a:cs typeface="Arial-Rounded" panose="020B0500000000000000" pitchFamily="34" charset="0"/>
              </a:rPr>
              <a:t> </a:t>
            </a:r>
            <a:r>
              <a:rPr lang="en-US" sz="2000" b="1" dirty="0" err="1">
                <a:latin typeface="Arial-Rounded" panose="020B0500000000000000" pitchFamily="34" charset="0"/>
                <a:ea typeface="Arial-Rounded" panose="020B0500000000000000" pitchFamily="34" charset="0"/>
                <a:cs typeface="Arial-Rounded" panose="020B0500000000000000" pitchFamily="34" charset="0"/>
              </a:rPr>
              <a:t>mẹ</a:t>
            </a:r>
            <a:r>
              <a:rPr lang="en-US" sz="2000" b="1" dirty="0">
                <a:latin typeface="Arial-Rounded" panose="020B0500000000000000" pitchFamily="34" charset="0"/>
                <a:ea typeface="Arial-Rounded" panose="020B0500000000000000" pitchFamily="34" charset="0"/>
                <a:cs typeface="Arial-Rounded" panose="020B0500000000000000"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1026"/>
                                        </p:tgtEl>
                                        <p:attrNameLst>
                                          <p:attrName>r</p:attrName>
                                        </p:attrNameLst>
                                      </p:cBhvr>
                                    </p:animRot>
                                    <p:animRot by="-240000">
                                      <p:cBhvr>
                                        <p:cTn id="7" dur="600" fill="hold">
                                          <p:stCondLst>
                                            <p:cond delay="600"/>
                                          </p:stCondLst>
                                        </p:cTn>
                                        <p:tgtEl>
                                          <p:spTgt spid="1026"/>
                                        </p:tgtEl>
                                        <p:attrNameLst>
                                          <p:attrName>r</p:attrName>
                                        </p:attrNameLst>
                                      </p:cBhvr>
                                    </p:animRot>
                                    <p:animRot by="240000">
                                      <p:cBhvr>
                                        <p:cTn id="8" dur="600" fill="hold">
                                          <p:stCondLst>
                                            <p:cond delay="1200"/>
                                          </p:stCondLst>
                                        </p:cTn>
                                        <p:tgtEl>
                                          <p:spTgt spid="1026"/>
                                        </p:tgtEl>
                                        <p:attrNameLst>
                                          <p:attrName>r</p:attrName>
                                        </p:attrNameLst>
                                      </p:cBhvr>
                                    </p:animRot>
                                    <p:animRot by="-240000">
                                      <p:cBhvr>
                                        <p:cTn id="9" dur="600" fill="hold">
                                          <p:stCondLst>
                                            <p:cond delay="1800"/>
                                          </p:stCondLst>
                                        </p:cTn>
                                        <p:tgtEl>
                                          <p:spTgt spid="1026"/>
                                        </p:tgtEl>
                                        <p:attrNameLst>
                                          <p:attrName>r</p:attrName>
                                        </p:attrNameLst>
                                      </p:cBhvr>
                                    </p:animRot>
                                    <p:animRot by="120000">
                                      <p:cBhvr>
                                        <p:cTn id="10" dur="600" fill="hold">
                                          <p:stCondLst>
                                            <p:cond delay="2400"/>
                                          </p:stCondLst>
                                        </p:cTn>
                                        <p:tgtEl>
                                          <p:spTgt spid="102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21"/>
                                        </p:tgtEl>
                                        <p:attrNameLst>
                                          <p:attrName>r</p:attrName>
                                        </p:attrNameLst>
                                      </p:cBhvr>
                                    </p:animRot>
                                    <p:animRot by="-240000">
                                      <p:cBhvr>
                                        <p:cTn id="13" dur="600" fill="hold">
                                          <p:stCondLst>
                                            <p:cond delay="600"/>
                                          </p:stCondLst>
                                        </p:cTn>
                                        <p:tgtEl>
                                          <p:spTgt spid="21"/>
                                        </p:tgtEl>
                                        <p:attrNameLst>
                                          <p:attrName>r</p:attrName>
                                        </p:attrNameLst>
                                      </p:cBhvr>
                                    </p:animRot>
                                    <p:animRot by="240000">
                                      <p:cBhvr>
                                        <p:cTn id="14" dur="600" fill="hold">
                                          <p:stCondLst>
                                            <p:cond delay="1200"/>
                                          </p:stCondLst>
                                        </p:cTn>
                                        <p:tgtEl>
                                          <p:spTgt spid="21"/>
                                        </p:tgtEl>
                                        <p:attrNameLst>
                                          <p:attrName>r</p:attrName>
                                        </p:attrNameLst>
                                      </p:cBhvr>
                                    </p:animRot>
                                    <p:animRot by="-240000">
                                      <p:cBhvr>
                                        <p:cTn id="15" dur="600" fill="hold">
                                          <p:stCondLst>
                                            <p:cond delay="1800"/>
                                          </p:stCondLst>
                                        </p:cTn>
                                        <p:tgtEl>
                                          <p:spTgt spid="21"/>
                                        </p:tgtEl>
                                        <p:attrNameLst>
                                          <p:attrName>r</p:attrName>
                                        </p:attrNameLst>
                                      </p:cBhvr>
                                    </p:animRot>
                                    <p:animRot by="120000">
                                      <p:cBhvr>
                                        <p:cTn id="16" dur="600" fill="hold">
                                          <p:stCondLst>
                                            <p:cond delay="2400"/>
                                          </p:stCondLst>
                                        </p:cTn>
                                        <p:tgtEl>
                                          <p:spTgt spid="21"/>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2. Nói tiếp để hoàn thành câu</a:t>
            </a:r>
          </a:p>
        </p:txBody>
      </p:sp>
      <p:sp>
        <p:nvSpPr>
          <p:cNvPr id="3" name="Content Placeholder 2"/>
          <p:cNvSpPr>
            <a:spLocks noGrp="1"/>
          </p:cNvSpPr>
          <p:nvPr>
            <p:ph idx="1"/>
          </p:nvPr>
        </p:nvSpPr>
        <p:spPr/>
        <p:txBody>
          <a:bodyPr/>
          <a:lstStyle/>
          <a:p>
            <a:pPr marL="0" indent="0">
              <a:buNone/>
            </a:pPr>
            <a:r>
              <a:rPr lang="en-US" sz="4000">
                <a:latin typeface="Arial-Rounded" panose="020B0500000000000000" pitchFamily="34" charset="0"/>
                <a:cs typeface="Arial-Rounded" panose="020B0500000000000000" pitchFamily="34" charset="0"/>
              </a:rPr>
              <a:t>a. Tên sách được đặt ở (.....)</a:t>
            </a:r>
          </a:p>
          <a:p>
            <a:pPr marL="0" indent="0">
              <a:buNone/>
            </a:pPr>
            <a:r>
              <a:rPr lang="en-US" sz="4000">
                <a:latin typeface="Arial-Rounded" panose="020B0500000000000000" pitchFamily="34" charset="0"/>
                <a:cs typeface="Arial-Rounded" panose="020B0500000000000000" pitchFamily="34" charset="0"/>
              </a:rPr>
              <a:t>b. Tên tác giả được đặt ở (.......)</a:t>
            </a:r>
          </a:p>
        </p:txBody>
      </p:sp>
      <p:sp>
        <p:nvSpPr>
          <p:cNvPr id="4" name="Text Box 3"/>
          <p:cNvSpPr txBox="1"/>
          <p:nvPr/>
        </p:nvSpPr>
        <p:spPr>
          <a:xfrm>
            <a:off x="6764655" y="1825625"/>
            <a:ext cx="5243195" cy="706755"/>
          </a:xfrm>
          <a:prstGeom prst="rect">
            <a:avLst/>
          </a:prstGeom>
          <a:noFill/>
        </p:spPr>
        <p:txBody>
          <a:bodyPr wrap="square" rtlCol="0">
            <a:spAutoFit/>
          </a:bodyPr>
          <a:lstStyle/>
          <a:p>
            <a:r>
              <a:rPr lang="en-US" sz="4000">
                <a:solidFill>
                  <a:srgbClr val="C00000"/>
                </a:solidFill>
                <a:latin typeface="Arial-Rounded" panose="020B0500000000000000" pitchFamily="34" charset="0"/>
                <a:cs typeface="Arial-Rounded" panose="020B0500000000000000" pitchFamily="34" charset="0"/>
              </a:rPr>
              <a:t>khoảng giữa bìa sách</a:t>
            </a:r>
          </a:p>
        </p:txBody>
      </p:sp>
      <p:sp>
        <p:nvSpPr>
          <p:cNvPr id="5" name="Text Box 4"/>
          <p:cNvSpPr txBox="1"/>
          <p:nvPr/>
        </p:nvSpPr>
        <p:spPr>
          <a:xfrm>
            <a:off x="7393305" y="2532380"/>
            <a:ext cx="5243195" cy="706755"/>
          </a:xfrm>
          <a:prstGeom prst="rect">
            <a:avLst/>
          </a:prstGeom>
          <a:noFill/>
        </p:spPr>
        <p:txBody>
          <a:bodyPr wrap="square" rtlCol="0">
            <a:spAutoFit/>
          </a:bodyPr>
          <a:lstStyle/>
          <a:p>
            <a:r>
              <a:rPr lang="en-US" sz="4000">
                <a:solidFill>
                  <a:srgbClr val="C00000"/>
                </a:solidFill>
                <a:latin typeface="Arial-Rounded" panose="020B0500000000000000" pitchFamily="34" charset="0"/>
                <a:cs typeface="Arial-Rounded" panose="020B0500000000000000" pitchFamily="34" charset="0"/>
              </a:rPr>
              <a:t>phía trên của bìa sách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grpSp>
        <p:nvGrpSpPr>
          <p:cNvPr id="23" name="组合 22"/>
          <p:cNvGrpSpPr/>
          <p:nvPr/>
        </p:nvGrpSpPr>
        <p:grpSpPr>
          <a:xfrm>
            <a:off x="10281636" y="4648835"/>
            <a:ext cx="1715737" cy="1962272"/>
            <a:chOff x="8194080" y="3408873"/>
            <a:chExt cx="2724693" cy="3182549"/>
          </a:xfrm>
        </p:grpSpPr>
        <p:pic>
          <p:nvPicPr>
            <p:cNvPr id="18" name="图片 17"/>
            <p:cNvPicPr>
              <a:picLocks noChangeAspect="1"/>
            </p:cNvPicPr>
            <p:nvPr/>
          </p:nvPicPr>
          <p:blipFill rotWithShape="1">
            <a:blip r:embed="rId5"/>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6"/>
            <a:stretch>
              <a:fillRect/>
            </a:stretch>
          </p:blipFill>
          <p:spPr>
            <a:xfrm>
              <a:off x="9445250" y="3408873"/>
              <a:ext cx="1473523" cy="1473563"/>
            </a:xfrm>
            <a:prstGeom prst="rect">
              <a:avLst/>
            </a:prstGeom>
          </p:spPr>
        </p:pic>
      </p:grpSp>
      <p:pic>
        <p:nvPicPr>
          <p:cNvPr id="10" name="图片 9"/>
          <p:cNvPicPr>
            <a:picLocks noChangeAspect="1"/>
          </p:cNvPicPr>
          <p:nvPr/>
        </p:nvPicPr>
        <p:blipFill rotWithShape="1">
          <a:blip r:embed="rId7"/>
          <a:srcRect l="46256" t="-41660" r="-22977" b="41660"/>
          <a:stretch>
            <a:fillRect/>
          </a:stretch>
        </p:blipFill>
        <p:spPr>
          <a:xfrm>
            <a:off x="247650" y="5041900"/>
            <a:ext cx="1512570" cy="1569085"/>
          </a:xfrm>
          <a:prstGeom prst="rect">
            <a:avLst/>
          </a:prstGeom>
        </p:spPr>
      </p:pic>
      <p:pic>
        <p:nvPicPr>
          <p:cNvPr id="11" name="Content Placeholder 10" descr="logo"/>
          <p:cNvPicPr>
            <a:picLocks noGrp="1" noChangeAspect="1"/>
          </p:cNvPicPr>
          <p:nvPr>
            <p:ph sz="half" idx="1"/>
          </p:nvPr>
        </p:nvPicPr>
        <p:blipFill>
          <a:blip r:embed="rId8"/>
          <a:stretch>
            <a:fillRect/>
          </a:stretch>
        </p:blipFill>
        <p:spPr>
          <a:xfrm>
            <a:off x="10502900" y="0"/>
            <a:ext cx="1816100" cy="1816100"/>
          </a:xfrm>
          <a:prstGeom prst="rect">
            <a:avLst/>
          </a:prstGeom>
        </p:spPr>
      </p:pic>
      <p:pic>
        <p:nvPicPr>
          <p:cNvPr id="3" name="chu G">
            <a:hlinkClick r:id="" action="ppaction://media"/>
          </p:cNvPr>
          <p:cNvPicPr>
            <a:picLocks noGrp="1"/>
          </p:cNvPicPr>
          <p:nvPr>
            <p:ph sz="half" idx="2"/>
            <a:videoFile r:link="rId2"/>
            <p:extLst>
              <p:ext uri="{DAA4B4D4-6D71-4841-9C94-3DE7FCFB9230}">
                <p14:media xmlns:p14="http://schemas.microsoft.com/office/powerpoint/2010/main" r:embed="rId1"/>
              </p:ext>
            </p:extLst>
          </p:nvPr>
        </p:nvPicPr>
        <p:blipFill>
          <a:blip r:embed="rId9"/>
          <a:stretch>
            <a:fillRect/>
          </a:stretch>
        </p:blipFill>
        <p:spPr>
          <a:xfrm>
            <a:off x="3039110" y="241300"/>
            <a:ext cx="6428105" cy="591693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3">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1015365" y="298513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Gần mực thì đen gần đèn thì sáng</a:t>
            </a:r>
          </a:p>
        </p:txBody>
      </p:sp>
      <p:sp>
        <p:nvSpPr>
          <p:cNvPr id="2" name="Rounded Rectangle 1"/>
          <p:cNvSpPr/>
          <p:nvPr/>
        </p:nvSpPr>
        <p:spPr>
          <a:xfrm>
            <a:off x="570230" y="410210"/>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Viết từ ứng dụng</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4</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8840" y="1614805"/>
            <a:ext cx="7257415" cy="3628390"/>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7295679" y="3248812"/>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Nói và nghe</a:t>
            </a:r>
          </a:p>
        </p:txBody>
      </p:sp>
    </p:spTree>
  </p:cSld>
  <p:clrMapOvr>
    <a:masterClrMapping/>
  </p:clrMapOvr>
  <p:transition advClick="0">
    <p:wip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4"/>
          <a:stretch>
            <a:fillRect/>
          </a:stretch>
        </p:blipFill>
        <p:spPr>
          <a:xfrm>
            <a:off x="406400" y="0"/>
            <a:ext cx="11303000" cy="7200900"/>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8451850" y="3817938"/>
            <a:ext cx="3740150" cy="3206750"/>
          </a:xfrm>
          <a:prstGeom prst="rect">
            <a:avLst/>
          </a:prstGeom>
          <a:noFill/>
          <a:ln w="9525">
            <a:noFill/>
          </a:ln>
        </p:spPr>
      </p:pic>
      <p:sp>
        <p:nvSpPr>
          <p:cNvPr id="67588" name="Text Box 4"/>
          <p:cNvSpPr txBox="1"/>
          <p:nvPr/>
        </p:nvSpPr>
        <p:spPr>
          <a:xfrm>
            <a:off x="2743200" y="2921000"/>
            <a:ext cx="6604000" cy="1105535"/>
          </a:xfrm>
          <a:prstGeom prst="rect">
            <a:avLst/>
          </a:prstGeom>
          <a:noFill/>
          <a:ln w="9525">
            <a:noFill/>
          </a:ln>
        </p:spPr>
        <p:txBody>
          <a:bodyPr lIns="121917" tIns="60958" rIns="121917" bIns="60958">
            <a:spAutoFit/>
          </a:bodyPr>
          <a:lstStyle/>
          <a:p>
            <a:pPr marL="0" marR="0" lvl="0" indent="0" algn="ctr" defTabSz="1219200" rtl="0" eaLnBrk="1" fontAlgn="auto" latinLnBrk="0" hangingPunct="1">
              <a:lnSpc>
                <a:spcPct val="100000"/>
              </a:lnSpc>
              <a:spcBef>
                <a:spcPct val="50000"/>
              </a:spcBef>
              <a:spcAft>
                <a:spcPts val="0"/>
              </a:spcAft>
              <a:buClrTx/>
              <a:buSzTx/>
              <a:buFontTx/>
              <a:buNone/>
              <a:defRPr/>
            </a:pPr>
            <a:r>
              <a:rPr kumimoji="0" lang="en-US" altLang="en-US" sz="6400" b="0" i="0" u="none" strike="noStrike" kern="1200" cap="none" spc="0" normalizeH="0" baseline="0" noProof="0" dirty="0">
                <a:ln>
                  <a:noFill/>
                </a:ln>
                <a:solidFill>
                  <a:prstClr val="black"/>
                </a:solidFill>
                <a:effectLst/>
                <a:uLnTx/>
                <a:uFillTx/>
                <a:latin typeface="Arial-Rounded" panose="020B0500000000000000" pitchFamily="34" charset="0"/>
                <a:ea typeface="Arial" panose="020B0604020202020204" pitchFamily="34" charset="0"/>
                <a:cs typeface="Arial-Rounded" panose="020B0500000000000000" pitchFamily="34" charset="0"/>
              </a:rPr>
              <a:t>Nghe kể chuyện</a:t>
            </a: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73735"/>
                                        </p:tgtEl>
                                        <p:attrNameLst>
                                          <p:attrName>style.visibility</p:attrName>
                                        </p:attrNameLst>
                                      </p:cBhvr>
                                      <p:to>
                                        <p:strVal val="visible"/>
                                      </p:to>
                                    </p:set>
                                    <p:animEffect transition="in" filter="fade">
                                      <p:cBhvr>
                                        <p:cTn id="13" dur="2000"/>
                                        <p:tgtEl>
                                          <p:spTgt spid="73735"/>
                                        </p:tgtEl>
                                      </p:cBhvr>
                                    </p:animEffect>
                                    <p:anim calcmode="lin" valueType="num">
                                      <p:cBhvr>
                                        <p:cTn id="14" dur="2000" fill="hold"/>
                                        <p:tgtEl>
                                          <p:spTgt spid="73735"/>
                                        </p:tgtEl>
                                        <p:attrNameLst>
                                          <p:attrName>style.rotation</p:attrName>
                                        </p:attrNameLst>
                                      </p:cBhvr>
                                      <p:tavLst>
                                        <p:tav tm="0">
                                          <p:val>
                                            <p:fltVal val="720"/>
                                          </p:val>
                                        </p:tav>
                                        <p:tav tm="100000">
                                          <p:val>
                                            <p:fltVal val="0"/>
                                          </p:val>
                                        </p:tav>
                                      </p:tavLst>
                                    </p:anim>
                                    <p:anim calcmode="lin" valueType="num">
                                      <p:cBhvr>
                                        <p:cTn id="15" dur="2000" fill="hold"/>
                                        <p:tgtEl>
                                          <p:spTgt spid="73735"/>
                                        </p:tgtEl>
                                        <p:attrNameLst>
                                          <p:attrName>ppt_h</p:attrName>
                                        </p:attrNameLst>
                                      </p:cBhvr>
                                      <p:tavLst>
                                        <p:tav tm="0">
                                          <p:val>
                                            <p:fltVal val="0"/>
                                          </p:val>
                                        </p:tav>
                                        <p:tav tm="100000">
                                          <p:val>
                                            <p:strVal val="#ppt_h"/>
                                          </p:val>
                                        </p:tav>
                                      </p:tavLst>
                                    </p:anim>
                                    <p:anim calcmode="lin" valueType="num">
                                      <p:cBhvr>
                                        <p:cTn id="16"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2" name="Content Placeholder 1" descr="Capture"/>
          <p:cNvPicPr>
            <a:picLocks noGrp="1" noChangeAspect="1"/>
          </p:cNvPicPr>
          <p:nvPr>
            <p:ph idx="1"/>
          </p:nvPr>
        </p:nvPicPr>
        <p:blipFill>
          <a:blip r:embed="rId3"/>
          <a:stretch>
            <a:fillRect/>
          </a:stretch>
        </p:blipFill>
        <p:spPr>
          <a:xfrm>
            <a:off x="1908175" y="365125"/>
            <a:ext cx="8740775" cy="6125845"/>
          </a:xfrm>
          <a:prstGeom prst="rect">
            <a:avLst/>
          </a:prstGeom>
        </p:spPr>
      </p:pic>
      <p:pic>
        <p:nvPicPr>
          <p:cNvPr id="11" name="Content Placeholder 10" descr="logo"/>
          <p:cNvPicPr>
            <a:picLocks noChangeAspect="1"/>
          </p:cNvPicPr>
          <p:nvPr/>
        </p:nvPicPr>
        <p:blipFill>
          <a:blip r:embed="rId4"/>
          <a:stretch>
            <a:fillRect/>
          </a:stretch>
        </p:blipFill>
        <p:spPr>
          <a:xfrm>
            <a:off x="10502900" y="0"/>
            <a:ext cx="1816100" cy="18161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tretch>
            <a:fillRect/>
          </a:stretch>
        </p:blipFill>
        <p:spPr>
          <a:xfrm>
            <a:off x="1600200" y="152400"/>
            <a:ext cx="9133840" cy="6257925"/>
          </a:xfrm>
          <a:prstGeom prst="rect">
            <a:avLst/>
          </a:prstGeom>
        </p:spPr>
      </p:pic>
      <p:pic>
        <p:nvPicPr>
          <p:cNvPr id="11" name="Content Placeholder 10" descr="logo"/>
          <p:cNvPicPr>
            <a:picLocks noChangeAspect="1"/>
          </p:cNvPicPr>
          <p:nvPr/>
        </p:nvPicPr>
        <p:blipFill>
          <a:blip r:embed="rId4"/>
          <a:stretch>
            <a:fillRect/>
          </a:stretch>
        </p:blipFill>
        <p:spPr>
          <a:xfrm>
            <a:off x="10502900" y="0"/>
            <a:ext cx="1816100" cy="1816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4"/>
          <a:stretch>
            <a:fillRect/>
          </a:stretch>
        </p:blipFill>
        <p:spPr>
          <a:xfrm>
            <a:off x="406400" y="0"/>
            <a:ext cx="11303000" cy="7200900"/>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8451850" y="3817938"/>
            <a:ext cx="3740150" cy="3206750"/>
          </a:xfrm>
          <a:prstGeom prst="rect">
            <a:avLst/>
          </a:prstGeom>
          <a:noFill/>
          <a:ln w="9525">
            <a:noFill/>
          </a:ln>
        </p:spPr>
      </p:pic>
      <p:sp>
        <p:nvSpPr>
          <p:cNvPr id="67588" name="Text Box 4"/>
          <p:cNvSpPr txBox="1"/>
          <p:nvPr/>
        </p:nvSpPr>
        <p:spPr>
          <a:xfrm>
            <a:off x="2743200" y="2921000"/>
            <a:ext cx="6604000" cy="2090420"/>
          </a:xfrm>
          <a:prstGeom prst="rect">
            <a:avLst/>
          </a:prstGeom>
          <a:noFill/>
          <a:ln w="9525">
            <a:noFill/>
          </a:ln>
        </p:spPr>
        <p:txBody>
          <a:bodyPr lIns="121917" tIns="60958" rIns="121917" bIns="60958">
            <a:spAutoFit/>
          </a:bodyPr>
          <a:lstStyle/>
          <a:p>
            <a:pPr marL="0" marR="0" lvl="0" indent="0" algn="ctr" defTabSz="1219200" rtl="0" eaLnBrk="1" fontAlgn="auto" latinLnBrk="0" hangingPunct="1">
              <a:lnSpc>
                <a:spcPct val="100000"/>
              </a:lnSpc>
              <a:spcBef>
                <a:spcPct val="50000"/>
              </a:spcBef>
              <a:spcAft>
                <a:spcPts val="0"/>
              </a:spcAft>
              <a:buClrTx/>
              <a:buSzTx/>
              <a:buFontTx/>
              <a:buNone/>
              <a:defRPr/>
            </a:pPr>
            <a:r>
              <a:rPr kumimoji="0" lang="en-US" altLang="en-US" sz="6400" b="0" i="0" u="none" strike="noStrike" kern="1200" cap="none" spc="0" normalizeH="0" baseline="0" noProof="0" dirty="0">
                <a:ln>
                  <a:noFill/>
                </a:ln>
                <a:solidFill>
                  <a:prstClr val="black"/>
                </a:solidFill>
                <a:effectLst/>
                <a:uLnTx/>
                <a:uFillTx/>
                <a:latin typeface="Arial-Rounded" panose="020B0500000000000000" pitchFamily="34" charset="0"/>
                <a:ea typeface="Arial" panose="020B0604020202020204" pitchFamily="34" charset="0"/>
                <a:cs typeface="Arial-Rounded" panose="020B0500000000000000" pitchFamily="34" charset="0"/>
              </a:rPr>
              <a:t>Kể lại chuyện theo tranh</a:t>
            </a: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73735"/>
                                        </p:tgtEl>
                                        <p:attrNameLst>
                                          <p:attrName>style.visibility</p:attrName>
                                        </p:attrNameLst>
                                      </p:cBhvr>
                                      <p:to>
                                        <p:strVal val="visible"/>
                                      </p:to>
                                    </p:set>
                                    <p:animEffect transition="in" filter="fade">
                                      <p:cBhvr>
                                        <p:cTn id="13" dur="2000"/>
                                        <p:tgtEl>
                                          <p:spTgt spid="73735"/>
                                        </p:tgtEl>
                                      </p:cBhvr>
                                    </p:animEffect>
                                    <p:anim calcmode="lin" valueType="num">
                                      <p:cBhvr>
                                        <p:cTn id="14" dur="2000" fill="hold"/>
                                        <p:tgtEl>
                                          <p:spTgt spid="73735"/>
                                        </p:tgtEl>
                                        <p:attrNameLst>
                                          <p:attrName>style.rotation</p:attrName>
                                        </p:attrNameLst>
                                      </p:cBhvr>
                                      <p:tavLst>
                                        <p:tav tm="0">
                                          <p:val>
                                            <p:fltVal val="720"/>
                                          </p:val>
                                        </p:tav>
                                        <p:tav tm="100000">
                                          <p:val>
                                            <p:fltVal val="0"/>
                                          </p:val>
                                        </p:tav>
                                      </p:tavLst>
                                    </p:anim>
                                    <p:anim calcmode="lin" valueType="num">
                                      <p:cBhvr>
                                        <p:cTn id="15" dur="2000" fill="hold"/>
                                        <p:tgtEl>
                                          <p:spTgt spid="73735"/>
                                        </p:tgtEl>
                                        <p:attrNameLst>
                                          <p:attrName>ppt_h</p:attrName>
                                        </p:attrNameLst>
                                      </p:cBhvr>
                                      <p:tavLst>
                                        <p:tav tm="0">
                                          <p:val>
                                            <p:fltVal val="0"/>
                                          </p:val>
                                        </p:tav>
                                        <p:tav tm="100000">
                                          <p:val>
                                            <p:strVal val="#ppt_h"/>
                                          </p:val>
                                        </p:tav>
                                      </p:tavLst>
                                    </p:anim>
                                    <p:anim calcmode="lin" valueType="num">
                                      <p:cBhvr>
                                        <p:cTn id="16"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2739632" y="2857947"/>
            <a:ext cx="2750336" cy="318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8607342" y="4099756"/>
            <a:ext cx="1862846" cy="2156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Flowchart: Connector 28">
            <a:hlinkClick r:id="rId6" action="ppaction://hlinksldjump"/>
          </p:cNvPr>
          <p:cNvSpPr/>
          <p:nvPr/>
        </p:nvSpPr>
        <p:spPr>
          <a:xfrm>
            <a:off x="2707153" y="6323840"/>
            <a:ext cx="328168" cy="418653"/>
          </a:xfrm>
          <a:prstGeom prst="flowChartConnector">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a:t>
            </a:r>
          </a:p>
        </p:txBody>
      </p:sp>
      <p:sp>
        <p:nvSpPr>
          <p:cNvPr id="30" name="Flowchart: Connector 29">
            <a:hlinkClick r:id="rId7" action="ppaction://hlinksldjump"/>
          </p:cNvPr>
          <p:cNvSpPr/>
          <p:nvPr/>
        </p:nvSpPr>
        <p:spPr>
          <a:xfrm>
            <a:off x="4528645" y="6203679"/>
            <a:ext cx="328168" cy="418653"/>
          </a:xfrm>
          <a:prstGeom prst="flowChartConnector">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p>
        </p:txBody>
      </p:sp>
      <p:sp>
        <p:nvSpPr>
          <p:cNvPr id="31" name="Flowchart: Connector 30">
            <a:hlinkClick r:id="rId8" action="ppaction://hlinksldjump"/>
          </p:cNvPr>
          <p:cNvSpPr/>
          <p:nvPr/>
        </p:nvSpPr>
        <p:spPr>
          <a:xfrm>
            <a:off x="7155841" y="6179555"/>
            <a:ext cx="328168" cy="418653"/>
          </a:xfrm>
          <a:prstGeom prst="flowChartConnector">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p>
        </p:txBody>
      </p:sp>
      <p:sp>
        <p:nvSpPr>
          <p:cNvPr id="32" name="Flowchart: Connector 31">
            <a:hlinkClick r:id="rId8" action="ppaction://hlinksldjump"/>
          </p:cNvPr>
          <p:cNvSpPr/>
          <p:nvPr/>
        </p:nvSpPr>
        <p:spPr>
          <a:xfrm>
            <a:off x="8443258" y="6467935"/>
            <a:ext cx="328168" cy="418653"/>
          </a:xfrm>
          <a:prstGeom prst="flowChartConnector">
            <a:avLst/>
          </a:prstGeom>
          <a:solidFill>
            <a:srgbClr val="FF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4</a:t>
            </a:r>
          </a:p>
        </p:txBody>
      </p:sp>
      <p:pic>
        <p:nvPicPr>
          <p:cNvPr id="35"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3124201" y="6129089"/>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4938872" y="6085796"/>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7620001" y="5948350"/>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Picture 8"/>
          <p:cNvPicPr>
            <a:picLocks noChangeAspect="1" noChangeArrowheads="1"/>
          </p:cNvPicPr>
          <p:nvPr/>
        </p:nvPicPr>
        <p:blipFill rotWithShape="1">
          <a:blip r:embed="rId9" cstate="print">
            <a:extLst>
              <a:ext uri="{BEBA8EAE-BF5A-486C-A8C5-ECC9F3942E4B}">
                <a14:imgProps xmlns:a14="http://schemas.microsoft.com/office/drawing/2010/main">
                  <a14:imgLayer r:embed="rId1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a:off x="8818375" y="6256064"/>
            <a:ext cx="551097" cy="51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9688" b="88438" l="12812" r="83594">
                        <a14:backgroundMark x1="29688" y1="44688" x2="67031" y2="47344"/>
                        <a14:backgroundMark x1="65469" y1="33906" x2="73125" y2="46875"/>
                        <a14:backgroundMark x1="68906" y1="49219" x2="76250" y2="46875"/>
                        <a14:backgroundMark x1="28906" y1="40313" x2="27813" y2="47344"/>
                        <a14:backgroundMark x1="37801" y1="47450" x2="61684" y2="5055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5714507" y="4099757"/>
            <a:ext cx="1769503" cy="1490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8"/>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2057400" y="6388882"/>
            <a:ext cx="250873" cy="236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8"/>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7698878" y="5149960"/>
            <a:ext cx="196670" cy="18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8"/>
          <p:cNvPicPr>
            <a:picLocks noChangeAspect="1" noChangeArrowheads="1"/>
          </p:cNvPicPr>
          <p:nvPr/>
        </p:nvPicPr>
        <p:blipFill rotWithShape="1">
          <a:blip r:embed="rId17" cstate="print">
            <a:extLst>
              <a:ext uri="{BEBA8EAE-BF5A-486C-A8C5-ECC9F3942E4B}">
                <a14:imgProps xmlns:a14="http://schemas.microsoft.com/office/drawing/2010/main">
                  <a14:imgLayer r:embed="rId18">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5960641" y="5788859"/>
            <a:ext cx="167026" cy="1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8"/>
          <p:cNvPicPr>
            <a:picLocks noChangeAspect="1" noChangeArrowheads="1"/>
          </p:cNvPicPr>
          <p:nvPr/>
        </p:nvPicPr>
        <p:blipFill rotWithShape="1">
          <a:blip r:embed="rId19" cstate="print">
            <a:extLst>
              <a:ext uri="{BEBA8EAE-BF5A-486C-A8C5-ECC9F3942E4B}">
                <a14:imgProps xmlns:a14="http://schemas.microsoft.com/office/drawing/2010/main">
                  <a14:imgLayer r:embed="rId2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8324068" y="5544590"/>
            <a:ext cx="283274" cy="26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8"/>
          <p:cNvPicPr>
            <a:picLocks noChangeAspect="1" noChangeArrowheads="1"/>
          </p:cNvPicPr>
          <p:nvPr/>
        </p:nvPicPr>
        <p:blipFill rotWithShape="1">
          <a:blip r:embed="rId21" cstate="print">
            <a:extLst>
              <a:ext uri="{BEBA8EAE-BF5A-486C-A8C5-ECC9F3942E4B}">
                <a14:imgProps xmlns:a14="http://schemas.microsoft.com/office/drawing/2010/main">
                  <a14:imgLayer r:embed="rId22">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10136137" y="6413005"/>
            <a:ext cx="308465" cy="2908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8"/>
          <p:cNvPicPr>
            <a:picLocks noChangeAspect="1" noChangeArrowheads="1"/>
          </p:cNvPicPr>
          <p:nvPr/>
        </p:nvPicPr>
        <p:blipFill rotWithShape="1">
          <a:blip r:embed="rId19" cstate="print">
            <a:extLst>
              <a:ext uri="{BEBA8EAE-BF5A-486C-A8C5-ECC9F3942E4B}">
                <a14:imgProps xmlns:a14="http://schemas.microsoft.com/office/drawing/2010/main">
                  <a14:imgLayer r:embed="rId20">
                    <a14:imgEffect>
                      <a14:backgroundRemoval t="0" b="92103" l="500" r="100000"/>
                    </a14:imgEffect>
                  </a14:imgLayer>
                </a14:imgProps>
              </a:ext>
              <a:ext uri="{28A0092B-C50C-407E-A947-70E740481C1C}">
                <a14:useLocalDpi xmlns:a14="http://schemas.microsoft.com/office/drawing/2010/main" val="0"/>
              </a:ext>
            </a:extLst>
          </a:blip>
          <a:srcRect b="6928"/>
          <a:stretch>
            <a:fillRect/>
          </a:stretch>
        </p:blipFill>
        <p:spPr bwMode="auto">
          <a:xfrm flipH="1">
            <a:off x="6333254" y="6515857"/>
            <a:ext cx="283222" cy="267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2" descr="Kết quả hình ảnh cho FIREWORK GIF"/>
          <p:cNvPicPr>
            <a:picLocks noChangeAspect="1" noChangeArrowheads="1" noCrop="1"/>
          </p:cNvPicPr>
          <p:nvPr/>
        </p:nvPicPr>
        <p:blipFill>
          <a:blip r:embed="rId23">
            <a:extLst>
              <a:ext uri="{28A0092B-C50C-407E-A947-70E740481C1C}">
                <a14:useLocalDpi xmlns:a14="http://schemas.microsoft.com/office/drawing/2010/main" val="0"/>
              </a:ext>
            </a:extLst>
          </a:blip>
          <a:srcRect/>
          <a:stretch>
            <a:fillRect/>
          </a:stretch>
        </p:blipFill>
        <p:spPr bwMode="auto">
          <a:xfrm>
            <a:off x="5294618" y="238845"/>
            <a:ext cx="2939313" cy="2851135"/>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Kết quả hình ảnh cho FIREWORK GIF"/>
          <p:cNvPicPr>
            <a:picLocks noChangeAspect="1" noChangeArrowheads="1" noCrop="1"/>
          </p:cNvPicPr>
          <p:nvPr/>
        </p:nvPicPr>
        <p:blipFill>
          <a:blip r:embed="rId23">
            <a:extLst>
              <a:ext uri="{28A0092B-C50C-407E-A947-70E740481C1C}">
                <a14:useLocalDpi xmlns:a14="http://schemas.microsoft.com/office/drawing/2010/main" val="0"/>
              </a:ext>
            </a:extLst>
          </a:blip>
          <a:srcRect/>
          <a:stretch>
            <a:fillRect/>
          </a:stretch>
        </p:blipFill>
        <p:spPr bwMode="auto">
          <a:xfrm>
            <a:off x="4059624" y="533401"/>
            <a:ext cx="2939313" cy="2851135"/>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Kết quả hình ảnh cho FIREWORK GIF"/>
          <p:cNvPicPr>
            <a:picLocks noChangeAspect="1" noChangeArrowheads="1" noCrop="1"/>
          </p:cNvPicPr>
          <p:nvPr/>
        </p:nvPicPr>
        <p:blipFill>
          <a:blip r:embed="rId23">
            <a:extLst>
              <a:ext uri="{28A0092B-C50C-407E-A947-70E740481C1C}">
                <a14:useLocalDpi xmlns:a14="http://schemas.microsoft.com/office/drawing/2010/main" val="0"/>
              </a:ext>
            </a:extLst>
          </a:blip>
          <a:srcRect/>
          <a:stretch>
            <a:fillRect/>
          </a:stretch>
        </p:blipFill>
        <p:spPr bwMode="auto">
          <a:xfrm>
            <a:off x="6973602" y="238845"/>
            <a:ext cx="2939313" cy="2851135"/>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Kết quả hình ảnh cho FIREWORK GIF"/>
          <p:cNvPicPr>
            <a:picLocks noChangeAspect="1" noChangeArrowheads="1" noCrop="1"/>
          </p:cNvPicPr>
          <p:nvPr/>
        </p:nvPicPr>
        <p:blipFill>
          <a:blip r:embed="rId23">
            <a:extLst>
              <a:ext uri="{28A0092B-C50C-407E-A947-70E740481C1C}">
                <a14:useLocalDpi xmlns:a14="http://schemas.microsoft.com/office/drawing/2010/main" val="0"/>
              </a:ext>
            </a:extLst>
          </a:blip>
          <a:srcRect/>
          <a:stretch>
            <a:fillRect/>
          </a:stretch>
        </p:blipFill>
        <p:spPr bwMode="auto">
          <a:xfrm>
            <a:off x="835164" y="533401"/>
            <a:ext cx="2939313" cy="2851135"/>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descr="Kết quả hình ảnh cho FIREWORK GIF"/>
          <p:cNvPicPr>
            <a:picLocks noChangeAspect="1" noChangeArrowheads="1" noCrop="1"/>
          </p:cNvPicPr>
          <p:nvPr/>
        </p:nvPicPr>
        <p:blipFill>
          <a:blip r:embed="rId23">
            <a:extLst>
              <a:ext uri="{28A0092B-C50C-407E-A947-70E740481C1C}">
                <a14:useLocalDpi xmlns:a14="http://schemas.microsoft.com/office/drawing/2010/main" val="0"/>
              </a:ext>
            </a:extLst>
          </a:blip>
          <a:srcRect/>
          <a:stretch>
            <a:fillRect/>
          </a:stretch>
        </p:blipFill>
        <p:spPr bwMode="auto">
          <a:xfrm>
            <a:off x="8098113" y="990601"/>
            <a:ext cx="2939313" cy="2851135"/>
          </a:xfrm>
          <a:prstGeom prst="rect">
            <a:avLst/>
          </a:prstGeom>
          <a:noFill/>
          <a:extLst>
            <a:ext uri="{909E8E84-426E-40DD-AFC4-6F175D3DCCD1}">
              <a14:hiddenFill xmlns:a14="http://schemas.microsoft.com/office/drawing/2010/main">
                <a:solidFill>
                  <a:srgbClr val="FFFFFF"/>
                </a:solidFill>
              </a14:hiddenFill>
            </a:ext>
          </a:extLst>
        </p:spPr>
      </p:pic>
      <p:sp>
        <p:nvSpPr>
          <p:cNvPr id="2" name="5-Point Star 1"/>
          <p:cNvSpPr/>
          <p:nvPr/>
        </p:nvSpPr>
        <p:spPr>
          <a:xfrm>
            <a:off x="9946167" y="5688470"/>
            <a:ext cx="688402" cy="706171"/>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7"/>
                                        </p:tgtEl>
                                        <p:attrNameLst>
                                          <p:attrName>r</p:attrName>
                                        </p:attrNameLst>
                                      </p:cBhvr>
                                    </p:animRot>
                                    <p:animRot by="-240000">
                                      <p:cBhvr>
                                        <p:cTn id="13" dur="600" fill="hold">
                                          <p:stCondLst>
                                            <p:cond delay="600"/>
                                          </p:stCondLst>
                                        </p:cTn>
                                        <p:tgtEl>
                                          <p:spTgt spid="17"/>
                                        </p:tgtEl>
                                        <p:attrNameLst>
                                          <p:attrName>r</p:attrName>
                                        </p:attrNameLst>
                                      </p:cBhvr>
                                    </p:animRot>
                                    <p:animRot by="240000">
                                      <p:cBhvr>
                                        <p:cTn id="14" dur="600" fill="hold">
                                          <p:stCondLst>
                                            <p:cond delay="1200"/>
                                          </p:stCondLst>
                                        </p:cTn>
                                        <p:tgtEl>
                                          <p:spTgt spid="17"/>
                                        </p:tgtEl>
                                        <p:attrNameLst>
                                          <p:attrName>r</p:attrName>
                                        </p:attrNameLst>
                                      </p:cBhvr>
                                    </p:animRot>
                                    <p:animRot by="-240000">
                                      <p:cBhvr>
                                        <p:cTn id="15" dur="600" fill="hold">
                                          <p:stCondLst>
                                            <p:cond delay="1800"/>
                                          </p:stCondLst>
                                        </p:cTn>
                                        <p:tgtEl>
                                          <p:spTgt spid="17"/>
                                        </p:tgtEl>
                                        <p:attrNameLst>
                                          <p:attrName>r</p:attrName>
                                        </p:attrNameLst>
                                      </p:cBhvr>
                                    </p:animRot>
                                    <p:animRot by="120000">
                                      <p:cBhvr>
                                        <p:cTn id="16" dur="600" fill="hold">
                                          <p:stCondLst>
                                            <p:cond delay="240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35"/>
                    </p:tgtEl>
                  </p:cond>
                </p:stCondLst>
                <p:endSync evt="end" delay="0">
                  <p:rtn val="all"/>
                </p:endSync>
                <p:childTnLst>
                  <p:par>
                    <p:cTn id="18" fill="hold">
                      <p:stCondLst>
                        <p:cond delay="0"/>
                      </p:stCondLst>
                      <p:childTnLst>
                        <p:par>
                          <p:cTn id="19" fill="hold">
                            <p:stCondLst>
                              <p:cond delay="0"/>
                            </p:stCondLst>
                            <p:childTnLst>
                              <p:par>
                                <p:cTn id="20" presetID="0" presetClass="path" presetSubtype="0" accel="50000" decel="50000" fill="hold" nodeType="clickEffect">
                                  <p:stCondLst>
                                    <p:cond delay="0"/>
                                  </p:stCondLst>
                                  <p:childTnLst>
                                    <p:animMotion origin="layout" path="M -0.00017 2.03515E-7 C -0.00208 -0.00902 -0.00156 -0.00254 0.00105 -0.01526 C 0.00382 -0.02914 0.00261 -0.03562 0.01077 -0.04394 C 0.01337 -0.04926 0.01511 -0.05527 0.01789 -0.06059 C 0.01962 -0.07007 0.0191 -0.07863 0.025 -0.08441 C 0.02796 -0.09598 0.0323 -0.11286 0.03959 -0.1198 C 0.04514 -0.13159 0.05035 -0.14362 0.05764 -0.15333 C 0.06198 -0.16559 0.06893 -0.17484 0.07327 -0.1871 C 0.07587 -0.20167 0.08612 -0.2278 0.09497 -0.23612 C 0.09584 -0.23844 0.09636 -0.24075 0.0974 -0.24283 C 0.09896 -0.2463 0.10226 -0.25301 0.10226 -0.25278 C 0.10122 -0.25694 0.09862 -0.26041 0.09862 -0.2648 C 0.09862 -0.26688 0.1 -0.26827 0.10087 -0.26989 C 0.1066 -0.28168 0.11407 -0.28631 0.12379 -0.28839 C 0.12622 -0.29001 0.13021 -0.29232 0.1323 -0.2951 C 0.13334 -0.29648 0.13351 -0.29903 0.13473 -0.30019 C 0.13698 -0.30204 0.13959 -0.30227 0.14185 -0.30342 C 0.14549 -0.30504 0.15278 -0.30851 0.15278 -0.30828 C 0.16077 -0.31614 0.16893 -0.31846 0.17796 -0.32216 C 0.19202 -0.32794 0.20417 -0.3321 0.21893 -0.33395 C 0.22744 -0.33673 0.23195 -0.33094 0.23941 -0.32701 C 0.24462 -0.32031 0.25278 -0.31267 0.2599 -0.31036 C 0.26355 -0.3092 0.26719 -0.3092 0.27084 -0.30851 C 0.27257 -0.30805 0.27396 -0.30735 0.2757 -0.30689 C 0.27778 -0.30481 0.28091 -0.30435 0.28282 -0.3018 C 0.28612 -0.29718 0.28629 -0.28122 0.28889 -0.27475 C 0.29011 -0.27128 0.29202 -0.26804 0.29358 -0.2648 C 0.29445 -0.26318 0.29619 -0.25971 0.29619 -0.25948 C 0.29896 -0.24746 0.29775 -0.25301 0.29966 -0.24283 C 0.30087 -0.21647 0.29497 -0.21762 0.3033 -0.21762 " pathEditMode="relative" rAng="0" ptsTypes="fffffffffffffffffffffffffffffA">
                                      <p:cBhvr>
                                        <p:cTn id="21" dur="2000" fill="hold"/>
                                        <p:tgtEl>
                                          <p:spTgt spid="35"/>
                                        </p:tgtEl>
                                        <p:attrNameLst>
                                          <p:attrName>ppt_x</p:attrName>
                                          <p:attrName>ppt_y</p:attrName>
                                        </p:attrNameLst>
                                      </p:cBhvr>
                                      <p:rCtr x="15069" y="-16836"/>
                                    </p:animMotion>
                                  </p:childTnLst>
                                </p:cTn>
                              </p:par>
                            </p:childTnLst>
                          </p:cTn>
                        </p:par>
                      </p:childTnLst>
                    </p:cTn>
                  </p:par>
                </p:childTnLst>
              </p:cTn>
              <p:nextCondLst>
                <p:cond evt="onClick" delay="0">
                  <p:tgtEl>
                    <p:spTgt spid="35"/>
                  </p:tgtEl>
                </p:cond>
              </p:nextCondLst>
            </p:seq>
            <p:seq concurrent="1" nextAc="seek">
              <p:cTn id="22" restart="whenNotActive" fill="hold" evtFilter="cancelBubble" nodeType="interactiveSeq">
                <p:stCondLst>
                  <p:cond evt="onClick" delay="0">
                    <p:tgtEl>
                      <p:spTgt spid="43"/>
                    </p:tgtEl>
                  </p:cond>
                </p:stCondLst>
                <p:endSync evt="end" delay="0">
                  <p:rtn val="all"/>
                </p:endSync>
                <p:childTnLst>
                  <p:par>
                    <p:cTn id="23" fill="hold">
                      <p:stCondLst>
                        <p:cond delay="0"/>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0121 -1.84971E-6 C -0.00208 -0.00902 -0.00191 -0.00254 -0.00069 -0.01526 C 0.00052 -0.02913 -2.22222E-6 -0.03561 0.00365 -0.04393 C 0.00486 -0.04925 0.00573 -0.05526 0.00695 -0.06058 C 0.00781 -0.07006 0.00764 -0.07861 0.01025 -0.08439 C 0.01163 -0.09595 0.01354 -0.11283 0.01702 -0.11977 C 0.01945 -0.13156 0.02188 -0.14358 0.02535 -0.15329 C 0.02726 -0.16555 0.03038 -0.1748 0.03247 -0.18705 C 0.03368 -0.20162 0.03837 -0.22774 0.04236 -0.23607 C 0.04288 -0.23838 0.04306 -0.24069 0.04358 -0.24277 C 0.04427 -0.24624 0.04584 -0.25295 0.04584 -0.25271 C 0.04531 -0.25688 0.0441 -0.26034 0.0441 -0.26474 C 0.0441 -0.26682 0.04479 -0.26821 0.04514 -0.26982 C 0.04775 -0.28162 0.05122 -0.28624 0.05573 -0.28832 C 0.05677 -0.28994 0.05868 -0.29225 0.05955 -0.29503 C 0.06007 -0.29641 0.06007 -0.29896 0.06059 -0.30011 C 0.06163 -0.30196 0.06285 -0.30219 0.06389 -0.30335 C 0.06563 -0.30497 0.06893 -0.30844 0.06893 -0.30821 C 0.07257 -0.31607 0.07639 -0.31838 0.08056 -0.32208 C 0.08698 -0.32786 0.09254 -0.33202 0.09931 -0.33387 C 0.1033 -0.33665 0.10538 -0.33087 0.10868 -0.32693 C 0.11111 -0.32023 0.11493 -0.3126 0.11823 -0.31029 C 0.11979 -0.30913 0.12153 -0.30913 0.12327 -0.30844 C 0.12396 -0.30798 0.12466 -0.30728 0.12535 -0.30682 C 0.12639 -0.30474 0.12778 -0.30428 0.12865 -0.30173 C 0.13021 -0.29711 0.13021 -0.28115 0.13143 -0.27468 C 0.13212 -0.27121 0.13299 -0.26798 0.13368 -0.26474 C 0.13403 -0.26312 0.1349 -0.25965 0.1349 -0.25942 C 0.13611 -0.2474 0.13559 -0.25295 0.13646 -0.24277 C 0.13698 -0.21641 0.1342 -0.21757 0.1382 -0.21757 " pathEditMode="relative" rAng="0" ptsTypes="fffffffffffffffffffffffffffffA">
                                      <p:cBhvr>
                                        <p:cTn id="26" dur="2000" fill="hold"/>
                                        <p:tgtEl>
                                          <p:spTgt spid="43"/>
                                        </p:tgtEl>
                                        <p:attrNameLst>
                                          <p:attrName>ppt_x</p:attrName>
                                          <p:attrName>ppt_y</p:attrName>
                                        </p:attrNameLst>
                                      </p:cBhvr>
                                      <p:rCtr x="6927" y="-16832"/>
                                    </p:animMotion>
                                  </p:childTnLst>
                                </p:cTn>
                              </p:par>
                            </p:childTnLst>
                          </p:cTn>
                        </p:par>
                      </p:childTnLst>
                    </p:cTn>
                  </p:par>
                </p:childTnLst>
              </p:cTn>
              <p:nextCondLst>
                <p:cond evt="onClick" delay="0">
                  <p:tgtEl>
                    <p:spTgt spid="43"/>
                  </p:tgtEl>
                </p:cond>
              </p:nextCondLst>
            </p:seq>
            <p:seq concurrent="1" nextAc="seek">
              <p:cTn id="27" restart="whenNotActive" fill="hold" evtFilter="cancelBubble" nodeType="interactiveSeq">
                <p:stCondLst>
                  <p:cond evt="onClick" delay="0">
                    <p:tgtEl>
                      <p:spTgt spid="44"/>
                    </p:tgtEl>
                  </p:cond>
                </p:stCondLst>
                <p:endSync evt="end" delay="0">
                  <p:rtn val="all"/>
                </p:endSync>
                <p:childTnLst>
                  <p:par>
                    <p:cTn id="28" fill="hold">
                      <p:stCondLst>
                        <p:cond delay="0"/>
                      </p:stCondLst>
                      <p:childTnLst>
                        <p:par>
                          <p:cTn id="29" fill="hold">
                            <p:stCondLst>
                              <p:cond delay="0"/>
                            </p:stCondLst>
                            <p:childTnLst>
                              <p:par>
                                <p:cTn id="30" presetID="0" presetClass="path" presetSubtype="0" accel="50000" decel="50000" fill="hold" nodeType="clickEffect">
                                  <p:stCondLst>
                                    <p:cond delay="0"/>
                                  </p:stCondLst>
                                  <p:childTnLst>
                                    <p:animMotion origin="layout" path="M 2.22045E-16 3.75723E-6 C 0.00087 -0.00902 0.00052 -0.00255 -0.00052 -0.01526 C -0.00174 -0.02914 -0.00122 -0.03561 -0.00434 -0.04393 C -0.00538 -0.04925 -0.00608 -0.05526 -0.00712 -0.06058 C -0.00781 -0.07006 -0.00764 -0.07862 -0.0099 -0.0844 C -0.01111 -0.09596 -0.01267 -0.11284 -0.01562 -0.11977 C -0.01771 -0.13156 -0.01979 -0.14359 -0.02274 -0.1533 C -0.02431 -0.16555 -0.02708 -0.1748 -0.02882 -0.18706 C -0.02986 -0.20162 -0.03385 -0.22775 -0.03733 -0.23607 C -0.03767 -0.23839 -0.03785 -0.2407 -0.03837 -0.24278 C -0.03889 -0.24625 -0.0401 -0.25295 -0.0401 -0.25272 C -0.03976 -0.25688 -0.03889 -0.26035 -0.03889 -0.26474 C -0.03889 -0.26682 -0.03924 -0.26821 -0.03958 -0.26983 C -0.04184 -0.28162 -0.04479 -0.28625 -0.04861 -0.28833 C -0.04948 -0.28995 -0.05122 -0.29226 -0.05191 -0.29503 C -0.05226 -0.29642 -0.05243 -0.29896 -0.05295 -0.30012 C -0.05382 -0.30197 -0.05469 -0.3022 -0.05573 -0.30336 C -0.05712 -0.30497 -0.0599 -0.30844 -0.0599 -0.30821 C -0.06319 -0.31607 -0.06632 -0.31839 -0.06979 -0.32208 C -0.07535 -0.32787 -0.08003 -0.33203 -0.08594 -0.33388 C -0.08906 -0.33665 -0.09097 -0.33087 -0.09392 -0.32694 C -0.09601 -0.32023 -0.09913 -0.3126 -0.10191 -0.31029 C -0.10347 -0.30914 -0.10469 -0.30914 -0.10625 -0.30844 C -0.10677 -0.30798 -0.10747 -0.30729 -0.10816 -0.30682 C -0.10885 -0.30474 -0.11007 -0.30428 -0.11094 -0.30174 C -0.11215 -0.29711 -0.11215 -0.28116 -0.11337 -0.27469 C -0.11389 -0.27122 -0.11441 -0.26798 -0.1151 -0.26474 C -0.11545 -0.26313 -0.11615 -0.25966 -0.11615 -0.25943 C -0.11719 -0.2474 -0.11667 -0.25295 -0.11753 -0.24278 C -0.11806 -0.21642 -0.11562 -0.21758 -0.11875 -0.21758 " pathEditMode="relative" rAng="0" ptsTypes="fffffffffffffffffffffffffffffA">
                                      <p:cBhvr>
                                        <p:cTn id="31" dur="2000" fill="hold"/>
                                        <p:tgtEl>
                                          <p:spTgt spid="44"/>
                                        </p:tgtEl>
                                        <p:attrNameLst>
                                          <p:attrName>ppt_x</p:attrName>
                                          <p:attrName>ppt_y</p:attrName>
                                        </p:attrNameLst>
                                      </p:cBhvr>
                                      <p:rCtr x="-5903" y="-16832"/>
                                    </p:animMotion>
                                  </p:childTnLst>
                                </p:cTn>
                              </p:par>
                            </p:childTnLst>
                          </p:cTn>
                        </p:par>
                      </p:childTnLst>
                    </p:cTn>
                  </p:par>
                </p:childTnLst>
              </p:cTn>
              <p:nextCondLst>
                <p:cond evt="onClick" delay="0">
                  <p:tgtEl>
                    <p:spTgt spid="44"/>
                  </p:tgtEl>
                </p:cond>
              </p:nextCondLst>
            </p:seq>
            <p:seq concurrent="1" nextAc="seek">
              <p:cTn id="32" restart="whenNotActive" fill="hold" evtFilter="cancelBubble" nodeType="interactiveSeq">
                <p:stCondLst>
                  <p:cond evt="onClick" delay="0">
                    <p:tgtEl>
                      <p:spTgt spid="45"/>
                    </p:tgtEl>
                  </p:cond>
                </p:stCondLst>
                <p:endSync evt="end" delay="0">
                  <p:rtn val="all"/>
                </p:endSync>
                <p:childTnLst>
                  <p:par>
                    <p:cTn id="33" fill="hold">
                      <p:stCondLst>
                        <p:cond delay="0"/>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0.00018 -1.7341E-6 C 0.00139 -0.00902 0.00087 -0.00254 -0.00104 -0.01526 C -0.00313 -0.02913 -0.00209 -0.03561 -0.00799 -0.04393 C -0.0099 -0.04925 -0.01129 -0.05526 -0.0132 -0.06058 C -0.01459 -0.07006 -0.01424 -0.07861 -0.0184 -0.08439 C -0.02049 -0.09595 -0.02379 -0.11283 -0.02882 -0.11977 C -0.03281 -0.13156 -0.03663 -0.14358 -0.04202 -0.15329 C -0.04514 -0.16555 -0.05 -0.1748 -0.0533 -0.18705 C -0.05521 -0.20162 -0.0625 -0.22774 -0.06893 -0.23607 C -0.06962 -0.23838 -0.06997 -0.24069 -0.07066 -0.24277 C -0.07188 -0.24624 -0.07413 -0.25295 -0.07413 -0.25272 C -0.07361 -0.25688 -0.0717 -0.26035 -0.0717 -0.26474 C -0.0717 -0.26682 -0.07257 -0.26821 -0.07327 -0.26982 C -0.07743 -0.28162 -0.08281 -0.28624 -0.08976 -0.28832 C -0.0915 -0.28994 -0.09445 -0.29225 -0.09601 -0.29503 C -0.0967 -0.29641 -0.09688 -0.29896 -0.09757 -0.30011 C -0.09931 -0.30196 -0.10122 -0.30219 -0.10278 -0.30335 C -0.10556 -0.30497 -0.11077 -0.30844 -0.11077 -0.30821 C -0.1165 -0.31607 -0.12257 -0.31838 -0.129 -0.32208 C -0.13906 -0.32786 -0.14792 -0.33202 -0.15851 -0.33387 C -0.16476 -0.33665 -0.16788 -0.33087 -0.17344 -0.32693 C -0.17709 -0.32023 -0.18299 -0.3126 -0.1882 -0.31029 C -0.1908 -0.30913 -0.19358 -0.30913 -0.19618 -0.30844 C -0.1974 -0.30798 -0.19827 -0.30728 -0.19965 -0.30682 C -0.20122 -0.30474 -0.20347 -0.30428 -0.20486 -0.30173 C -0.20712 -0.29711 -0.20729 -0.28115 -0.2092 -0.27468 C -0.21025 -0.27121 -0.21146 -0.26798 -0.21268 -0.26474 C -0.2132 -0.26312 -0.21459 -0.25965 -0.21459 -0.25942 C -0.2165 -0.2474 -0.21545 -0.25295 -0.21702 -0.24277 C -0.21788 -0.21641 -0.21354 -0.21757 -0.21945 -0.21757 " pathEditMode="relative" rAng="0" ptsTypes="fffffffffffffffffffffffffffffA">
                                      <p:cBhvr>
                                        <p:cTn id="36" dur="2000" fill="hold"/>
                                        <p:tgtEl>
                                          <p:spTgt spid="45"/>
                                        </p:tgtEl>
                                        <p:attrNameLst>
                                          <p:attrName>ppt_x</p:attrName>
                                          <p:attrName>ppt_y</p:attrName>
                                        </p:attrNameLst>
                                      </p:cBhvr>
                                      <p:rCtr x="-10885" y="-16832"/>
                                    </p:animMotion>
                                  </p:childTnLst>
                                </p:cTn>
                              </p:par>
                            </p:childTnLst>
                          </p:cTn>
                        </p:par>
                      </p:childTnLst>
                    </p:cTn>
                  </p:par>
                </p:childTnLst>
              </p:cTn>
              <p:nextCondLst>
                <p:cond evt="onClick" delay="0">
                  <p:tgtEl>
                    <p:spTgt spid="45"/>
                  </p:tgtEl>
                </p:cond>
              </p:nextCondLst>
            </p:seq>
            <p:seq concurrent="1" nextAc="seek">
              <p:cTn id="37" restart="whenNotActive" fill="hold" evtFilter="cancelBubble" nodeType="interactiveSeq">
                <p:stCondLst>
                  <p:cond evt="onClick" delay="0">
                    <p:tgtEl>
                      <p:spTgt spid="2"/>
                    </p:tgtEl>
                  </p:cond>
                </p:stCondLst>
                <p:endSync evt="end" delay="0">
                  <p:rtn val="all"/>
                </p:endSync>
                <p:childTnLst>
                  <p:par>
                    <p:cTn id="38" fill="hold">
                      <p:stCondLst>
                        <p:cond delay="0"/>
                      </p:stCondLst>
                      <p:childTnLst>
                        <p:par>
                          <p:cTn id="39" fill="hold">
                            <p:stCondLst>
                              <p:cond delay="0"/>
                            </p:stCondLst>
                            <p:childTnLst>
                              <p:par>
                                <p:cTn id="40" presetID="1" presetClass="entr" presetSubtype="0"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childTnLst>
                                </p:cTn>
                              </p:par>
                              <p:par>
                                <p:cTn id="42" presetID="1" presetClass="exit" presetSubtype="0" fill="hold" nodeType="withEffect">
                                  <p:stCondLst>
                                    <p:cond delay="5000"/>
                                  </p:stCondLst>
                                  <p:childTnLst>
                                    <p:set>
                                      <p:cBhvr>
                                        <p:cTn id="43" dur="1" fill="hold">
                                          <p:stCondLst>
                                            <p:cond delay="0"/>
                                          </p:stCondLst>
                                        </p:cTn>
                                        <p:tgtEl>
                                          <p:spTgt spid="52"/>
                                        </p:tgtEl>
                                        <p:attrNameLst>
                                          <p:attrName>style.visibility</p:attrName>
                                        </p:attrNameLst>
                                      </p:cBhvr>
                                      <p:to>
                                        <p:strVal val="hidden"/>
                                      </p:to>
                                    </p:set>
                                  </p:childTnLst>
                                </p:cTn>
                              </p:par>
                              <p:par>
                                <p:cTn id="44" presetID="1" presetClass="entr" presetSubtype="0" fill="hold"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xit" presetSubtype="0" fill="hold" nodeType="withEffect">
                                  <p:stCondLst>
                                    <p:cond delay="5000"/>
                                  </p:stCondLst>
                                  <p:childTnLst>
                                    <p:set>
                                      <p:cBhvr>
                                        <p:cTn id="47" dur="1" fill="hold">
                                          <p:stCondLst>
                                            <p:cond delay="0"/>
                                          </p:stCondLst>
                                        </p:cTn>
                                        <p:tgtEl>
                                          <p:spTgt spid="53"/>
                                        </p:tgtEl>
                                        <p:attrNameLst>
                                          <p:attrName>style.visibility</p:attrName>
                                        </p:attrNameLst>
                                      </p:cBhvr>
                                      <p:to>
                                        <p:strVal val="hidden"/>
                                      </p:to>
                                    </p:set>
                                  </p:childTnLst>
                                </p:cTn>
                              </p:par>
                              <p:par>
                                <p:cTn id="48" presetID="1" presetClass="entr" presetSubtype="0" fill="hold" nodeType="withEffect">
                                  <p:stCondLst>
                                    <p:cond delay="0"/>
                                  </p:stCondLst>
                                  <p:childTnLst>
                                    <p:set>
                                      <p:cBhvr>
                                        <p:cTn id="49" dur="1" fill="hold">
                                          <p:stCondLst>
                                            <p:cond delay="0"/>
                                          </p:stCondLst>
                                        </p:cTn>
                                        <p:tgtEl>
                                          <p:spTgt spid="54"/>
                                        </p:tgtEl>
                                        <p:attrNameLst>
                                          <p:attrName>style.visibility</p:attrName>
                                        </p:attrNameLst>
                                      </p:cBhvr>
                                      <p:to>
                                        <p:strVal val="visible"/>
                                      </p:to>
                                    </p:set>
                                  </p:childTnLst>
                                </p:cTn>
                              </p:par>
                              <p:par>
                                <p:cTn id="50" presetID="1" presetClass="exit" presetSubtype="0" fill="hold" nodeType="withEffect">
                                  <p:stCondLst>
                                    <p:cond delay="5000"/>
                                  </p:stCondLst>
                                  <p:childTnLst>
                                    <p:set>
                                      <p:cBhvr>
                                        <p:cTn id="51" dur="1" fill="hold">
                                          <p:stCondLst>
                                            <p:cond delay="0"/>
                                          </p:stCondLst>
                                        </p:cTn>
                                        <p:tgtEl>
                                          <p:spTgt spid="54"/>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55"/>
                                        </p:tgtEl>
                                        <p:attrNameLst>
                                          <p:attrName>style.visibility</p:attrName>
                                        </p:attrNameLst>
                                      </p:cBhvr>
                                      <p:to>
                                        <p:strVal val="visible"/>
                                      </p:to>
                                    </p:set>
                                  </p:childTnLst>
                                </p:cTn>
                              </p:par>
                              <p:par>
                                <p:cTn id="54" presetID="1" presetClass="exit" presetSubtype="0" fill="hold" nodeType="withEffect">
                                  <p:stCondLst>
                                    <p:cond delay="5000"/>
                                  </p:stCondLst>
                                  <p:childTnLst>
                                    <p:set>
                                      <p:cBhvr>
                                        <p:cTn id="55" dur="1" fill="hold">
                                          <p:stCondLst>
                                            <p:cond delay="0"/>
                                          </p:stCondLst>
                                        </p:cTn>
                                        <p:tgtEl>
                                          <p:spTgt spid="55"/>
                                        </p:tgtEl>
                                        <p:attrNameLst>
                                          <p:attrName>style.visibility</p:attrName>
                                        </p:attrNameLst>
                                      </p:cBhvr>
                                      <p:to>
                                        <p:strVal val="hidden"/>
                                      </p:to>
                                    </p:set>
                                  </p:childTnLst>
                                </p:cTn>
                              </p:par>
                              <p:par>
                                <p:cTn id="56" presetID="1" presetClass="entr" presetSubtype="0" fill="hold" nodeType="withEffect">
                                  <p:stCondLst>
                                    <p:cond delay="0"/>
                                  </p:stCondLst>
                                  <p:childTnLst>
                                    <p:set>
                                      <p:cBhvr>
                                        <p:cTn id="57" dur="1" fill="hold">
                                          <p:stCondLst>
                                            <p:cond delay="0"/>
                                          </p:stCondLst>
                                        </p:cTn>
                                        <p:tgtEl>
                                          <p:spTgt spid="56"/>
                                        </p:tgtEl>
                                        <p:attrNameLst>
                                          <p:attrName>style.visibility</p:attrName>
                                        </p:attrNameLst>
                                      </p:cBhvr>
                                      <p:to>
                                        <p:strVal val="visible"/>
                                      </p:to>
                                    </p:set>
                                  </p:childTnLst>
                                </p:cTn>
                              </p:par>
                              <p:par>
                                <p:cTn id="58" presetID="1" presetClass="exit" presetSubtype="0" fill="hold" nodeType="withEffect">
                                  <p:stCondLst>
                                    <p:cond delay="5000"/>
                                  </p:stCondLst>
                                  <p:childTnLst>
                                    <p:set>
                                      <p:cBhvr>
                                        <p:cTn id="59" dur="1" fill="hold">
                                          <p:stCondLst>
                                            <p:cond delay="0"/>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图片 8196" descr="20"/>
          <p:cNvPicPr>
            <a:picLocks noChangeAspect="1"/>
          </p:cNvPicPr>
          <p:nvPr/>
        </p:nvPicPr>
        <p:blipFill>
          <a:blip r:embed="rId4"/>
          <a:stretch>
            <a:fillRect/>
          </a:stretch>
        </p:blipFill>
        <p:spPr>
          <a:xfrm>
            <a:off x="0" y="160867"/>
            <a:ext cx="11432117" cy="6697133"/>
          </a:xfrm>
          <a:prstGeom prst="rect">
            <a:avLst/>
          </a:prstGeom>
          <a:noFill/>
          <a:ln w="9525">
            <a:noFill/>
          </a:ln>
        </p:spPr>
      </p:pic>
      <p:sp>
        <p:nvSpPr>
          <p:cNvPr id="8198" name="文本框 8197"/>
          <p:cNvSpPr txBox="1"/>
          <p:nvPr/>
        </p:nvSpPr>
        <p:spPr>
          <a:xfrm>
            <a:off x="5283200" y="2514600"/>
            <a:ext cx="5181600" cy="1543050"/>
          </a:xfrm>
          <a:prstGeom prst="rect">
            <a:avLst/>
          </a:prstGeom>
          <a:noFill/>
          <a:ln w="9525">
            <a:noFill/>
          </a:ln>
        </p:spPr>
        <p:txBody>
          <a:bodyPr lIns="66349" tIns="33174" rIns="66349" bIns="33174">
            <a:spAutoFit/>
          </a:bodyPr>
          <a:lstStyle/>
          <a:p>
            <a:pPr marL="0" marR="0" lvl="0" indent="0" algn="ctr" defTabSz="815975" rtl="0" eaLnBrk="1" fontAlgn="auto" latinLnBrk="0" hangingPunct="1">
              <a:lnSpc>
                <a:spcPct val="100000"/>
              </a:lnSpc>
              <a:spcBef>
                <a:spcPct val="5000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Arial-Rounded" panose="020B0500000000000000" pitchFamily="34" charset="0"/>
                <a:ea typeface="SimSun" panose="02010600030101010101" pitchFamily="2" charset="-122"/>
                <a:cs typeface="Arial-Rounded" panose="020B0500000000000000" pitchFamily="34" charset="0"/>
              </a:rPr>
              <a:t>Trả lời câu hỏi kể chuyện theo tranh qua trò chơi “Hộp quà bí ẩn”</a:t>
            </a:r>
          </a:p>
        </p:txBody>
      </p:sp>
      <p:sp>
        <p:nvSpPr>
          <p:cNvPr id="8200" name="文本框 8199"/>
          <p:cNvSpPr txBox="1"/>
          <p:nvPr/>
        </p:nvSpPr>
        <p:spPr>
          <a:xfrm>
            <a:off x="406400" y="2209800"/>
            <a:ext cx="3352800" cy="640715"/>
          </a:xfrm>
          <a:prstGeom prst="rect">
            <a:avLst/>
          </a:prstGeom>
          <a:noFill/>
          <a:ln w="9525">
            <a:noFill/>
          </a:ln>
        </p:spPr>
        <p:txBody>
          <a:bodyPr lIns="66349" tIns="33174" rIns="66349" bIns="33174">
            <a:spAutoFit/>
          </a:bodyPr>
          <a:lstStyle/>
          <a:p>
            <a:pPr marL="0" marR="0" lvl="0" indent="0" algn="ctr" defTabSz="815975" rtl="0" eaLnBrk="1" fontAlgn="auto" latinLnBrk="0" hangingPunct="1">
              <a:lnSpc>
                <a:spcPct val="100000"/>
              </a:lnSpc>
              <a:spcBef>
                <a:spcPct val="50000"/>
              </a:spcBef>
              <a:spcAft>
                <a:spcPts val="0"/>
              </a:spcAft>
              <a:buClrTx/>
              <a:buSzTx/>
              <a:buFontTx/>
              <a:buNone/>
              <a:defRPr/>
            </a:pPr>
            <a:r>
              <a:rPr kumimoji="0" lang="en-US" altLang="zh-CN" sz="3735" b="0" i="0" u="none" strike="noStrike" kern="1200" cap="none" spc="0" normalizeH="0" baseline="0" noProof="0" dirty="0">
                <a:ln>
                  <a:noFill/>
                </a:ln>
                <a:solidFill>
                  <a:prstClr val="black"/>
                </a:solidFill>
                <a:effectLst/>
                <a:uLnTx/>
                <a:uFillTx/>
                <a:latin typeface="Arial-Rounded" panose="020B0500000000000000" pitchFamily="34" charset="0"/>
                <a:ea typeface="SimSun" panose="02010600030101010101" pitchFamily="2" charset="-122"/>
                <a:cs typeface="Arial-Rounded" panose="020B0500000000000000" pitchFamily="34" charset="0"/>
              </a:rPr>
              <a:t>Cùng bạn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ppt_w</p:attrName>
                                        </p:attrNameLst>
                                      </p:cBhvr>
                                      <p:tavLst>
                                        <p:tav tm="0">
                                          <p:val>
                                            <p:fltVal val="0"/>
                                          </p:val>
                                        </p:tav>
                                        <p:tav tm="100000">
                                          <p:val>
                                            <p:strVal val="#ppt_w"/>
                                          </p:val>
                                        </p:tav>
                                      </p:tavLst>
                                    </p:anim>
                                    <p:anim calcmode="lin" valueType="num">
                                      <p:cBhvr>
                                        <p:cTn id="8" dur="1000" fill="hold"/>
                                        <p:tgtEl>
                                          <p:spTgt spid="8197"/>
                                        </p:tgtEl>
                                        <p:attrNameLst>
                                          <p:attrName>ppt_h</p:attrName>
                                        </p:attrNameLst>
                                      </p:cBhvr>
                                      <p:tavLst>
                                        <p:tav tm="0">
                                          <p:val>
                                            <p:fltVal val="0"/>
                                          </p:val>
                                        </p:tav>
                                        <p:tav tm="100000">
                                          <p:val>
                                            <p:strVal val="#ppt_h"/>
                                          </p:val>
                                        </p:tav>
                                      </p:tavLst>
                                    </p:anim>
                                    <p:anim calcmode="lin" valueType="num">
                                      <p:cBhvr>
                                        <p:cTn id="9" dur="1000" fill="hold"/>
                                        <p:tgtEl>
                                          <p:spTgt spid="819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9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8200">
                                            <p:txEl>
                                              <p:pRg st="0" end="0"/>
                                            </p:txEl>
                                          </p:spTgt>
                                        </p:tgtEl>
                                        <p:attrNameLst>
                                          <p:attrName>style.visibility</p:attrName>
                                        </p:attrNameLst>
                                      </p:cBhvr>
                                      <p:to>
                                        <p:strVal val="visible"/>
                                      </p:to>
                                    </p:set>
                                    <p:anim calcmode="discrete" valueType="clr">
                                      <p:cBhvr override="childStyle">
                                        <p:cTn id="14" dur="80"/>
                                        <p:tgtEl>
                                          <p:spTgt spid="820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200">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8200">
                                            <p:txEl>
                                              <p:pRg st="0" end="0"/>
                                            </p:txEl>
                                          </p:spTgt>
                                        </p:tgtEl>
                                        <p:attrNameLst>
                                          <p:attrName>fill.type</p:attrName>
                                        </p:attrNameLst>
                                      </p:cBhvr>
                                      <p:to>
                                        <p:strVal val="solid"/>
                                      </p:to>
                                    </p:set>
                                  </p:childTnLst>
                                </p:cTn>
                              </p:par>
                            </p:childTnLst>
                          </p:cTn>
                        </p:par>
                        <p:par>
                          <p:cTn id="17" fill="hold">
                            <p:stCondLst>
                              <p:cond delay="136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8198">
                                            <p:txEl>
                                              <p:pRg st="0" end="0"/>
                                            </p:txEl>
                                          </p:spTgt>
                                        </p:tgtEl>
                                        <p:attrNameLst>
                                          <p:attrName>style.visibility</p:attrName>
                                        </p:attrNameLst>
                                      </p:cBhvr>
                                      <p:to>
                                        <p:strVal val="visible"/>
                                      </p:to>
                                    </p:set>
                                    <p:anim calcmode="discrete" valueType="clr">
                                      <p:cBhvr override="childStyle">
                                        <p:cTn id="20" dur="80"/>
                                        <p:tgtEl>
                                          <p:spTgt spid="819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198">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819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uild="allAtOnce"/>
      <p:bldP spid="8200"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0"/>
          <p:cNvSpPr/>
          <p:nvPr/>
        </p:nvSpPr>
        <p:spPr>
          <a:xfrm>
            <a:off x="0" y="1839384"/>
            <a:ext cx="12192000" cy="1143000"/>
          </a:xfrm>
          <a:prstGeom prst="rect">
            <a:avLst/>
          </a:prstGeom>
          <a:blipFill rotWithShape="1">
            <a:blip r:embed="rId3"/>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sp>
        <p:nvSpPr>
          <p:cNvPr id="23555" name="Rectangle 29"/>
          <p:cNvSpPr/>
          <p:nvPr/>
        </p:nvSpPr>
        <p:spPr>
          <a:xfrm>
            <a:off x="0" y="5156200"/>
            <a:ext cx="12192000" cy="1140884"/>
          </a:xfrm>
          <a:prstGeom prst="rect">
            <a:avLst/>
          </a:prstGeom>
          <a:blipFill rotWithShape="1">
            <a:blip r:embed="rId3"/>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a:hlinkClick r:id="rId4" action="ppaction://hlinksldjump">
              <a:snd r:embed="rId5" name="chimes.wav"/>
            </a:hlinkClick>
          </p:cNvPr>
          <p:cNvPicPr>
            <a:picLocks noChangeAspect="1"/>
          </p:cNvPicPr>
          <p:nvPr/>
        </p:nvPicPr>
        <p:blipFill>
          <a:blip r:embed="rId6"/>
          <a:stretch>
            <a:fillRect/>
          </a:stretch>
        </p:blipFill>
        <p:spPr>
          <a:xfrm>
            <a:off x="410845" y="889000"/>
            <a:ext cx="1968500" cy="1744133"/>
          </a:xfrm>
          <a:prstGeom prst="rect">
            <a:avLst/>
          </a:prstGeom>
          <a:noFill/>
          <a:ln w="9525">
            <a:noFill/>
          </a:ln>
        </p:spPr>
      </p:pic>
      <p:pic>
        <p:nvPicPr>
          <p:cNvPr id="9" name="Picture 8"/>
          <p:cNvPicPr>
            <a:picLocks noChangeAspect="1"/>
          </p:cNvPicPr>
          <p:nvPr/>
        </p:nvPicPr>
        <p:blipFill>
          <a:blip r:embed="rId7"/>
          <a:stretch>
            <a:fillRect/>
          </a:stretch>
        </p:blipFill>
        <p:spPr>
          <a:xfrm>
            <a:off x="410633" y="419100"/>
            <a:ext cx="2059517" cy="1382184"/>
          </a:xfrm>
          <a:prstGeom prst="rect">
            <a:avLst/>
          </a:prstGeom>
          <a:noFill/>
          <a:ln w="9525">
            <a:noFill/>
          </a:ln>
        </p:spPr>
      </p:pic>
      <p:pic>
        <p:nvPicPr>
          <p:cNvPr id="10" name="Picture 9">
            <a:hlinkClick r:id="rId8" action="ppaction://hlinksldjump">
              <a:snd r:embed="rId5" name="chimes.wav"/>
            </a:hlinkClick>
          </p:cNvPr>
          <p:cNvPicPr>
            <a:picLocks noChangeAspect="1"/>
          </p:cNvPicPr>
          <p:nvPr/>
        </p:nvPicPr>
        <p:blipFill>
          <a:blip r:embed="rId9"/>
          <a:stretch>
            <a:fillRect/>
          </a:stretch>
        </p:blipFill>
        <p:spPr>
          <a:xfrm>
            <a:off x="2734733" y="931333"/>
            <a:ext cx="1968500" cy="1744133"/>
          </a:xfrm>
          <a:prstGeom prst="rect">
            <a:avLst/>
          </a:prstGeom>
          <a:noFill/>
          <a:ln w="9525">
            <a:noFill/>
          </a:ln>
        </p:spPr>
      </p:pic>
      <p:pic>
        <p:nvPicPr>
          <p:cNvPr id="11" name="Picture 10"/>
          <p:cNvPicPr>
            <a:picLocks noChangeAspect="1"/>
          </p:cNvPicPr>
          <p:nvPr/>
        </p:nvPicPr>
        <p:blipFill>
          <a:blip r:embed="rId10"/>
          <a:stretch>
            <a:fillRect/>
          </a:stretch>
        </p:blipFill>
        <p:spPr>
          <a:xfrm>
            <a:off x="2743200" y="381000"/>
            <a:ext cx="2059517" cy="1382184"/>
          </a:xfrm>
          <a:prstGeom prst="rect">
            <a:avLst/>
          </a:prstGeom>
          <a:noFill/>
          <a:ln w="9525">
            <a:noFill/>
          </a:ln>
        </p:spPr>
      </p:pic>
      <p:pic>
        <p:nvPicPr>
          <p:cNvPr id="12" name="Picture 11">
            <a:hlinkClick r:id="rId11" action="ppaction://hlinksldjump">
              <a:snd r:embed="rId5" name="chimes.wav"/>
            </a:hlinkClick>
          </p:cNvPr>
          <p:cNvPicPr>
            <a:picLocks noChangeAspect="1"/>
          </p:cNvPicPr>
          <p:nvPr/>
        </p:nvPicPr>
        <p:blipFill>
          <a:blip r:embed="rId12"/>
          <a:stretch>
            <a:fillRect/>
          </a:stretch>
        </p:blipFill>
        <p:spPr>
          <a:xfrm>
            <a:off x="4978612" y="931333"/>
            <a:ext cx="1970617" cy="1744133"/>
          </a:xfrm>
          <a:prstGeom prst="rect">
            <a:avLst/>
          </a:prstGeom>
          <a:noFill/>
          <a:ln w="9525">
            <a:noFill/>
          </a:ln>
        </p:spPr>
      </p:pic>
      <p:pic>
        <p:nvPicPr>
          <p:cNvPr id="13" name="Picture 12"/>
          <p:cNvPicPr>
            <a:picLocks noChangeAspect="1"/>
          </p:cNvPicPr>
          <p:nvPr/>
        </p:nvPicPr>
        <p:blipFill>
          <a:blip r:embed="rId13"/>
          <a:stretch>
            <a:fillRect/>
          </a:stretch>
        </p:blipFill>
        <p:spPr>
          <a:xfrm>
            <a:off x="4965700" y="419100"/>
            <a:ext cx="2061633" cy="1382184"/>
          </a:xfrm>
          <a:prstGeom prst="rect">
            <a:avLst/>
          </a:prstGeom>
          <a:noFill/>
          <a:ln w="9525">
            <a:noFill/>
          </a:ln>
        </p:spPr>
      </p:pic>
      <p:pic>
        <p:nvPicPr>
          <p:cNvPr id="14" name="Picture 13">
            <a:hlinkClick r:id="rId14" action="ppaction://hlinksldjump">
              <a:snd r:embed="rId5" name="chimes.wav"/>
            </a:hlinkClick>
          </p:cNvPr>
          <p:cNvPicPr>
            <a:picLocks noChangeAspect="1"/>
          </p:cNvPicPr>
          <p:nvPr/>
        </p:nvPicPr>
        <p:blipFill>
          <a:blip r:embed="rId15"/>
          <a:stretch>
            <a:fillRect/>
          </a:stretch>
        </p:blipFill>
        <p:spPr>
          <a:xfrm>
            <a:off x="7315200" y="889000"/>
            <a:ext cx="1970617" cy="1744133"/>
          </a:xfrm>
          <a:prstGeom prst="rect">
            <a:avLst/>
          </a:prstGeom>
          <a:noFill/>
          <a:ln w="9525">
            <a:noFill/>
          </a:ln>
        </p:spPr>
      </p:pic>
      <p:pic>
        <p:nvPicPr>
          <p:cNvPr id="15" name="Picture 14"/>
          <p:cNvPicPr>
            <a:picLocks noChangeAspect="1"/>
          </p:cNvPicPr>
          <p:nvPr/>
        </p:nvPicPr>
        <p:blipFill>
          <a:blip r:embed="rId16"/>
          <a:stretch>
            <a:fillRect/>
          </a:stretch>
        </p:blipFill>
        <p:spPr>
          <a:xfrm>
            <a:off x="7291917" y="419100"/>
            <a:ext cx="2059516" cy="1382184"/>
          </a:xfrm>
          <a:prstGeom prst="rect">
            <a:avLst/>
          </a:prstGeom>
          <a:noFill/>
          <a:ln w="9525">
            <a:noFill/>
          </a:ln>
        </p:spPr>
      </p:pic>
      <p:pic>
        <p:nvPicPr>
          <p:cNvPr id="23568" name="Picture 36"/>
          <p:cNvPicPr>
            <a:picLocks noChangeAspect="1"/>
          </p:cNvPicPr>
          <p:nvPr/>
        </p:nvPicPr>
        <p:blipFill>
          <a:blip r:embed="rId17"/>
          <a:stretch>
            <a:fillRect/>
          </a:stretch>
        </p:blipFill>
        <p:spPr>
          <a:xfrm>
            <a:off x="0" y="6309784"/>
            <a:ext cx="6096000" cy="334433"/>
          </a:xfrm>
          <a:prstGeom prst="rect">
            <a:avLst/>
          </a:prstGeom>
          <a:noFill/>
          <a:ln w="9525">
            <a:noFill/>
          </a:ln>
        </p:spPr>
      </p:pic>
      <p:pic>
        <p:nvPicPr>
          <p:cNvPr id="23569" name="Picture 37"/>
          <p:cNvPicPr>
            <a:picLocks noChangeAspect="1"/>
          </p:cNvPicPr>
          <p:nvPr/>
        </p:nvPicPr>
        <p:blipFill>
          <a:blip r:embed="rId17"/>
          <a:stretch>
            <a:fillRect/>
          </a:stretch>
        </p:blipFill>
        <p:spPr>
          <a:xfrm>
            <a:off x="6096000" y="6309784"/>
            <a:ext cx="6096000" cy="334433"/>
          </a:xfrm>
          <a:prstGeom prst="rect">
            <a:avLst/>
          </a:prstGeom>
          <a:noFill/>
          <a:ln w="9525">
            <a:noFill/>
          </a:ln>
        </p:spPr>
      </p:pic>
      <p:pic>
        <p:nvPicPr>
          <p:cNvPr id="23570" name="Picture 38"/>
          <p:cNvPicPr>
            <a:picLocks noChangeAspect="1"/>
          </p:cNvPicPr>
          <p:nvPr/>
        </p:nvPicPr>
        <p:blipFill>
          <a:blip r:embed="rId17"/>
          <a:stretch>
            <a:fillRect/>
          </a:stretch>
        </p:blipFill>
        <p:spPr>
          <a:xfrm>
            <a:off x="609600" y="3124200"/>
            <a:ext cx="6096000" cy="334433"/>
          </a:xfrm>
          <a:prstGeom prst="rect">
            <a:avLst/>
          </a:prstGeom>
          <a:noFill/>
          <a:ln w="9525">
            <a:noFill/>
          </a:ln>
        </p:spPr>
      </p:pic>
      <p:pic>
        <p:nvPicPr>
          <p:cNvPr id="23571" name="Picture 39"/>
          <p:cNvPicPr>
            <a:picLocks noChangeAspect="1"/>
          </p:cNvPicPr>
          <p:nvPr/>
        </p:nvPicPr>
        <p:blipFill>
          <a:blip r:embed="rId17"/>
          <a:stretch>
            <a:fillRect/>
          </a:stretch>
        </p:blipFill>
        <p:spPr>
          <a:xfrm>
            <a:off x="6096000" y="2976033"/>
            <a:ext cx="6096000" cy="334433"/>
          </a:xfrm>
          <a:prstGeom prst="rect">
            <a:avLst/>
          </a:prstGeom>
          <a:noFill/>
          <a:ln w="9525">
            <a:noFill/>
          </a:ln>
        </p:spPr>
      </p:pic>
      <p:sp>
        <p:nvSpPr>
          <p:cNvPr id="23572" name="Flowchart: Summing Junction 41">
            <a:hlinkClick r:id="" action="ppaction://noaction"/>
          </p:cNvPr>
          <p:cNvSpPr/>
          <p:nvPr/>
        </p:nvSpPr>
        <p:spPr>
          <a:xfrm>
            <a:off x="11398251" y="6115051"/>
            <a:ext cx="649816" cy="649816"/>
          </a:xfrm>
          <a:prstGeom prst="flowChartSummingJunction">
            <a:avLst/>
          </a:prstGeom>
          <a:solidFill>
            <a:srgbClr val="FF0000"/>
          </a:solidFill>
          <a:ln w="38100" cap="flat" cmpd="sng">
            <a:solidFill>
              <a:srgbClr val="FFFF00"/>
            </a:solidFill>
            <a:prstDash val="solid"/>
            <a:miter/>
            <a:headEnd type="none" w="med" len="med"/>
            <a:tailEnd type="none" w="med" len="med"/>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sp>
        <p:nvSpPr>
          <p:cNvPr id="23573" name="AutoShape 21">
            <a:hlinkClick r:id="" action="ppaction://hlinkshowjump?jump=nextslide">
              <a:snd r:embed="rId18" name="camera.wav"/>
            </a:hlinkClick>
          </p:cNvPr>
          <p:cNvSpPr/>
          <p:nvPr/>
        </p:nvSpPr>
        <p:spPr>
          <a:xfrm>
            <a:off x="10566400" y="5562600"/>
            <a:ext cx="1261533" cy="383117"/>
          </a:xfrm>
          <a:prstGeom prst="rightArrow">
            <a:avLst>
              <a:gd name="adj1" fmla="val 50000"/>
              <a:gd name="adj2" fmla="val 82320"/>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5603"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56800" y="3937000"/>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You are given 3 candies </a:t>
            </a:r>
          </a:p>
        </p:txBody>
      </p:sp>
      <p:sp>
        <p:nvSpPr>
          <p:cNvPr id="27" name="Rectangle: Folded Corner 26"/>
          <p:cNvSpPr/>
          <p:nvPr/>
        </p:nvSpPr>
        <p:spPr>
          <a:xfrm>
            <a:off x="0" y="0"/>
            <a:ext cx="11988800" cy="1295400"/>
          </a:xfrm>
          <a:prstGeom prst="foldedCorner">
            <a:avLst>
              <a:gd name="adj" fmla="val 16667"/>
            </a:avLst>
          </a:prstGeom>
          <a:solidFill>
            <a:schemeClr val="bg1">
              <a:alpha val="90195"/>
            </a:schemeClr>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lang="en-US" sz="4000" noProof="0" dirty="0" err="1">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rPr>
              <a:t>Họa mi, vẹt và quạ nói chuyện gì với nhau?</a:t>
            </a:r>
            <a:endParaRPr kumimoji="0" lang="en-US" sz="4000" b="0" i="0" u="none" strike="noStrike" kern="1200" cap="none" spc="0" normalizeH="0" baseline="0" noProof="0" dirty="0" err="1">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endParaRPr>
          </a:p>
        </p:txBody>
      </p:sp>
      <p:sp>
        <p:nvSpPr>
          <p:cNvPr id="28" name="Rectangle: Folded Corner 27"/>
          <p:cNvSpPr/>
          <p:nvPr/>
        </p:nvSpPr>
        <p:spPr>
          <a:xfrm>
            <a:off x="0" y="1498600"/>
            <a:ext cx="11988800" cy="1532467"/>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altLang="vi-VN" sz="3200" dirty="0">
                <a:solidFill>
                  <a:srgbClr val="002060"/>
                </a:solidFill>
                <a:latin typeface="Arial-Rounded" panose="020B0500000000000000" pitchFamily="34" charset="0"/>
                <a:ea typeface="Tahoma" panose="020B0604030504040204" pitchFamily="34" charset="0"/>
                <a:cs typeface="Arial-Rounded" panose="020B0500000000000000" pitchFamily="34" charset="0"/>
              </a:rPr>
              <a:t>Nói về việc chim hoàng anh hát hay</a:t>
            </a:r>
            <a:endParaRPr kumimoji="0" lang="en-US" altLang="vi-VN" sz="32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endParaRPr>
          </a:p>
        </p:txBody>
      </p:sp>
      <p:sp>
        <p:nvSpPr>
          <p:cNvPr id="25608"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pic>
        <p:nvPicPr>
          <p:cNvPr id="25610"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5611" name="Flowchart: Summing Junction 35"/>
          <p:cNvGrpSpPr/>
          <p:nvPr/>
        </p:nvGrpSpPr>
        <p:grpSpPr>
          <a:xfrm>
            <a:off x="4011084" y="4182533"/>
            <a:ext cx="184149" cy="177800"/>
            <a:chOff x="2527" y="2634"/>
            <a:chExt cx="115" cy="112"/>
          </a:xfrm>
        </p:grpSpPr>
        <p:pic>
          <p:nvPicPr>
            <p:cNvPr id="25618" name="Flowchart: Summing Junction 35"/>
            <p:cNvPicPr/>
            <p:nvPr/>
          </p:nvPicPr>
          <p:blipFill>
            <a:blip r:embed="rId9"/>
            <a:stretch>
              <a:fillRect/>
            </a:stretch>
          </p:blipFill>
          <p:spPr>
            <a:xfrm>
              <a:off x="2527" y="2634"/>
              <a:ext cx="115" cy="112"/>
            </a:xfrm>
            <a:prstGeom prst="rect">
              <a:avLst/>
            </a:prstGeom>
            <a:noFill/>
            <a:ln w="9525">
              <a:noFill/>
            </a:ln>
          </p:spPr>
        </p:pic>
        <p:sp>
          <p:nvSpPr>
            <p:cNvPr id="25619"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grpSp>
      <p:pic>
        <p:nvPicPr>
          <p:cNvPr id="25612"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5613"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5614" name="Picture 48"/>
          <p:cNvPicPr>
            <a:picLocks noChangeAspect="1"/>
          </p:cNvPicPr>
          <p:nvPr/>
        </p:nvPicPr>
        <p:blipFill>
          <a:blip r:embed="rId11"/>
          <a:stretch>
            <a:fillRect/>
          </a:stretch>
        </p:blipFill>
        <p:spPr>
          <a:xfrm>
            <a:off x="3048000" y="3429000"/>
            <a:ext cx="778933" cy="770467"/>
          </a:xfrm>
          <a:prstGeom prst="rect">
            <a:avLst/>
          </a:prstGeom>
          <a:noFill/>
          <a:ln w="9525">
            <a:noFill/>
          </a:ln>
        </p:spPr>
      </p:pic>
      <p:pic>
        <p:nvPicPr>
          <p:cNvPr id="25615"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2"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rPr>
              <a:t>GO HOME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3"/>
          <p:cNvPicPr>
            <a:picLocks noChangeAspect="1"/>
          </p:cNvPicPr>
          <p:nvPr/>
        </p:nvPicPr>
        <p:blipFill>
          <a:blip r:embed="rId4"/>
          <a:stretch>
            <a:fillRect/>
          </a:stretch>
        </p:blipFill>
        <p:spPr>
          <a:xfrm>
            <a:off x="5892800" y="-127000"/>
            <a:ext cx="1940984" cy="1858433"/>
          </a:xfrm>
          <a:prstGeom prst="rect">
            <a:avLst/>
          </a:prstGeom>
          <a:noFill/>
          <a:ln w="9525">
            <a:noFill/>
          </a:ln>
        </p:spPr>
      </p:pic>
      <p:pic>
        <p:nvPicPr>
          <p:cNvPr id="26627"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Arial-Rounded" panose="020B0500000000000000" pitchFamily="34" charset="0"/>
                <a:ea typeface="+mn-ea"/>
                <a:cs typeface="Arial-Rounded" panose="020B0500000000000000" pitchFamily="34" charset="0"/>
              </a:rPr>
              <a:t>You are given 5 candies </a:t>
            </a:r>
          </a:p>
        </p:txBody>
      </p:sp>
      <p:sp>
        <p:nvSpPr>
          <p:cNvPr id="27" name="Rectangle: Folded Corner 26"/>
          <p:cNvSpPr/>
          <p:nvPr/>
        </p:nvSpPr>
        <p:spPr>
          <a:xfrm>
            <a:off x="774700" y="-14816"/>
            <a:ext cx="10621433" cy="1727200"/>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600" noProof="0" dirty="0" err="1">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rPr>
              <a:t>Họa mi, vẹt và quạ đến gặp chim hoàng anh vì chuyện gì?</a:t>
            </a:r>
            <a:endParaRPr kumimoji="0" lang="en-US" sz="3600" b="0" i="0" u="none" strike="noStrike" kern="1200" cap="none" spc="0" normalizeH="0" baseline="0" noProof="0" dirty="0" err="1">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endParaRPr>
          </a:p>
        </p:txBody>
      </p:sp>
      <p:sp>
        <p:nvSpPr>
          <p:cNvPr id="28" name="Rectangle: Folded Corner 27"/>
          <p:cNvSpPr/>
          <p:nvPr/>
        </p:nvSpPr>
        <p:spPr>
          <a:xfrm>
            <a:off x="350520" y="1815465"/>
            <a:ext cx="11414125" cy="2167043"/>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altLang="vi-VN" sz="2800">
                <a:solidFill>
                  <a:srgbClr val="002060"/>
                </a:solidFill>
                <a:latin typeface="Arial-Rounded" panose="020B0500000000000000" pitchFamily="34" charset="0"/>
                <a:ea typeface="Tahoma" panose="020B0604030504040204" pitchFamily="34" charset="0"/>
                <a:cs typeface="Arial-Rounded" panose="020B0500000000000000" pitchFamily="34" charset="0"/>
              </a:rPr>
              <a:t>Nhờ chim hoàng anh dạy hát cho.</a:t>
            </a:r>
            <a:endParaRPr kumimoji="0" lang="en-US" altLang="vi-VN" sz="28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endParaRPr>
          </a:p>
        </p:txBody>
      </p:sp>
      <p:sp>
        <p:nvSpPr>
          <p:cNvPr id="26632"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pic>
        <p:nvPicPr>
          <p:cNvPr id="26634"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6635" name="Flowchart: Summing Junction 35"/>
          <p:cNvGrpSpPr/>
          <p:nvPr/>
        </p:nvGrpSpPr>
        <p:grpSpPr>
          <a:xfrm>
            <a:off x="4011084" y="4182533"/>
            <a:ext cx="184149" cy="177800"/>
            <a:chOff x="2527" y="2634"/>
            <a:chExt cx="115" cy="112"/>
          </a:xfrm>
        </p:grpSpPr>
        <p:pic>
          <p:nvPicPr>
            <p:cNvPr id="26642" name="Flowchart: Summing Junction 35"/>
            <p:cNvPicPr/>
            <p:nvPr/>
          </p:nvPicPr>
          <p:blipFill>
            <a:blip r:embed="rId9"/>
            <a:stretch>
              <a:fillRect/>
            </a:stretch>
          </p:blipFill>
          <p:spPr>
            <a:xfrm>
              <a:off x="2527" y="2634"/>
              <a:ext cx="115" cy="112"/>
            </a:xfrm>
            <a:prstGeom prst="rect">
              <a:avLst/>
            </a:prstGeom>
            <a:noFill/>
            <a:ln w="9525">
              <a:noFill/>
            </a:ln>
          </p:spPr>
        </p:pic>
        <p:sp>
          <p:nvSpPr>
            <p:cNvPr id="26643"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grpSp>
      <p:pic>
        <p:nvPicPr>
          <p:cNvPr id="26636"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6637"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6638" name="Picture 48"/>
          <p:cNvPicPr>
            <a:picLocks noChangeAspect="1"/>
          </p:cNvPicPr>
          <p:nvPr/>
        </p:nvPicPr>
        <p:blipFill>
          <a:blip r:embed="rId11"/>
          <a:stretch>
            <a:fillRect/>
          </a:stretch>
        </p:blipFill>
        <p:spPr>
          <a:xfrm>
            <a:off x="3009900" y="3437467"/>
            <a:ext cx="778933" cy="770467"/>
          </a:xfrm>
          <a:prstGeom prst="rect">
            <a:avLst/>
          </a:prstGeom>
          <a:noFill/>
          <a:ln w="9525">
            <a:noFill/>
          </a:ln>
        </p:spPr>
      </p:pic>
      <p:pic>
        <p:nvPicPr>
          <p:cNvPr id="26639"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rPr>
              <a:t>GO HOME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7651"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Arial-Rounded" panose="020B0500000000000000" pitchFamily="34" charset="0"/>
                <a:ea typeface="+mn-ea"/>
                <a:cs typeface="Arial-Rounded" panose="020B0500000000000000" pitchFamily="34" charset="0"/>
              </a:rPr>
              <a:t>You are given 7 candies </a:t>
            </a:r>
          </a:p>
        </p:txBody>
      </p:sp>
      <p:sp>
        <p:nvSpPr>
          <p:cNvPr id="27" name="Rectangle: Folded Corner 26"/>
          <p:cNvSpPr/>
          <p:nvPr/>
        </p:nvSpPr>
        <p:spPr>
          <a:xfrm>
            <a:off x="683684" y="381000"/>
            <a:ext cx="10742083" cy="1229783"/>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600">
                <a:solidFill>
                  <a:srgbClr val="002060"/>
                </a:solidFill>
                <a:latin typeface="Arial-Rounded" panose="020B0500000000000000" pitchFamily="34" charset="0"/>
                <a:ea typeface="Tahoma" panose="020B0604030504040204" pitchFamily="34" charset="0"/>
                <a:cs typeface="Arial-Rounded" panose="020B0500000000000000" pitchFamily="34" charset="0"/>
                <a:sym typeface="+mn-ea"/>
              </a:rPr>
              <a:t>Vì sao quạ bỏ các bạn bay đi?</a:t>
            </a:r>
            <a:endParaRPr kumimoji="0" lang="en-US" sz="36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endParaRPr>
          </a:p>
        </p:txBody>
      </p:sp>
      <p:sp>
        <p:nvSpPr>
          <p:cNvPr id="28" name="Rectangle: Folded Corner 27"/>
          <p:cNvSpPr/>
          <p:nvPr/>
        </p:nvSpPr>
        <p:spPr>
          <a:xfrm>
            <a:off x="679451" y="1885951"/>
            <a:ext cx="10769600" cy="1483783"/>
          </a:xfrm>
          <a:prstGeom prst="foldedCorner">
            <a:avLst>
              <a:gd name="adj" fmla="val 16667"/>
            </a:avLst>
          </a:prstGeom>
          <a:solidFill>
            <a:schemeClr val="bg1">
              <a:alpha val="90195"/>
            </a:schemeClr>
          </a:solidFill>
          <a:ln w="12700">
            <a:noFill/>
          </a:ln>
        </p:spPr>
        <p:txBody>
          <a:bodyPr lIns="91440" tIns="45720" rIns="91440" bIns="45720" anchor="ctr" anchorCtr="0"/>
          <a:lstStyle/>
          <a:p>
            <a:pPr marL="571500" lvl="0" indent="-571500" algn="ctr" defTabSz="685800">
              <a:buFontTx/>
              <a:buChar char="-"/>
              <a:defRPr/>
            </a:pPr>
            <a:r>
              <a:rPr lang="en-US" altLang="vi-VN" sz="2800">
                <a:solidFill>
                  <a:srgbClr val="002060"/>
                </a:solidFill>
                <a:latin typeface="Arial-Rounded" panose="020B0500000000000000" pitchFamily="34" charset="0"/>
                <a:ea typeface="Tahoma" panose="020B0604030504040204" pitchFamily="34" charset="0"/>
                <a:cs typeface="Arial-Rounded" panose="020B0500000000000000" pitchFamily="34" charset="0"/>
              </a:rPr>
              <a:t>Vì quạ chán nản, không kiên nhẫn học nên bay đi</a:t>
            </a:r>
            <a:endParaRPr kumimoji="0" lang="en-US" altLang="vi-VN" sz="28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endParaRPr>
          </a:p>
        </p:txBody>
      </p:sp>
      <p:sp>
        <p:nvSpPr>
          <p:cNvPr id="27656" name="Rectangle 32"/>
          <p:cNvSpPr/>
          <p:nvPr/>
        </p:nvSpPr>
        <p:spPr>
          <a:xfrm rot="5600923">
            <a:off x="3160184" y="4940300"/>
            <a:ext cx="1447800" cy="251884"/>
          </a:xfrm>
          <a:prstGeom prst="rect">
            <a:avLst/>
          </a:prstGeom>
          <a:blipFill rotWithShape="1">
            <a:blip r:embed="rId7"/>
          </a:blipFill>
          <a:ln w="12700">
            <a:noFill/>
          </a:ln>
        </p:spPr>
        <p:txBody>
          <a:bodyPr rot="10800000" vert="eaVert"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pic>
        <p:nvPicPr>
          <p:cNvPr id="27658"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7659" name="Flowchart: Summing Junction 35"/>
          <p:cNvGrpSpPr/>
          <p:nvPr/>
        </p:nvGrpSpPr>
        <p:grpSpPr>
          <a:xfrm>
            <a:off x="2590800" y="4944533"/>
            <a:ext cx="182033" cy="182033"/>
            <a:chOff x="1632" y="3114"/>
            <a:chExt cx="115" cy="115"/>
          </a:xfrm>
        </p:grpSpPr>
        <p:pic>
          <p:nvPicPr>
            <p:cNvPr id="27666" name="Flowchart: Summing Junction 35"/>
            <p:cNvPicPr/>
            <p:nvPr/>
          </p:nvPicPr>
          <p:blipFill>
            <a:blip r:embed="rId9"/>
            <a:stretch>
              <a:fillRect/>
            </a:stretch>
          </p:blipFill>
          <p:spPr>
            <a:xfrm>
              <a:off x="1632" y="3114"/>
              <a:ext cx="115" cy="115"/>
            </a:xfrm>
            <a:prstGeom prst="rect">
              <a:avLst/>
            </a:prstGeom>
            <a:noFill/>
            <a:ln w="9525">
              <a:noFill/>
            </a:ln>
          </p:spPr>
        </p:pic>
        <p:sp>
          <p:nvSpPr>
            <p:cNvPr id="27667" name="Text Box 13"/>
            <p:cNvSpPr txBox="1"/>
            <p:nvPr/>
          </p:nvSpPr>
          <p:spPr>
            <a:xfrm>
              <a:off x="1655" y="3138"/>
              <a:ext cx="69" cy="68"/>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endParaRPr>
            </a:p>
          </p:txBody>
        </p:sp>
      </p:grpSp>
      <p:pic>
        <p:nvPicPr>
          <p:cNvPr id="27660"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7661"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7662" name="Picture 48"/>
          <p:cNvPicPr>
            <a:picLocks noChangeAspect="1"/>
          </p:cNvPicPr>
          <p:nvPr/>
        </p:nvPicPr>
        <p:blipFill>
          <a:blip r:embed="rId11"/>
          <a:stretch>
            <a:fillRect/>
          </a:stretch>
        </p:blipFill>
        <p:spPr>
          <a:xfrm>
            <a:off x="1610784" y="4480984"/>
            <a:ext cx="778933" cy="768349"/>
          </a:xfrm>
          <a:prstGeom prst="rect">
            <a:avLst/>
          </a:prstGeom>
          <a:noFill/>
          <a:ln w="9525">
            <a:noFill/>
          </a:ln>
        </p:spPr>
      </p:pic>
      <p:pic>
        <p:nvPicPr>
          <p:cNvPr id="27663" name="Picture 50"/>
          <p:cNvPicPr>
            <a:picLocks noChangeAspect="1"/>
          </p:cNvPicPr>
          <p:nvPr/>
        </p:nvPicPr>
        <p:blipFill>
          <a:blip r:embed="rId12"/>
          <a:stretch>
            <a:fillRect/>
          </a:stretch>
        </p:blipFill>
        <p:spPr>
          <a:xfrm flipH="1">
            <a:off x="3018367" y="4614333"/>
            <a:ext cx="878417" cy="844551"/>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Arial-Rounded" panose="020B0500000000000000" pitchFamily="34" charset="0"/>
                <a:ea typeface="+mn-ea"/>
                <a:cs typeface="Arial-Rounded" panose="020B0500000000000000" pitchFamily="34" charset="0"/>
              </a:rPr>
              <a:t>GO HOME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8675"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UTM Avo" panose="02040603050506020204" pitchFamily="18" charset="0"/>
                <a:ea typeface="+mn-ea"/>
                <a:cs typeface="UTM Avo" panose="02040603050506020204" pitchFamily="18" charset="0"/>
              </a:rPr>
              <a:t>You are given 2 candies </a:t>
            </a:r>
            <a:endParaRPr kumimoji="0" sz="1865" b="1" i="0" u="none" strike="noStrike" kern="1200" cap="none" spc="0" normalizeH="0" baseline="0" noProof="0" dirty="0">
              <a:ln>
                <a:noFill/>
              </a:ln>
              <a:solidFill>
                <a:srgbClr val="00000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7" name="Rectangle: Folded Corner 26"/>
          <p:cNvSpPr/>
          <p:nvPr/>
        </p:nvSpPr>
        <p:spPr>
          <a:xfrm>
            <a:off x="508000" y="277284"/>
            <a:ext cx="10987617" cy="1727200"/>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200">
                <a:solidFill>
                  <a:srgbClr val="002060"/>
                </a:solidFill>
                <a:latin typeface="Arial-Rounded" panose="020B0500000000000000" pitchFamily="34" charset="0"/>
                <a:ea typeface="Tahoma" panose="020B0604030504040204" pitchFamily="34" charset="0"/>
                <a:cs typeface="Arial-Rounded" panose="020B0500000000000000" pitchFamily="34" charset="0"/>
                <a:sym typeface="+mn-ea"/>
              </a:rPr>
              <a:t>Câu chuyện kết thúc như thế nào?</a:t>
            </a:r>
            <a:endParaRPr kumimoji="0" lang="en-US" sz="32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sym typeface="+mn-ea"/>
            </a:endParaRPr>
          </a:p>
        </p:txBody>
      </p:sp>
      <p:sp>
        <p:nvSpPr>
          <p:cNvPr id="28" name="Rectangle: Folded Corner 27"/>
          <p:cNvSpPr/>
          <p:nvPr/>
        </p:nvSpPr>
        <p:spPr>
          <a:xfrm>
            <a:off x="508000" y="2131695"/>
            <a:ext cx="11110595" cy="1923415"/>
          </a:xfrm>
          <a:prstGeom prst="foldedCorner">
            <a:avLst>
              <a:gd name="adj" fmla="val 16667"/>
            </a:avLst>
          </a:prstGeom>
          <a:solidFill>
            <a:schemeClr val="bg1">
              <a:alpha val="90195"/>
            </a:schemeClr>
          </a:solidFill>
          <a:ln w="12700">
            <a:noFill/>
          </a:ln>
        </p:spPr>
        <p:txBody>
          <a:bodyPr lIns="91440" tIns="45720" rIns="91440" bIns="45720" anchor="ctr" anchorCtr="0"/>
          <a:lstStyle/>
          <a:p>
            <a:pPr marL="571500" lvl="0" indent="-571500" algn="ctr" defTabSz="685800">
              <a:buFontTx/>
              <a:buChar char="-"/>
              <a:defRPr/>
            </a:pPr>
            <a:r>
              <a:rPr lang="en-US" altLang="vi-VN" sz="2800">
                <a:solidFill>
                  <a:srgbClr val="002060"/>
                </a:solidFill>
                <a:latin typeface="Arial-Rounded" panose="020B0500000000000000" pitchFamily="34" charset="0"/>
                <a:ea typeface="Tahoma" panose="020B0604030504040204" pitchFamily="34" charset="0"/>
                <a:cs typeface="Arial-Rounded" panose="020B0500000000000000" pitchFamily="34" charset="0"/>
              </a:rPr>
              <a:t>Họa mi và vẹt nhờ chăm chỉ học tập nên hát được giọng êm ái còn quạ chỉ phát ra được tiếng kêu buồn bã: quạ, quạ...</a:t>
            </a:r>
            <a:endParaRPr kumimoji="0" lang="en-US" altLang="vi-VN" sz="2800" b="0" i="0" u="none" strike="noStrike" kern="1200" cap="none" spc="0" normalizeH="0" baseline="0" noProof="0" dirty="0">
              <a:ln>
                <a:noFill/>
              </a:ln>
              <a:solidFill>
                <a:srgbClr val="002060"/>
              </a:solidFill>
              <a:effectLst/>
              <a:uLnTx/>
              <a:uFillTx/>
              <a:latin typeface="Arial-Rounded" panose="020B0500000000000000" pitchFamily="34" charset="0"/>
              <a:ea typeface="Tahoma" panose="020B0604030504040204" pitchFamily="34" charset="0"/>
              <a:cs typeface="Arial-Rounded" panose="020B0500000000000000" pitchFamily="34" charset="0"/>
            </a:endParaRPr>
          </a:p>
        </p:txBody>
      </p:sp>
      <p:sp>
        <p:nvSpPr>
          <p:cNvPr id="28680"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UTM Avo" panose="02040603050506020204" pitchFamily="18" charset="0"/>
              <a:ea typeface="+mn-ea"/>
              <a:cs typeface="UTM Avo" panose="02040603050506020204" pitchFamily="18" charset="0"/>
            </a:endParaRPr>
          </a:p>
        </p:txBody>
      </p:sp>
      <p:pic>
        <p:nvPicPr>
          <p:cNvPr id="28682"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8683" name="Flowchart: Summing Junction 35"/>
          <p:cNvGrpSpPr/>
          <p:nvPr/>
        </p:nvGrpSpPr>
        <p:grpSpPr>
          <a:xfrm>
            <a:off x="4011084" y="4182533"/>
            <a:ext cx="184149" cy="177800"/>
            <a:chOff x="2527" y="2634"/>
            <a:chExt cx="115" cy="112"/>
          </a:xfrm>
        </p:grpSpPr>
        <p:pic>
          <p:nvPicPr>
            <p:cNvPr id="28690" name="Flowchart: Summing Junction 35"/>
            <p:cNvPicPr/>
            <p:nvPr/>
          </p:nvPicPr>
          <p:blipFill>
            <a:blip r:embed="rId9"/>
            <a:stretch>
              <a:fillRect/>
            </a:stretch>
          </p:blipFill>
          <p:spPr>
            <a:xfrm>
              <a:off x="2527" y="2634"/>
              <a:ext cx="115" cy="112"/>
            </a:xfrm>
            <a:prstGeom prst="rect">
              <a:avLst/>
            </a:prstGeom>
            <a:noFill/>
            <a:ln w="9525">
              <a:noFill/>
            </a:ln>
          </p:spPr>
        </p:pic>
        <p:sp>
          <p:nvSpPr>
            <p:cNvPr id="28691"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UTM Avo" panose="02040603050506020204" pitchFamily="18" charset="0"/>
                <a:ea typeface="+mn-ea"/>
                <a:cs typeface="UTM Avo" panose="02040603050506020204" pitchFamily="18" charset="0"/>
              </a:endParaRPr>
            </a:p>
          </p:txBody>
        </p:sp>
      </p:grpSp>
      <p:pic>
        <p:nvPicPr>
          <p:cNvPr id="28684"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8685"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8686" name="Picture 48"/>
          <p:cNvPicPr>
            <a:picLocks noChangeAspect="1"/>
          </p:cNvPicPr>
          <p:nvPr/>
        </p:nvPicPr>
        <p:blipFill>
          <a:blip r:embed="rId11"/>
          <a:stretch>
            <a:fillRect/>
          </a:stretch>
        </p:blipFill>
        <p:spPr>
          <a:xfrm>
            <a:off x="3048000" y="3429000"/>
            <a:ext cx="778933" cy="770467"/>
          </a:xfrm>
          <a:prstGeom prst="rect">
            <a:avLst/>
          </a:prstGeom>
          <a:noFill/>
          <a:ln w="9525">
            <a:noFill/>
          </a:ln>
        </p:spPr>
      </p:pic>
      <p:pic>
        <p:nvPicPr>
          <p:cNvPr id="28687"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GO HOME</a:t>
            </a:r>
            <a:endParaRPr kumimoji="0" sz="2800" b="1" i="0" u="none" strike="noStrike" kern="120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图片 76803" descr="PPT素材-03"/>
          <p:cNvPicPr>
            <a:picLocks noChangeAspect="1"/>
          </p:cNvPicPr>
          <p:nvPr/>
        </p:nvPicPr>
        <p:blipFill>
          <a:blip r:embed="rId5"/>
          <a:stretch>
            <a:fillRect/>
          </a:stretch>
        </p:blipFill>
        <p:spPr>
          <a:xfrm>
            <a:off x="-101600" y="-450849"/>
            <a:ext cx="12187767" cy="6849533"/>
          </a:xfrm>
          <a:prstGeom prst="rect">
            <a:avLst/>
          </a:prstGeom>
          <a:noFill/>
          <a:ln w="9525">
            <a:noFill/>
          </a:ln>
        </p:spPr>
      </p:pic>
      <p:sp>
        <p:nvSpPr>
          <p:cNvPr id="53252" name="Rectangle 4"/>
          <p:cNvSpPr/>
          <p:nvPr/>
        </p:nvSpPr>
        <p:spPr>
          <a:xfrm>
            <a:off x="2814320" y="1831975"/>
            <a:ext cx="7112000" cy="1404620"/>
          </a:xfrm>
          <a:prstGeom prst="rect">
            <a:avLst/>
          </a:prstGeom>
          <a:noFill/>
          <a:ln w="9525">
            <a:noFill/>
          </a:ln>
        </p:spPr>
        <p:txBody>
          <a:bodyPr>
            <a:spAutoFit/>
          </a:bodyPr>
          <a:lstStyle/>
          <a:p>
            <a:pPr lvl="0" algn="ctr">
              <a:defRPr/>
            </a:pPr>
            <a:r>
              <a:rPr lang="vi-VN" sz="4265">
                <a:solidFill>
                  <a:prstClr val="black"/>
                </a:solidFill>
                <a:latin typeface="UTM Avo" panose="02040603050506020204" pitchFamily="18" charset="0"/>
                <a:cs typeface="UTM Avo" panose="02040603050506020204" pitchFamily="18" charset="0"/>
              </a:rPr>
              <a:t>Qua câu chuyện, em học được điều gì?</a:t>
            </a:r>
            <a:endParaRPr lang="vi-VN" sz="4265" dirty="0">
              <a:solidFill>
                <a:prstClr val="black"/>
              </a:solidFill>
              <a:latin typeface="UTM Avo" panose="02040603050506020204" pitchFamily="18" charset="0"/>
              <a:cs typeface="UTM Avo" panose="02040603050506020204" pitchFamily="18" charset="0"/>
            </a:endParaRPr>
          </a:p>
        </p:txBody>
      </p:sp>
      <p:sp>
        <p:nvSpPr>
          <p:cNvPr id="53253" name="Text Box 5"/>
          <p:cNvSpPr txBox="1"/>
          <p:nvPr/>
        </p:nvSpPr>
        <p:spPr>
          <a:xfrm>
            <a:off x="1443567" y="2057400"/>
            <a:ext cx="9347200" cy="66611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endParaRPr kumimoji="0" sz="3735" b="0" i="0" u="none" strike="noStrike" kern="1200" cap="none" spc="0" normalizeH="0" baseline="0" noProof="0" dirty="0">
              <a:ln>
                <a:noFill/>
              </a:ln>
              <a:solidFill>
                <a:prstClr val="black"/>
              </a:solidFill>
              <a:effectLst/>
              <a:uLnTx/>
              <a:uFillTx/>
              <a:latin typeface=".VnAvant" panose="020B7200000000000000" pitchFamily="34" charset="0"/>
              <a:ea typeface="+mn-ea"/>
              <a:cs typeface="+mn-cs"/>
            </a:endParaRPr>
          </a:p>
        </p:txBody>
      </p:sp>
      <p:sp>
        <p:nvSpPr>
          <p:cNvPr id="53254" name="Text Box 6"/>
          <p:cNvSpPr txBox="1"/>
          <p:nvPr/>
        </p:nvSpPr>
        <p:spPr>
          <a:xfrm>
            <a:off x="1361017" y="3530600"/>
            <a:ext cx="9448800" cy="666115"/>
          </a:xfrm>
          <a:prstGeom prst="rect">
            <a:avLst/>
          </a:prstGeom>
          <a:noFill/>
          <a:ln w="9525">
            <a:noFill/>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defRPr/>
            </a:pPr>
            <a:endParaRPr kumimoji="0" sz="3735" b="0" i="0" u="none" strike="noStrike" kern="1200" cap="none" spc="0" normalizeH="0" baseline="0" noProof="0" dirty="0">
              <a:ln>
                <a:noFill/>
              </a:ln>
              <a:solidFill>
                <a:prstClr val="black"/>
              </a:solidFill>
              <a:effectLst/>
              <a:uLnTx/>
              <a:uFillTx/>
              <a:latin typeface=".VnAvant" panose="020B7200000000000000" pitchFamily="34" charset="0"/>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barn(outVertical)">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 calcmode="lin" valueType="num">
                                      <p:cBhvr additive="base">
                                        <p:cTn id="12" dur="500" fill="hold"/>
                                        <p:tgtEl>
                                          <p:spTgt spid="53252"/>
                                        </p:tgtEl>
                                        <p:attrNameLst>
                                          <p:attrName>ppt_x</p:attrName>
                                        </p:attrNameLst>
                                      </p:cBhvr>
                                      <p:tavLst>
                                        <p:tav tm="0">
                                          <p:val>
                                            <p:strVal val="0-#ppt_w/2"/>
                                          </p:val>
                                        </p:tav>
                                        <p:tav tm="100000">
                                          <p:val>
                                            <p:strVal val="#ppt_x"/>
                                          </p:val>
                                        </p:tav>
                                      </p:tavLst>
                                    </p:anim>
                                    <p:anim calcmode="lin" valueType="num">
                                      <p:cBhvr additive="base">
                                        <p:cTn id="13" dur="500" fill="hold"/>
                                        <p:tgtEl>
                                          <p:spTgt spid="532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3253"/>
                                        </p:tgtEl>
                                        <p:attrNameLst>
                                          <p:attrName>style.visibility</p:attrName>
                                        </p:attrNameLst>
                                      </p:cBhvr>
                                      <p:to>
                                        <p:strVal val="visible"/>
                                      </p:to>
                                    </p:set>
                                    <p:animEffect transition="in" filter="blinds(horizontal)">
                                      <p:cBhvr>
                                        <p:cTn id="18" dur="500"/>
                                        <p:tgtEl>
                                          <p:spTgt spid="53253"/>
                                        </p:tgtEl>
                                      </p:cBhvr>
                                    </p:animEffec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3254"/>
                                        </p:tgtEl>
                                        <p:attrNameLst>
                                          <p:attrName>style.visibility</p:attrName>
                                        </p:attrNameLst>
                                      </p:cBhvr>
                                      <p:to>
                                        <p:strVal val="visible"/>
                                      </p:to>
                                    </p:set>
                                    <p:animEffect transition="in" filter="blinds(horizontal)">
                                      <p:cBhvr>
                                        <p:cTn id="23" dur="500"/>
                                        <p:tgtEl>
                                          <p:spTgt spid="53254"/>
                                        </p:tgtEl>
                                      </p:cBhvr>
                                    </p:animEffect>
                                  </p:childTnLst>
                                  <p:subTnLst>
                                    <p:audio>
                                      <p:cMediaNode>
                                        <p:cTn display="0" masterRel="sameClick">
                                          <p:stCondLst>
                                            <p:cond evt="begin" delay="0">
                                              <p:tn val="21"/>
                                            </p:cond>
                                          </p:stCondLst>
                                          <p:endCondLst>
                                            <p:cond evt="onStopAudio" delay="0">
                                              <p:tgtEl>
                                                <p:sldTgt/>
                                              </p:tgtEl>
                                            </p:cond>
                                          </p:endCondLst>
                                        </p:cTn>
                                        <p:tgtEl>
                                          <p:sndTgt r:embed="rId4"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391182" y="3526272"/>
            <a:ext cx="2750336" cy="318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10698316" y="5561803"/>
            <a:ext cx="1280926" cy="10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9381814" y="3078053"/>
            <a:ext cx="2133600" cy="24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21354" b="71250" l="14688" r="91875">
                        <a14:foregroundMark x1="36667" y1="29792" x2="51458" y2="23229"/>
                        <a14:foregroundMark x1="53750" y1="22500" x2="71979" y2="30729"/>
                      </a14:backgroundRemoval>
                    </a14:imgEffect>
                  </a14:imgLayer>
                </a14:imgProps>
              </a:ext>
              <a:ext uri="{28A0092B-C50C-407E-A947-70E740481C1C}">
                <a14:useLocalDpi xmlns:a14="http://schemas.microsoft.com/office/drawing/2010/main" val="0"/>
              </a:ext>
            </a:extLst>
          </a:blip>
          <a:srcRect l="14676" t="20227" r="8409" b="25000"/>
          <a:stretch>
            <a:fillRect/>
          </a:stretch>
        </p:blipFill>
        <p:spPr bwMode="auto">
          <a:xfrm>
            <a:off x="3141518" y="-103743"/>
            <a:ext cx="6629400" cy="282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8281" b="49375" l="14063" r="89375"/>
                    </a14:imgEffect>
                  </a14:imgLayer>
                </a14:imgProps>
              </a:ext>
              <a:ext uri="{28A0092B-C50C-407E-A947-70E740481C1C}">
                <a14:useLocalDpi xmlns:a14="http://schemas.microsoft.com/office/drawing/2010/main" val="0"/>
              </a:ext>
            </a:extLst>
          </a:blip>
          <a:srcRect l="19150" t="8800" r="16076" b="50000"/>
          <a:stretch>
            <a:fillRect/>
          </a:stretch>
        </p:blipFill>
        <p:spPr bwMode="auto">
          <a:xfrm>
            <a:off x="3141518" y="4470501"/>
            <a:ext cx="6459682" cy="2276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29838" y="711520"/>
            <a:ext cx="5884718" cy="1569660"/>
          </a:xfrm>
          <a:prstGeom prst="rect">
            <a:avLst/>
          </a:prstGeom>
          <a:noFill/>
        </p:spPr>
        <p:txBody>
          <a:bodyPr wrap="square" rtlCol="0">
            <a:spAutoFit/>
          </a:bodyPr>
          <a:lstStyle/>
          <a:p>
            <a:pPr algn="ctr"/>
            <a:r>
              <a:rPr lang="en-US" sz="4800" b="1" dirty="0">
                <a:latin typeface="Arial-Rounded" panose="020B0500000000000000" pitchFamily="34" charset="0"/>
                <a:ea typeface="Arial-Rounded" panose="020B0500000000000000" pitchFamily="34" charset="0"/>
                <a:cs typeface="Arial-Rounded" panose="020B0500000000000000" pitchFamily="34" charset="0"/>
              </a:rPr>
              <a:t>Bài trước chúng ta học bài gì?</a:t>
            </a:r>
          </a:p>
        </p:txBody>
      </p:sp>
      <p:sp>
        <p:nvSpPr>
          <p:cNvPr id="28" name="TextBox 27"/>
          <p:cNvSpPr txBox="1"/>
          <p:nvPr/>
        </p:nvSpPr>
        <p:spPr>
          <a:xfrm>
            <a:off x="4114800" y="4824139"/>
            <a:ext cx="4419600" cy="768350"/>
          </a:xfrm>
          <a:prstGeom prst="rect">
            <a:avLst/>
          </a:prstGeom>
          <a:noFill/>
        </p:spPr>
        <p:txBody>
          <a:bodyPr wrap="square" rtlCol="0">
            <a:spAutoFit/>
          </a:bodyPr>
          <a:lstStyle/>
          <a:p>
            <a:pPr algn="ctr"/>
            <a:r>
              <a:rPr lang="en-US" sz="4400" b="1" dirty="0">
                <a:latin typeface="Arial-Rounded" panose="020B0500000000000000" pitchFamily="34" charset="0"/>
                <a:ea typeface="Arial-Rounded" panose="020B0500000000000000" pitchFamily="34" charset="0"/>
                <a:cs typeface="Arial-Rounded" panose="020B0500000000000000" pitchFamily="34" charset="0"/>
              </a:rPr>
              <a:t>Em học vẽ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7"/>
                                        </p:tgtEl>
                                        <p:attrNameLst>
                                          <p:attrName>r</p:attrName>
                                        </p:attrNameLst>
                                      </p:cBhvr>
                                    </p:animRot>
                                    <p:animRot by="-240000">
                                      <p:cBhvr>
                                        <p:cTn id="13" dur="600" fill="hold">
                                          <p:stCondLst>
                                            <p:cond delay="600"/>
                                          </p:stCondLst>
                                        </p:cTn>
                                        <p:tgtEl>
                                          <p:spTgt spid="17"/>
                                        </p:tgtEl>
                                        <p:attrNameLst>
                                          <p:attrName>r</p:attrName>
                                        </p:attrNameLst>
                                      </p:cBhvr>
                                    </p:animRot>
                                    <p:animRot by="240000">
                                      <p:cBhvr>
                                        <p:cTn id="14" dur="600" fill="hold">
                                          <p:stCondLst>
                                            <p:cond delay="1200"/>
                                          </p:stCondLst>
                                        </p:cTn>
                                        <p:tgtEl>
                                          <p:spTgt spid="17"/>
                                        </p:tgtEl>
                                        <p:attrNameLst>
                                          <p:attrName>r</p:attrName>
                                        </p:attrNameLst>
                                      </p:cBhvr>
                                    </p:animRot>
                                    <p:animRot by="-240000">
                                      <p:cBhvr>
                                        <p:cTn id="15" dur="600" fill="hold">
                                          <p:stCondLst>
                                            <p:cond delay="1800"/>
                                          </p:stCondLst>
                                        </p:cTn>
                                        <p:tgtEl>
                                          <p:spTgt spid="17"/>
                                        </p:tgtEl>
                                        <p:attrNameLst>
                                          <p:attrName>r</p:attrName>
                                        </p:attrNameLst>
                                      </p:cBhvr>
                                    </p:animRot>
                                    <p:animRot by="120000">
                                      <p:cBhvr>
                                        <p:cTn id="16" dur="600" fill="hold">
                                          <p:stCondLst>
                                            <p:cond delay="240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5"/>
                                        </p:tgtEl>
                                        <p:attrNameLst>
                                          <p:attrName>style.visibility</p:attrName>
                                        </p:attrNameLst>
                                      </p:cBhvr>
                                      <p:to>
                                        <p:strVal val="visible"/>
                                      </p:to>
                                    </p:set>
                                    <p:animEffect transition="in" filter="fade">
                                      <p:cBhvr>
                                        <p:cTn id="35" dur="1000"/>
                                        <p:tgtEl>
                                          <p:spTgt spid="3075"/>
                                        </p:tgtEl>
                                      </p:cBhvr>
                                    </p:animEffect>
                                    <p:anim calcmode="lin" valueType="num">
                                      <p:cBhvr>
                                        <p:cTn id="36" dur="1000" fill="hold"/>
                                        <p:tgtEl>
                                          <p:spTgt spid="3075"/>
                                        </p:tgtEl>
                                        <p:attrNameLst>
                                          <p:attrName>ppt_x</p:attrName>
                                        </p:attrNameLst>
                                      </p:cBhvr>
                                      <p:tavLst>
                                        <p:tav tm="0">
                                          <p:val>
                                            <p:strVal val="#ppt_x"/>
                                          </p:val>
                                        </p:tav>
                                        <p:tav tm="100000">
                                          <p:val>
                                            <p:strVal val="#ppt_x"/>
                                          </p:val>
                                        </p:tav>
                                      </p:tavLst>
                                    </p:anim>
                                    <p:anim calcmode="lin" valueType="num">
                                      <p:cBhvr>
                                        <p:cTn id="37"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228600" y="3402175"/>
            <a:ext cx="2750336" cy="318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10714964" y="5668220"/>
            <a:ext cx="1280926" cy="10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10156454" y="3198505"/>
            <a:ext cx="2133600" cy="24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21354" b="71250" l="14688" r="91875">
                        <a14:foregroundMark x1="36667" y1="29792" x2="51458" y2="23229"/>
                        <a14:foregroundMark x1="53750" y1="22500" x2="71979" y2="30729"/>
                      </a14:backgroundRemoval>
                    </a14:imgEffect>
                  </a14:imgLayer>
                </a14:imgProps>
              </a:ext>
              <a:ext uri="{28A0092B-C50C-407E-A947-70E740481C1C}">
                <a14:useLocalDpi xmlns:a14="http://schemas.microsoft.com/office/drawing/2010/main" val="0"/>
              </a:ext>
            </a:extLst>
          </a:blip>
          <a:srcRect l="14676" t="20227" r="8409" b="25000"/>
          <a:stretch>
            <a:fillRect/>
          </a:stretch>
        </p:blipFill>
        <p:spPr bwMode="auto">
          <a:xfrm>
            <a:off x="3141518" y="-103743"/>
            <a:ext cx="6629400" cy="282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8281" b="49375" l="14063" r="89375"/>
                    </a14:imgEffect>
                  </a14:imgLayer>
                </a14:imgProps>
              </a:ext>
              <a:ext uri="{28A0092B-C50C-407E-A947-70E740481C1C}">
                <a14:useLocalDpi xmlns:a14="http://schemas.microsoft.com/office/drawing/2010/main" val="0"/>
              </a:ext>
            </a:extLst>
          </a:blip>
          <a:srcRect l="19150" t="8800" r="16076" b="50000"/>
          <a:stretch>
            <a:fillRect/>
          </a:stretch>
        </p:blipFill>
        <p:spPr bwMode="auto">
          <a:xfrm>
            <a:off x="3720280" y="3505200"/>
            <a:ext cx="5694830" cy="324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510028" y="457200"/>
            <a:ext cx="5884718" cy="1322070"/>
          </a:xfrm>
          <a:prstGeom prst="rect">
            <a:avLst/>
          </a:prstGeom>
          <a:noFill/>
        </p:spPr>
        <p:txBody>
          <a:bodyPr wrap="square" rtlCol="0">
            <a:spAutoFit/>
          </a:bodyPr>
          <a:lstStyle/>
          <a:p>
            <a:pPr algn="ctr"/>
            <a:r>
              <a:rPr lang="en-US" sz="40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Trong bài Em học vẽ, bạn nhỏ ngồi vẽ ở đâu?</a:t>
            </a:r>
          </a:p>
        </p:txBody>
      </p:sp>
      <p:sp>
        <p:nvSpPr>
          <p:cNvPr id="28" name="TextBox 27"/>
          <p:cNvSpPr txBox="1"/>
          <p:nvPr/>
        </p:nvSpPr>
        <p:spPr>
          <a:xfrm>
            <a:off x="3913799" y="4209149"/>
            <a:ext cx="5307792" cy="645160"/>
          </a:xfrm>
          <a:prstGeom prst="rect">
            <a:avLst/>
          </a:prstGeom>
          <a:noFill/>
        </p:spPr>
        <p:txBody>
          <a:bodyPr wrap="square" rtlCol="0">
            <a:spAutoFit/>
          </a:bodyPr>
          <a:lstStyle/>
          <a:p>
            <a:pPr algn="ctr"/>
            <a:r>
              <a:rPr lang="en-US" sz="36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Trong lớp học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7"/>
                                        </p:tgtEl>
                                        <p:attrNameLst>
                                          <p:attrName>r</p:attrName>
                                        </p:attrNameLst>
                                      </p:cBhvr>
                                    </p:animRot>
                                    <p:animRot by="-240000">
                                      <p:cBhvr>
                                        <p:cTn id="13" dur="600" fill="hold">
                                          <p:stCondLst>
                                            <p:cond delay="600"/>
                                          </p:stCondLst>
                                        </p:cTn>
                                        <p:tgtEl>
                                          <p:spTgt spid="17"/>
                                        </p:tgtEl>
                                        <p:attrNameLst>
                                          <p:attrName>r</p:attrName>
                                        </p:attrNameLst>
                                      </p:cBhvr>
                                    </p:animRot>
                                    <p:animRot by="240000">
                                      <p:cBhvr>
                                        <p:cTn id="14" dur="600" fill="hold">
                                          <p:stCondLst>
                                            <p:cond delay="1200"/>
                                          </p:stCondLst>
                                        </p:cTn>
                                        <p:tgtEl>
                                          <p:spTgt spid="17"/>
                                        </p:tgtEl>
                                        <p:attrNameLst>
                                          <p:attrName>r</p:attrName>
                                        </p:attrNameLst>
                                      </p:cBhvr>
                                    </p:animRot>
                                    <p:animRot by="-240000">
                                      <p:cBhvr>
                                        <p:cTn id="15" dur="600" fill="hold">
                                          <p:stCondLst>
                                            <p:cond delay="1800"/>
                                          </p:stCondLst>
                                        </p:cTn>
                                        <p:tgtEl>
                                          <p:spTgt spid="17"/>
                                        </p:tgtEl>
                                        <p:attrNameLst>
                                          <p:attrName>r</p:attrName>
                                        </p:attrNameLst>
                                      </p:cBhvr>
                                    </p:animRot>
                                    <p:animRot by="120000">
                                      <p:cBhvr>
                                        <p:cTn id="16" dur="600" fill="hold">
                                          <p:stCondLst>
                                            <p:cond delay="240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5"/>
                                        </p:tgtEl>
                                        <p:attrNameLst>
                                          <p:attrName>style.visibility</p:attrName>
                                        </p:attrNameLst>
                                      </p:cBhvr>
                                      <p:to>
                                        <p:strVal val="visible"/>
                                      </p:to>
                                    </p:set>
                                    <p:animEffect transition="in" filter="fade">
                                      <p:cBhvr>
                                        <p:cTn id="35" dur="1000"/>
                                        <p:tgtEl>
                                          <p:spTgt spid="3075"/>
                                        </p:tgtEl>
                                      </p:cBhvr>
                                    </p:animEffect>
                                    <p:anim calcmode="lin" valueType="num">
                                      <p:cBhvr>
                                        <p:cTn id="36" dur="1000" fill="hold"/>
                                        <p:tgtEl>
                                          <p:spTgt spid="3075"/>
                                        </p:tgtEl>
                                        <p:attrNameLst>
                                          <p:attrName>ppt_x</p:attrName>
                                        </p:attrNameLst>
                                      </p:cBhvr>
                                      <p:tavLst>
                                        <p:tav tm="0">
                                          <p:val>
                                            <p:strVal val="#ppt_x"/>
                                          </p:val>
                                        </p:tav>
                                        <p:tav tm="100000">
                                          <p:val>
                                            <p:strVal val="#ppt_x"/>
                                          </p:val>
                                        </p:tav>
                                      </p:tavLst>
                                    </p:anim>
                                    <p:anim calcmode="lin" valueType="num">
                                      <p:cBhvr>
                                        <p:cTn id="37"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7" y="0"/>
            <a:ext cx="12188113"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44631" y="3831492"/>
            <a:ext cx="2306360" cy="291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10779034" y="5801255"/>
            <a:ext cx="1280926" cy="10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10079557" y="3458675"/>
            <a:ext cx="2133600" cy="24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21354" b="71250" l="14688" r="91875">
                        <a14:foregroundMark x1="36667" y1="29792" x2="51458" y2="23229"/>
                        <a14:foregroundMark x1="53750" y1="22500" x2="71979" y2="30729"/>
                      </a14:backgroundRemoval>
                    </a14:imgEffect>
                  </a14:imgLayer>
                </a14:imgProps>
              </a:ext>
              <a:ext uri="{28A0092B-C50C-407E-A947-70E740481C1C}">
                <a14:useLocalDpi xmlns:a14="http://schemas.microsoft.com/office/drawing/2010/main" val="0"/>
              </a:ext>
            </a:extLst>
          </a:blip>
          <a:srcRect l="14676" t="20227" r="8409" b="25000"/>
          <a:stretch>
            <a:fillRect/>
          </a:stretch>
        </p:blipFill>
        <p:spPr bwMode="auto">
          <a:xfrm>
            <a:off x="2558260" y="-103743"/>
            <a:ext cx="7347740" cy="3053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8281" b="49375" l="14063" r="89375"/>
                    </a14:imgEffect>
                  </a14:imgLayer>
                </a14:imgProps>
              </a:ext>
              <a:ext uri="{28A0092B-C50C-407E-A947-70E740481C1C}">
                <a14:useLocalDpi xmlns:a14="http://schemas.microsoft.com/office/drawing/2010/main" val="0"/>
              </a:ext>
            </a:extLst>
          </a:blip>
          <a:srcRect l="19150" t="8800" r="16076" b="50000"/>
          <a:stretch>
            <a:fillRect/>
          </a:stretch>
        </p:blipFill>
        <p:spPr bwMode="auto">
          <a:xfrm>
            <a:off x="2057400" y="3692055"/>
            <a:ext cx="8839200" cy="3055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558260" y="742377"/>
            <a:ext cx="6909223" cy="657225"/>
          </a:xfrm>
          <a:prstGeom prst="rect">
            <a:avLst/>
          </a:prstGeom>
          <a:noFill/>
        </p:spPr>
        <p:txBody>
          <a:bodyPr wrap="square" rtlCol="0">
            <a:spAutoFit/>
          </a:bodyPr>
          <a:lstStyle/>
          <a:p>
            <a:pPr algn="ctr">
              <a:lnSpc>
                <a:spcPct val="115000"/>
              </a:lnSpc>
              <a:spcAft>
                <a:spcPts val="0"/>
              </a:spcAft>
            </a:pPr>
            <a:r>
              <a:rPr lang="en-US" sz="3200" b="1" dirty="0">
                <a:latin typeface="Arial-Rounded" panose="020B0500000000000000" pitchFamily="34" charset="0"/>
                <a:ea typeface="Arial-Rounded" panose="020B0500000000000000" pitchFamily="34" charset="0"/>
                <a:cs typeface="Arial-Rounded" panose="020B0500000000000000" pitchFamily="34" charset="0"/>
              </a:rPr>
              <a:t>Bài thơ Em học vẽ gồm mấy khổ thơ?</a:t>
            </a:r>
            <a:endParaRPr lang="en-US" sz="2400" b="1"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28" name="TextBox 27"/>
          <p:cNvSpPr txBox="1"/>
          <p:nvPr/>
        </p:nvSpPr>
        <p:spPr>
          <a:xfrm>
            <a:off x="2895600" y="4176337"/>
            <a:ext cx="6705600" cy="583565"/>
          </a:xfrm>
          <a:prstGeom prst="rect">
            <a:avLst/>
          </a:prstGeom>
          <a:noFill/>
        </p:spPr>
        <p:txBody>
          <a:bodyPr wrap="square" rtlCol="0">
            <a:spAutoFit/>
          </a:bodyPr>
          <a:lstStyle/>
          <a:p>
            <a:pPr algn="ct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Có 4 khổ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7"/>
                                        </p:tgtEl>
                                        <p:attrNameLst>
                                          <p:attrName>r</p:attrName>
                                        </p:attrNameLst>
                                      </p:cBhvr>
                                    </p:animRot>
                                    <p:animRot by="-240000">
                                      <p:cBhvr>
                                        <p:cTn id="13" dur="600" fill="hold">
                                          <p:stCondLst>
                                            <p:cond delay="600"/>
                                          </p:stCondLst>
                                        </p:cTn>
                                        <p:tgtEl>
                                          <p:spTgt spid="17"/>
                                        </p:tgtEl>
                                        <p:attrNameLst>
                                          <p:attrName>r</p:attrName>
                                        </p:attrNameLst>
                                      </p:cBhvr>
                                    </p:animRot>
                                    <p:animRot by="240000">
                                      <p:cBhvr>
                                        <p:cTn id="14" dur="600" fill="hold">
                                          <p:stCondLst>
                                            <p:cond delay="1200"/>
                                          </p:stCondLst>
                                        </p:cTn>
                                        <p:tgtEl>
                                          <p:spTgt spid="17"/>
                                        </p:tgtEl>
                                        <p:attrNameLst>
                                          <p:attrName>r</p:attrName>
                                        </p:attrNameLst>
                                      </p:cBhvr>
                                    </p:animRot>
                                    <p:animRot by="-240000">
                                      <p:cBhvr>
                                        <p:cTn id="15" dur="600" fill="hold">
                                          <p:stCondLst>
                                            <p:cond delay="1800"/>
                                          </p:stCondLst>
                                        </p:cTn>
                                        <p:tgtEl>
                                          <p:spTgt spid="17"/>
                                        </p:tgtEl>
                                        <p:attrNameLst>
                                          <p:attrName>r</p:attrName>
                                        </p:attrNameLst>
                                      </p:cBhvr>
                                    </p:animRot>
                                    <p:animRot by="120000">
                                      <p:cBhvr>
                                        <p:cTn id="16" dur="600" fill="hold">
                                          <p:stCondLst>
                                            <p:cond delay="240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5"/>
                                        </p:tgtEl>
                                        <p:attrNameLst>
                                          <p:attrName>style.visibility</p:attrName>
                                        </p:attrNameLst>
                                      </p:cBhvr>
                                      <p:to>
                                        <p:strVal val="visible"/>
                                      </p:to>
                                    </p:set>
                                    <p:animEffect transition="in" filter="fade">
                                      <p:cBhvr>
                                        <p:cTn id="35" dur="1000"/>
                                        <p:tgtEl>
                                          <p:spTgt spid="3075"/>
                                        </p:tgtEl>
                                      </p:cBhvr>
                                    </p:animEffect>
                                    <p:anim calcmode="lin" valueType="num">
                                      <p:cBhvr>
                                        <p:cTn id="36" dur="1000" fill="hold"/>
                                        <p:tgtEl>
                                          <p:spTgt spid="3075"/>
                                        </p:tgtEl>
                                        <p:attrNameLst>
                                          <p:attrName>ppt_x</p:attrName>
                                        </p:attrNameLst>
                                      </p:cBhvr>
                                      <p:tavLst>
                                        <p:tav tm="0">
                                          <p:val>
                                            <p:strVal val="#ppt_x"/>
                                          </p:val>
                                        </p:tav>
                                        <p:tav tm="100000">
                                          <p:val>
                                            <p:strVal val="#ppt_x"/>
                                          </p:val>
                                        </p:tav>
                                      </p:tavLst>
                                    </p:anim>
                                    <p:anim calcmode="lin" valueType="num">
                                      <p:cBhvr>
                                        <p:cTn id="37"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93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flipH="1">
            <a:off x="1510145" y="3554499"/>
            <a:ext cx="2750336" cy="3183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9688" b="88438" l="12812" r="83594">
                        <a14:backgroundMark x1="29688" y1="44688" x2="67031" y2="47344"/>
                        <a14:backgroundMark x1="65469" y1="33906" x2="73125" y2="46875"/>
                        <a14:backgroundMark x1="68906" y1="49219" x2="76250" y2="46875"/>
                        <a14:backgroundMark x1="28906" y1="40313" x2="27813" y2="47344"/>
                      </a14:backgroundRemoval>
                    </a14:imgEffect>
                  </a14:imgLayer>
                </a14:imgProps>
              </a:ext>
              <a:ext uri="{28A0092B-C50C-407E-A947-70E740481C1C}">
                <a14:useLocalDpi xmlns:a14="http://schemas.microsoft.com/office/drawing/2010/main" val="0"/>
              </a:ext>
            </a:extLst>
          </a:blip>
          <a:srcRect l="12403" t="9450" r="14520" b="11154"/>
          <a:stretch>
            <a:fillRect/>
          </a:stretch>
        </p:blipFill>
        <p:spPr bwMode="auto">
          <a:xfrm>
            <a:off x="9373424" y="5599640"/>
            <a:ext cx="1280926" cy="1079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92" b="99704" l="2055" r="99658"/>
                    </a14:imgEffect>
                  </a14:imgLayer>
                </a14:imgProps>
              </a:ext>
              <a:ext uri="{28A0092B-C50C-407E-A947-70E740481C1C}">
                <a14:useLocalDpi xmlns:a14="http://schemas.microsoft.com/office/drawing/2010/main" val="0"/>
              </a:ext>
            </a:extLst>
          </a:blip>
          <a:srcRect/>
          <a:stretch>
            <a:fillRect/>
          </a:stretch>
        </p:blipFill>
        <p:spPr bwMode="auto">
          <a:xfrm>
            <a:off x="8077201" y="3409102"/>
            <a:ext cx="2133600" cy="246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21354" b="71250" l="14688" r="91875">
                        <a14:foregroundMark x1="36667" y1="29792" x2="51458" y2="23229"/>
                        <a14:foregroundMark x1="53750" y1="22500" x2="71979" y2="30729"/>
                      </a14:backgroundRemoval>
                    </a14:imgEffect>
                  </a14:imgLayer>
                </a14:imgProps>
              </a:ext>
              <a:ext uri="{28A0092B-C50C-407E-A947-70E740481C1C}">
                <a14:useLocalDpi xmlns:a14="http://schemas.microsoft.com/office/drawing/2010/main" val="0"/>
              </a:ext>
            </a:extLst>
          </a:blip>
          <a:srcRect l="14676" t="20227" r="8409" b="25000"/>
          <a:stretch>
            <a:fillRect/>
          </a:stretch>
        </p:blipFill>
        <p:spPr bwMode="auto">
          <a:xfrm>
            <a:off x="3141517" y="-103743"/>
            <a:ext cx="7069283" cy="2826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10">
            <a:extLst>
              <a:ext uri="{BEBA8EAE-BF5A-486C-A8C5-ECC9F3942E4B}">
                <a14:imgProps xmlns:a14="http://schemas.microsoft.com/office/drawing/2010/main">
                  <a14:imgLayer r:embed="rId11">
                    <a14:imgEffect>
                      <a14:backgroundRemoval t="8281" b="49375" l="14063" r="89375"/>
                    </a14:imgEffect>
                  </a14:imgLayer>
                </a14:imgProps>
              </a:ext>
              <a:ext uri="{28A0092B-C50C-407E-A947-70E740481C1C}">
                <a14:useLocalDpi xmlns:a14="http://schemas.microsoft.com/office/drawing/2010/main" val="0"/>
              </a:ext>
            </a:extLst>
          </a:blip>
          <a:srcRect l="19150" t="8800" r="16076" b="50000"/>
          <a:stretch>
            <a:fillRect/>
          </a:stretch>
        </p:blipFill>
        <p:spPr bwMode="auto">
          <a:xfrm>
            <a:off x="4246626" y="4470501"/>
            <a:ext cx="4279776" cy="2276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53211" y="546478"/>
            <a:ext cx="6645894" cy="1568450"/>
          </a:xfrm>
          <a:prstGeom prst="rect">
            <a:avLst/>
          </a:prstGeom>
          <a:noFill/>
        </p:spPr>
        <p:txBody>
          <a:bodyPr wrap="square" rtlCol="0">
            <a:spAutoFit/>
          </a:bodyPr>
          <a:lstStyle/>
          <a:p>
            <a:pPr algn="ctr"/>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Thân hình chữ nhật, Chữ nghĩa đầy mình, Ai mà muốn giỏi, Sẽ phải nhìn tôi - Là gì?</a:t>
            </a:r>
          </a:p>
        </p:txBody>
      </p:sp>
      <p:sp>
        <p:nvSpPr>
          <p:cNvPr id="28" name="TextBox 27"/>
          <p:cNvSpPr txBox="1"/>
          <p:nvPr/>
        </p:nvSpPr>
        <p:spPr>
          <a:xfrm>
            <a:off x="5227955" y="5317490"/>
            <a:ext cx="3177540" cy="583565"/>
          </a:xfrm>
          <a:prstGeom prst="rect">
            <a:avLst/>
          </a:prstGeom>
          <a:noFill/>
        </p:spPr>
        <p:txBody>
          <a:bodyPr wrap="square" rtlCol="0">
            <a:spAutoFit/>
          </a:bodyPr>
          <a:lstStyle/>
          <a:p>
            <a:r>
              <a:rPr lang="en-US" sz="3200" b="1"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Quyển sách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300" fill="hold">
                                          <p:stCondLst>
                                            <p:cond delay="0"/>
                                          </p:stCondLst>
                                        </p:cTn>
                                        <p:tgtEl>
                                          <p:spTgt spid="5"/>
                                        </p:tgtEl>
                                        <p:attrNameLst>
                                          <p:attrName>r</p:attrName>
                                        </p:attrNameLst>
                                      </p:cBhvr>
                                    </p:animRot>
                                    <p:animRot by="-240000">
                                      <p:cBhvr>
                                        <p:cTn id="7" dur="600" fill="hold">
                                          <p:stCondLst>
                                            <p:cond delay="600"/>
                                          </p:stCondLst>
                                        </p:cTn>
                                        <p:tgtEl>
                                          <p:spTgt spid="5"/>
                                        </p:tgtEl>
                                        <p:attrNameLst>
                                          <p:attrName>r</p:attrName>
                                        </p:attrNameLst>
                                      </p:cBhvr>
                                    </p:animRot>
                                    <p:animRot by="240000">
                                      <p:cBhvr>
                                        <p:cTn id="8" dur="600" fill="hold">
                                          <p:stCondLst>
                                            <p:cond delay="1200"/>
                                          </p:stCondLst>
                                        </p:cTn>
                                        <p:tgtEl>
                                          <p:spTgt spid="5"/>
                                        </p:tgtEl>
                                        <p:attrNameLst>
                                          <p:attrName>r</p:attrName>
                                        </p:attrNameLst>
                                      </p:cBhvr>
                                    </p:animRot>
                                    <p:animRot by="-240000">
                                      <p:cBhvr>
                                        <p:cTn id="9" dur="600" fill="hold">
                                          <p:stCondLst>
                                            <p:cond delay="1800"/>
                                          </p:stCondLst>
                                        </p:cTn>
                                        <p:tgtEl>
                                          <p:spTgt spid="5"/>
                                        </p:tgtEl>
                                        <p:attrNameLst>
                                          <p:attrName>r</p:attrName>
                                        </p:attrNameLst>
                                      </p:cBhvr>
                                    </p:animRot>
                                    <p:animRot by="120000">
                                      <p:cBhvr>
                                        <p:cTn id="10" dur="600" fill="hold">
                                          <p:stCondLst>
                                            <p:cond delay="2400"/>
                                          </p:stCondLst>
                                        </p:cTn>
                                        <p:tgtEl>
                                          <p:spTgt spid="5"/>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300" fill="hold">
                                          <p:stCondLst>
                                            <p:cond delay="0"/>
                                          </p:stCondLst>
                                        </p:cTn>
                                        <p:tgtEl>
                                          <p:spTgt spid="17"/>
                                        </p:tgtEl>
                                        <p:attrNameLst>
                                          <p:attrName>r</p:attrName>
                                        </p:attrNameLst>
                                      </p:cBhvr>
                                    </p:animRot>
                                    <p:animRot by="-240000">
                                      <p:cBhvr>
                                        <p:cTn id="13" dur="600" fill="hold">
                                          <p:stCondLst>
                                            <p:cond delay="600"/>
                                          </p:stCondLst>
                                        </p:cTn>
                                        <p:tgtEl>
                                          <p:spTgt spid="17"/>
                                        </p:tgtEl>
                                        <p:attrNameLst>
                                          <p:attrName>r</p:attrName>
                                        </p:attrNameLst>
                                      </p:cBhvr>
                                    </p:animRot>
                                    <p:animRot by="240000">
                                      <p:cBhvr>
                                        <p:cTn id="14" dur="600" fill="hold">
                                          <p:stCondLst>
                                            <p:cond delay="1200"/>
                                          </p:stCondLst>
                                        </p:cTn>
                                        <p:tgtEl>
                                          <p:spTgt spid="17"/>
                                        </p:tgtEl>
                                        <p:attrNameLst>
                                          <p:attrName>r</p:attrName>
                                        </p:attrNameLst>
                                      </p:cBhvr>
                                    </p:animRot>
                                    <p:animRot by="-240000">
                                      <p:cBhvr>
                                        <p:cTn id="15" dur="600" fill="hold">
                                          <p:stCondLst>
                                            <p:cond delay="1800"/>
                                          </p:stCondLst>
                                        </p:cTn>
                                        <p:tgtEl>
                                          <p:spTgt spid="17"/>
                                        </p:tgtEl>
                                        <p:attrNameLst>
                                          <p:attrName>r</p:attrName>
                                        </p:attrNameLst>
                                      </p:cBhvr>
                                    </p:animRot>
                                    <p:animRot by="120000">
                                      <p:cBhvr>
                                        <p:cTn id="16" dur="600" fill="hold">
                                          <p:stCondLst>
                                            <p:cond delay="2400"/>
                                          </p:stCondLst>
                                        </p:cTn>
                                        <p:tgtEl>
                                          <p:spTgt spid="17"/>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Effect transition="in" filter="fade">
                                      <p:cBhvr>
                                        <p:cTn id="21" dur="1000"/>
                                        <p:tgtEl>
                                          <p:spTgt spid="3074"/>
                                        </p:tgtEl>
                                      </p:cBhvr>
                                    </p:animEffect>
                                    <p:anim calcmode="lin" valueType="num">
                                      <p:cBhvr>
                                        <p:cTn id="22" dur="1000" fill="hold"/>
                                        <p:tgtEl>
                                          <p:spTgt spid="3074"/>
                                        </p:tgtEl>
                                        <p:attrNameLst>
                                          <p:attrName>ppt_x</p:attrName>
                                        </p:attrNameLst>
                                      </p:cBhvr>
                                      <p:tavLst>
                                        <p:tav tm="0">
                                          <p:val>
                                            <p:strVal val="#ppt_x"/>
                                          </p:val>
                                        </p:tav>
                                        <p:tav tm="100000">
                                          <p:val>
                                            <p:strVal val="#ppt_x"/>
                                          </p:val>
                                        </p:tav>
                                      </p:tavLst>
                                    </p:anim>
                                    <p:anim calcmode="lin" valueType="num">
                                      <p:cBhvr>
                                        <p:cTn id="2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075"/>
                                        </p:tgtEl>
                                        <p:attrNameLst>
                                          <p:attrName>style.visibility</p:attrName>
                                        </p:attrNameLst>
                                      </p:cBhvr>
                                      <p:to>
                                        <p:strVal val="visible"/>
                                      </p:to>
                                    </p:set>
                                    <p:animEffect transition="in" filter="fade">
                                      <p:cBhvr>
                                        <p:cTn id="35" dur="1000"/>
                                        <p:tgtEl>
                                          <p:spTgt spid="3075"/>
                                        </p:tgtEl>
                                      </p:cBhvr>
                                    </p:animEffect>
                                    <p:anim calcmode="lin" valueType="num">
                                      <p:cBhvr>
                                        <p:cTn id="36" dur="1000" fill="hold"/>
                                        <p:tgtEl>
                                          <p:spTgt spid="3075"/>
                                        </p:tgtEl>
                                        <p:attrNameLst>
                                          <p:attrName>ppt_x</p:attrName>
                                        </p:attrNameLst>
                                      </p:cBhvr>
                                      <p:tavLst>
                                        <p:tav tm="0">
                                          <p:val>
                                            <p:strVal val="#ppt_x"/>
                                          </p:val>
                                        </p:tav>
                                        <p:tav tm="100000">
                                          <p:val>
                                            <p:strVal val="#ppt_x"/>
                                          </p:val>
                                        </p:tav>
                                      </p:tavLst>
                                    </p:anim>
                                    <p:anim calcmode="lin" valueType="num">
                                      <p:cBhvr>
                                        <p:cTn id="37" dur="1000" fill="hold"/>
                                        <p:tgtEl>
                                          <p:spTgt spid="307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1000"/>
                                        <p:tgtEl>
                                          <p:spTgt spid="28"/>
                                        </p:tgtEl>
                                      </p:cBhvr>
                                    </p:animEffect>
                                    <p:anim calcmode="lin" valueType="num">
                                      <p:cBhvr>
                                        <p:cTn id="43" dur="1000" fill="hold"/>
                                        <p:tgtEl>
                                          <p:spTgt spid="28"/>
                                        </p:tgtEl>
                                        <p:attrNameLst>
                                          <p:attrName>ppt_x</p:attrName>
                                        </p:attrNameLst>
                                      </p:cBhvr>
                                      <p:tavLst>
                                        <p:tav tm="0">
                                          <p:val>
                                            <p:strVal val="#ppt_x"/>
                                          </p:val>
                                        </p:tav>
                                        <p:tav tm="100000">
                                          <p:val>
                                            <p:strVal val="#ppt_x"/>
                                          </p:val>
                                        </p:tav>
                                      </p:tavLst>
                                    </p:anim>
                                    <p:anim calcmode="lin" valueType="num">
                                      <p:cBhvr>
                                        <p:cTn id="4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Document 17"/>
          <p:cNvSpPr/>
          <p:nvPr/>
        </p:nvSpPr>
        <p:spPr>
          <a:xfrm>
            <a:off x="-43199" y="10758"/>
            <a:ext cx="12235199" cy="1777224"/>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10" name="TextBox 9"/>
          <p:cNvSpPr txBox="1"/>
          <p:nvPr/>
        </p:nvSpPr>
        <p:spPr>
          <a:xfrm>
            <a:off x="1989567" y="263830"/>
            <a:ext cx="9753600" cy="1197610"/>
          </a:xfrm>
          <a:prstGeom prst="rect">
            <a:avLst/>
          </a:prstGeom>
          <a:noFill/>
        </p:spPr>
        <p:txBody>
          <a:bodyPr wrap="square" lIns="91391" tIns="45696" rIns="91391" bIns="45696" rtlCol="0">
            <a:spAutoFit/>
          </a:bodyPr>
          <a:lstStyle/>
          <a:p>
            <a:pPr algn="ctr"/>
            <a:r>
              <a:rPr lang="en-US" sz="7200" b="1" dirty="0">
                <a:ln w="3175">
                  <a:solidFill>
                    <a:schemeClr val="bg1"/>
                  </a:solidFill>
                </a:ln>
                <a:solidFill>
                  <a:schemeClr val="bg1"/>
                </a:solidFill>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1" name="Group 10"/>
          <p:cNvGrpSpPr/>
          <p:nvPr/>
        </p:nvGrpSpPr>
        <p:grpSpPr>
          <a:xfrm>
            <a:off x="3505200" y="2966085"/>
            <a:ext cx="7910830" cy="1295400"/>
            <a:chOff x="9566064" y="964372"/>
            <a:chExt cx="5446164" cy="698253"/>
          </a:xfrm>
        </p:grpSpPr>
        <p:sp>
          <p:nvSpPr>
            <p:cNvPr id="12" name="Rectangle 10"/>
            <p:cNvSpPr/>
            <p:nvPr/>
          </p:nvSpPr>
          <p:spPr>
            <a:xfrm rot="416356">
              <a:off x="13066912" y="966823"/>
              <a:ext cx="1945316" cy="695802"/>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 name="connsiteX0-23" fmla="*/ 0 w 5333999"/>
                <a:gd name="connsiteY0-24" fmla="*/ 0 h 724766"/>
                <a:gd name="connsiteX1-25" fmla="*/ 5334000 w 5333999"/>
                <a:gd name="connsiteY1-26" fmla="*/ 0 h 724766"/>
                <a:gd name="connsiteX2-27" fmla="*/ 3970191 w 5333999"/>
                <a:gd name="connsiteY2-28" fmla="*/ 513468 h 724766"/>
                <a:gd name="connsiteX3-29" fmla="*/ 5334000 w 5333999"/>
                <a:gd name="connsiteY3-30" fmla="*/ 724766 h 724766"/>
                <a:gd name="connsiteX4-31" fmla="*/ 0 w 5333999"/>
                <a:gd name="connsiteY4-32" fmla="*/ 724766 h 724766"/>
                <a:gd name="connsiteX5-33" fmla="*/ 0 w 5333999"/>
                <a:gd name="connsiteY5-34" fmla="*/ 0 h 724766"/>
                <a:gd name="connsiteX0-35" fmla="*/ 0 w 5334002"/>
                <a:gd name="connsiteY0-36" fmla="*/ 0 h 724766"/>
                <a:gd name="connsiteX1-37" fmla="*/ 5334000 w 5334002"/>
                <a:gd name="connsiteY1-38" fmla="*/ 0 h 724766"/>
                <a:gd name="connsiteX2-39" fmla="*/ 4572681 w 5334002"/>
                <a:gd name="connsiteY2-40" fmla="*/ 409907 h 724766"/>
                <a:gd name="connsiteX3-41" fmla="*/ 5334000 w 5334002"/>
                <a:gd name="connsiteY3-42" fmla="*/ 724766 h 724766"/>
                <a:gd name="connsiteX4-43" fmla="*/ 0 w 5334002"/>
                <a:gd name="connsiteY4-44" fmla="*/ 724766 h 724766"/>
                <a:gd name="connsiteX5-45" fmla="*/ 0 w 5334002"/>
                <a:gd name="connsiteY5-46" fmla="*/ 0 h 724766"/>
                <a:gd name="connsiteX0-47" fmla="*/ 0 w 5649495"/>
                <a:gd name="connsiteY0-48" fmla="*/ 0 h 724766"/>
                <a:gd name="connsiteX1-49" fmla="*/ 5649496 w 5649495"/>
                <a:gd name="connsiteY1-50" fmla="*/ 27302 h 724766"/>
                <a:gd name="connsiteX2-51" fmla="*/ 4572681 w 5649495"/>
                <a:gd name="connsiteY2-52" fmla="*/ 409907 h 724766"/>
                <a:gd name="connsiteX3-53" fmla="*/ 5334000 w 5649495"/>
                <a:gd name="connsiteY3-54" fmla="*/ 724766 h 724766"/>
                <a:gd name="connsiteX4-55" fmla="*/ 0 w 5649495"/>
                <a:gd name="connsiteY4-56" fmla="*/ 724766 h 724766"/>
                <a:gd name="connsiteX5-57" fmla="*/ 0 w 5649495"/>
                <a:gd name="connsiteY5-58" fmla="*/ 0 h 724766"/>
                <a:gd name="connsiteX0-59" fmla="*/ -1 w 5673840"/>
                <a:gd name="connsiteY0-60" fmla="*/ 152873 h 697464"/>
                <a:gd name="connsiteX1-61" fmla="*/ 5673841 w 5673840"/>
                <a:gd name="connsiteY1-62" fmla="*/ 0 h 697464"/>
                <a:gd name="connsiteX2-63" fmla="*/ 4597026 w 5673840"/>
                <a:gd name="connsiteY2-64" fmla="*/ 382605 h 697464"/>
                <a:gd name="connsiteX3-65" fmla="*/ 5358345 w 5673840"/>
                <a:gd name="connsiteY3-66" fmla="*/ 697464 h 697464"/>
                <a:gd name="connsiteX4-67" fmla="*/ 24345 w 5673840"/>
                <a:gd name="connsiteY4-68" fmla="*/ 697464 h 697464"/>
                <a:gd name="connsiteX5-69" fmla="*/ -1 w 5673840"/>
                <a:gd name="connsiteY5-70" fmla="*/ 152873 h 697464"/>
                <a:gd name="connsiteX0-71" fmla="*/ -1 w 5673840"/>
                <a:gd name="connsiteY0-72" fmla="*/ 152873 h 697464"/>
                <a:gd name="connsiteX1-73" fmla="*/ 5673841 w 5673840"/>
                <a:gd name="connsiteY1-74" fmla="*/ 0 h 697464"/>
                <a:gd name="connsiteX2-75" fmla="*/ 4597026 w 5673840"/>
                <a:gd name="connsiteY2-76" fmla="*/ 382605 h 697464"/>
                <a:gd name="connsiteX3-77" fmla="*/ 5358345 w 5673840"/>
                <a:gd name="connsiteY3-78" fmla="*/ 697464 h 697464"/>
                <a:gd name="connsiteX4-79" fmla="*/ 6831 w 5673840"/>
                <a:gd name="connsiteY4-80" fmla="*/ 568730 h 697464"/>
                <a:gd name="connsiteX5-81" fmla="*/ -1 w 5673840"/>
                <a:gd name="connsiteY5-82" fmla="*/ 152873 h 697464"/>
                <a:gd name="connsiteX0-83" fmla="*/ -1 w 5673840"/>
                <a:gd name="connsiteY0-84" fmla="*/ 152873 h 661803"/>
                <a:gd name="connsiteX1-85" fmla="*/ 5673841 w 5673840"/>
                <a:gd name="connsiteY1-86" fmla="*/ 0 h 661803"/>
                <a:gd name="connsiteX2-87" fmla="*/ 4597026 w 5673840"/>
                <a:gd name="connsiteY2-88" fmla="*/ 382605 h 661803"/>
                <a:gd name="connsiteX3-89" fmla="*/ 5253439 w 5673840"/>
                <a:gd name="connsiteY3-90" fmla="*/ 661803 h 661803"/>
                <a:gd name="connsiteX4-91" fmla="*/ 6831 w 5673840"/>
                <a:gd name="connsiteY4-92" fmla="*/ 568730 h 661803"/>
                <a:gd name="connsiteX5-93" fmla="*/ -1 w 5673840"/>
                <a:gd name="connsiteY5-94" fmla="*/ 152873 h 66180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673840" h="661803">
                  <a:moveTo>
                    <a:pt x="-1" y="152873"/>
                  </a:moveTo>
                  <a:lnTo>
                    <a:pt x="5673841" y="0"/>
                  </a:lnTo>
                  <a:cubicBezTo>
                    <a:pt x="5674995" y="102899"/>
                    <a:pt x="4595872" y="279706"/>
                    <a:pt x="4597026" y="382605"/>
                  </a:cubicBezTo>
                  <a:lnTo>
                    <a:pt x="5253439" y="661803"/>
                  </a:lnTo>
                  <a:lnTo>
                    <a:pt x="6831" y="568730"/>
                  </a:lnTo>
                  <a:lnTo>
                    <a:pt x="-1" y="152873"/>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0"/>
            <p:cNvSpPr/>
            <p:nvPr/>
          </p:nvSpPr>
          <p:spPr>
            <a:xfrm>
              <a:off x="9566064" y="964372"/>
              <a:ext cx="5334002" cy="646524"/>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4" name="Rectangle 10"/>
            <p:cNvSpPr/>
            <p:nvPr/>
          </p:nvSpPr>
          <p:spPr>
            <a:xfrm>
              <a:off x="9623715" y="1023319"/>
              <a:ext cx="5049983" cy="543791"/>
            </a:xfrm>
            <a:custGeom>
              <a:avLst/>
              <a:gdLst>
                <a:gd name="connsiteX0" fmla="*/ 0 w 5334000"/>
                <a:gd name="connsiteY0" fmla="*/ 0 h 724766"/>
                <a:gd name="connsiteX1" fmla="*/ 5334000 w 5334000"/>
                <a:gd name="connsiteY1" fmla="*/ 0 h 724766"/>
                <a:gd name="connsiteX2" fmla="*/ 5334000 w 5334000"/>
                <a:gd name="connsiteY2" fmla="*/ 724766 h 724766"/>
                <a:gd name="connsiteX3" fmla="*/ 0 w 5334000"/>
                <a:gd name="connsiteY3" fmla="*/ 724766 h 724766"/>
                <a:gd name="connsiteX4" fmla="*/ 0 w 5334000"/>
                <a:gd name="connsiteY4" fmla="*/ 0 h 724766"/>
                <a:gd name="connsiteX0-1" fmla="*/ 0 w 5334002"/>
                <a:gd name="connsiteY0-2" fmla="*/ 0 h 724766"/>
                <a:gd name="connsiteX1-3" fmla="*/ 5334000 w 5334002"/>
                <a:gd name="connsiteY1-4" fmla="*/ 0 h 724766"/>
                <a:gd name="connsiteX2-5" fmla="*/ 4869873 w 5334002"/>
                <a:gd name="connsiteY2-6" fmla="*/ 506124 h 724766"/>
                <a:gd name="connsiteX3-7" fmla="*/ 5334000 w 5334002"/>
                <a:gd name="connsiteY3-8" fmla="*/ 724766 h 724766"/>
                <a:gd name="connsiteX4-9" fmla="*/ 0 w 5334002"/>
                <a:gd name="connsiteY4-10" fmla="*/ 724766 h 724766"/>
                <a:gd name="connsiteX5" fmla="*/ 0 w 5334002"/>
                <a:gd name="connsiteY5" fmla="*/ 0 h 724766"/>
                <a:gd name="connsiteX0-11" fmla="*/ 0 w 5334002"/>
                <a:gd name="connsiteY0-12" fmla="*/ 0 h 724766"/>
                <a:gd name="connsiteX1-13" fmla="*/ 5334000 w 5334002"/>
                <a:gd name="connsiteY1-14" fmla="*/ 0 h 724766"/>
                <a:gd name="connsiteX2-15" fmla="*/ 4849092 w 5334002"/>
                <a:gd name="connsiteY2-16" fmla="*/ 454170 h 724766"/>
                <a:gd name="connsiteX3-17" fmla="*/ 5334000 w 5334002"/>
                <a:gd name="connsiteY3-18" fmla="*/ 724766 h 724766"/>
                <a:gd name="connsiteX4-19" fmla="*/ 0 w 5334002"/>
                <a:gd name="connsiteY4-20" fmla="*/ 724766 h 724766"/>
                <a:gd name="connsiteX5-21" fmla="*/ 0 w 5334002"/>
                <a:gd name="connsiteY5-22" fmla="*/ 0 h 7247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334002" h="724766">
                  <a:moveTo>
                    <a:pt x="0" y="0"/>
                  </a:moveTo>
                  <a:lnTo>
                    <a:pt x="5334000" y="0"/>
                  </a:lnTo>
                  <a:cubicBezTo>
                    <a:pt x="5335154" y="102899"/>
                    <a:pt x="4847938" y="351271"/>
                    <a:pt x="4849092" y="454170"/>
                  </a:cubicBezTo>
                  <a:lnTo>
                    <a:pt x="5334000" y="724766"/>
                  </a:lnTo>
                  <a:lnTo>
                    <a:pt x="0" y="72476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grpSp>
      <p:sp>
        <p:nvSpPr>
          <p:cNvPr id="15" name="Rectangle 17"/>
          <p:cNvSpPr/>
          <p:nvPr/>
        </p:nvSpPr>
        <p:spPr>
          <a:xfrm>
            <a:off x="1873593" y="3158147"/>
            <a:ext cx="1750345" cy="1205899"/>
          </a:xfrm>
          <a:custGeom>
            <a:avLst/>
            <a:gdLst>
              <a:gd name="connsiteX0" fmla="*/ 0 w 1371600"/>
              <a:gd name="connsiteY0" fmla="*/ 0 h 1295400"/>
              <a:gd name="connsiteX1" fmla="*/ 1371600 w 1371600"/>
              <a:gd name="connsiteY1" fmla="*/ 0 h 1295400"/>
              <a:gd name="connsiteX2" fmla="*/ 1371600 w 1371600"/>
              <a:gd name="connsiteY2" fmla="*/ 1295400 h 1295400"/>
              <a:gd name="connsiteX3" fmla="*/ 0 w 1371600"/>
              <a:gd name="connsiteY3" fmla="*/ 1295400 h 1295400"/>
              <a:gd name="connsiteX4" fmla="*/ 0 w 1371600"/>
              <a:gd name="connsiteY4" fmla="*/ 0 h 1295400"/>
              <a:gd name="connsiteX0-1" fmla="*/ 6 w 1371606"/>
              <a:gd name="connsiteY0-2" fmla="*/ 0 h 1295400"/>
              <a:gd name="connsiteX1-3" fmla="*/ 1371606 w 1371606"/>
              <a:gd name="connsiteY1-4" fmla="*/ 0 h 1295400"/>
              <a:gd name="connsiteX2-5" fmla="*/ 1371606 w 1371606"/>
              <a:gd name="connsiteY2-6" fmla="*/ 1295400 h 1295400"/>
              <a:gd name="connsiteX3-7" fmla="*/ 6 w 1371606"/>
              <a:gd name="connsiteY3-8" fmla="*/ 1295400 h 1295400"/>
              <a:gd name="connsiteX4-9" fmla="*/ 630388 w 1371606"/>
              <a:gd name="connsiteY4-10" fmla="*/ 609600 h 1295400"/>
              <a:gd name="connsiteX5" fmla="*/ 6 w 1371606"/>
              <a:gd name="connsiteY5" fmla="*/ 0 h 1295400"/>
              <a:gd name="connsiteX0-11" fmla="*/ 9 w 1371609"/>
              <a:gd name="connsiteY0-12" fmla="*/ 0 h 1295400"/>
              <a:gd name="connsiteX1-13" fmla="*/ 1371609 w 1371609"/>
              <a:gd name="connsiteY1-14" fmla="*/ 0 h 1295400"/>
              <a:gd name="connsiteX2-15" fmla="*/ 1371609 w 1371609"/>
              <a:gd name="connsiteY2-16" fmla="*/ 1295400 h 1295400"/>
              <a:gd name="connsiteX3-17" fmla="*/ 9 w 1371609"/>
              <a:gd name="connsiteY3-18" fmla="*/ 1295400 h 1295400"/>
              <a:gd name="connsiteX4-19" fmla="*/ 434971 w 1371609"/>
              <a:gd name="connsiteY4-20" fmla="*/ 564951 h 1295400"/>
              <a:gd name="connsiteX5-21" fmla="*/ 9 w 1371609"/>
              <a:gd name="connsiteY5-22" fmla="*/ 0 h 1295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71609" h="1295400">
                <a:moveTo>
                  <a:pt x="9" y="0"/>
                </a:moveTo>
                <a:lnTo>
                  <a:pt x="1371609" y="0"/>
                </a:lnTo>
                <a:lnTo>
                  <a:pt x="1371609" y="1295400"/>
                </a:lnTo>
                <a:lnTo>
                  <a:pt x="9" y="1295400"/>
                </a:lnTo>
                <a:cubicBezTo>
                  <a:pt x="-2300" y="1071418"/>
                  <a:pt x="437280" y="788933"/>
                  <a:pt x="434971" y="564951"/>
                </a:cubicBezTo>
                <a:lnTo>
                  <a:pt x="9" y="0"/>
                </a:lnTo>
                <a:close/>
              </a:path>
            </a:pathLst>
          </a:custGeom>
          <a:solidFill>
            <a:schemeClr val="accent6"/>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6"/>
          <p:cNvSpPr/>
          <p:nvPr/>
        </p:nvSpPr>
        <p:spPr>
          <a:xfrm>
            <a:off x="2193050" y="3261097"/>
            <a:ext cx="1258009" cy="999997"/>
          </a:xfrm>
          <a:custGeom>
            <a:avLst/>
            <a:gdLst>
              <a:gd name="connsiteX0" fmla="*/ 0 w 1246092"/>
              <a:gd name="connsiteY0" fmla="*/ 0 h 1219200"/>
              <a:gd name="connsiteX1" fmla="*/ 1246092 w 1246092"/>
              <a:gd name="connsiteY1" fmla="*/ 0 h 1219200"/>
              <a:gd name="connsiteX2" fmla="*/ 1246092 w 1246092"/>
              <a:gd name="connsiteY2" fmla="*/ 1219200 h 1219200"/>
              <a:gd name="connsiteX3" fmla="*/ 0 w 1246092"/>
              <a:gd name="connsiteY3" fmla="*/ 1219200 h 1219200"/>
              <a:gd name="connsiteX4" fmla="*/ 0 w 1246092"/>
              <a:gd name="connsiteY4" fmla="*/ 0 h 1219200"/>
              <a:gd name="connsiteX0-1" fmla="*/ 307 w 1246399"/>
              <a:gd name="connsiteY0-2" fmla="*/ 0 h 1219200"/>
              <a:gd name="connsiteX1-3" fmla="*/ 1246399 w 1246399"/>
              <a:gd name="connsiteY1-4" fmla="*/ 0 h 1219200"/>
              <a:gd name="connsiteX2-5" fmla="*/ 1246399 w 1246399"/>
              <a:gd name="connsiteY2-6" fmla="*/ 1219200 h 1219200"/>
              <a:gd name="connsiteX3-7" fmla="*/ 307 w 1246399"/>
              <a:gd name="connsiteY3-8" fmla="*/ 1219200 h 1219200"/>
              <a:gd name="connsiteX4-9" fmla="*/ 7234 w 1246399"/>
              <a:gd name="connsiteY4-10" fmla="*/ 41564 h 1219200"/>
              <a:gd name="connsiteX5" fmla="*/ 307 w 1246399"/>
              <a:gd name="connsiteY5" fmla="*/ 0 h 1219200"/>
              <a:gd name="connsiteX0-11" fmla="*/ 307 w 1246399"/>
              <a:gd name="connsiteY0-12" fmla="*/ 0 h 1219200"/>
              <a:gd name="connsiteX1-13" fmla="*/ 1246399 w 1246399"/>
              <a:gd name="connsiteY1-14" fmla="*/ 0 h 1219200"/>
              <a:gd name="connsiteX2-15" fmla="*/ 1246399 w 1246399"/>
              <a:gd name="connsiteY2-16" fmla="*/ 1219200 h 1219200"/>
              <a:gd name="connsiteX3-17" fmla="*/ 307 w 1246399"/>
              <a:gd name="connsiteY3-18" fmla="*/ 1219200 h 1219200"/>
              <a:gd name="connsiteX4-19" fmla="*/ 7234 w 1246399"/>
              <a:gd name="connsiteY4-20" fmla="*/ 41564 h 1219200"/>
              <a:gd name="connsiteX5-21" fmla="*/ 307 w 1246399"/>
              <a:gd name="connsiteY5-22" fmla="*/ 0 h 1219200"/>
              <a:gd name="connsiteX0-23" fmla="*/ 3 w 1246095"/>
              <a:gd name="connsiteY0-24" fmla="*/ 0 h 1219200"/>
              <a:gd name="connsiteX1-25" fmla="*/ 1246095 w 1246095"/>
              <a:gd name="connsiteY1-26" fmla="*/ 0 h 1219200"/>
              <a:gd name="connsiteX2-27" fmla="*/ 1246095 w 1246095"/>
              <a:gd name="connsiteY2-28" fmla="*/ 1219200 h 1219200"/>
              <a:gd name="connsiteX3-29" fmla="*/ 3 w 1246095"/>
              <a:gd name="connsiteY3-30" fmla="*/ 1219200 h 1219200"/>
              <a:gd name="connsiteX4-31" fmla="*/ 6930 w 1246095"/>
              <a:gd name="connsiteY4-32" fmla="*/ 41564 h 1219200"/>
              <a:gd name="connsiteX5-33" fmla="*/ 3 w 1246095"/>
              <a:gd name="connsiteY5-34" fmla="*/ 0 h 1219200"/>
              <a:gd name="connsiteX0-35" fmla="*/ 11917 w 1258009"/>
              <a:gd name="connsiteY0-36" fmla="*/ 0 h 1219200"/>
              <a:gd name="connsiteX1-37" fmla="*/ 1258009 w 1258009"/>
              <a:gd name="connsiteY1-38" fmla="*/ 0 h 1219200"/>
              <a:gd name="connsiteX2-39" fmla="*/ 1258009 w 1258009"/>
              <a:gd name="connsiteY2-40" fmla="*/ 1219200 h 1219200"/>
              <a:gd name="connsiteX3-41" fmla="*/ 11917 w 1258009"/>
              <a:gd name="connsiteY3-42" fmla="*/ 1219200 h 1219200"/>
              <a:gd name="connsiteX4-43" fmla="*/ 441405 w 1258009"/>
              <a:gd name="connsiteY4-44" fmla="*/ 625256 h 1219200"/>
              <a:gd name="connsiteX5-45" fmla="*/ 18844 w 1258009"/>
              <a:gd name="connsiteY5-46" fmla="*/ 41564 h 1219200"/>
              <a:gd name="connsiteX6" fmla="*/ 11917 w 1258009"/>
              <a:gd name="connsiteY6" fmla="*/ 0 h 12192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 y="connsiteY6"/>
              </a:cxn>
            </a:cxnLst>
            <a:rect l="l" t="t" r="r" b="b"/>
            <a:pathLst>
              <a:path w="1258009" h="1219200">
                <a:moveTo>
                  <a:pt x="11917" y="0"/>
                </a:moveTo>
                <a:lnTo>
                  <a:pt x="1258009" y="0"/>
                </a:lnTo>
                <a:lnTo>
                  <a:pt x="1258009" y="1219200"/>
                </a:lnTo>
                <a:lnTo>
                  <a:pt x="11917" y="1219200"/>
                </a:lnTo>
                <a:cubicBezTo>
                  <a:pt x="-84929" y="1123024"/>
                  <a:pt x="440251" y="821529"/>
                  <a:pt x="441405" y="625256"/>
                </a:cubicBezTo>
                <a:cubicBezTo>
                  <a:pt x="442560" y="428983"/>
                  <a:pt x="129680" y="148589"/>
                  <a:pt x="18844" y="41564"/>
                </a:cubicBezTo>
                <a:lnTo>
                  <a:pt x="11917" y="0"/>
                </a:lnTo>
                <a:close/>
              </a:path>
            </a:pathLst>
          </a:cu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p:nvPr/>
        </p:nvGrpSpPr>
        <p:grpSpPr>
          <a:xfrm>
            <a:off x="2815797" y="2822865"/>
            <a:ext cx="1378806" cy="1412343"/>
            <a:chOff x="1149549" y="1066515"/>
            <a:chExt cx="992332" cy="992332"/>
          </a:xfrm>
          <a:solidFill>
            <a:schemeClr val="accent6">
              <a:lumMod val="75000"/>
            </a:schemeClr>
          </a:solidFill>
        </p:grpSpPr>
        <p:sp>
          <p:nvSpPr>
            <p:cNvPr id="18" name="Oval 17"/>
            <p:cNvSpPr/>
            <p:nvPr/>
          </p:nvSpPr>
          <p:spPr>
            <a:xfrm>
              <a:off x="1149549" y="1066515"/>
              <a:ext cx="992332" cy="992332"/>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1188515" y="1081392"/>
              <a:ext cx="914400" cy="91440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p:cNvSpPr txBox="1"/>
          <p:nvPr/>
        </p:nvSpPr>
        <p:spPr>
          <a:xfrm>
            <a:off x="2655570" y="2872105"/>
            <a:ext cx="1539240" cy="1413510"/>
          </a:xfrm>
          <a:prstGeom prst="rect">
            <a:avLst/>
          </a:prstGeom>
          <a:noFill/>
        </p:spPr>
        <p:txBody>
          <a:bodyPr wrap="square" lIns="91391" tIns="45696" rIns="91391" bIns="45696" rtlCol="0">
            <a:spAutoFit/>
          </a:bodyPr>
          <a:lstStyle/>
          <a:p>
            <a:pPr algn="ctr"/>
            <a:r>
              <a:rPr lang="en-US" sz="32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p>
          <a:p>
            <a:pPr algn="ctr"/>
            <a:r>
              <a:rPr lang="en-US" sz="5400" b="1" dirty="0">
                <a:solidFill>
                  <a:schemeClr val="bg1"/>
                </a:solidFill>
                <a:latin typeface="Arial Rounded MT Bold" panose="020F0704030504030204" charset="0"/>
                <a:ea typeface="Arial-Rounded" panose="020B0500000000000000" pitchFamily="34" charset="0"/>
                <a:cs typeface="Times New Roman" panose="02020603050405020304" pitchFamily="18" charset="0"/>
              </a:rPr>
              <a:t>15</a:t>
            </a:r>
          </a:p>
        </p:txBody>
      </p:sp>
      <p:sp>
        <p:nvSpPr>
          <p:cNvPr id="22" name="TextBox 21"/>
          <p:cNvSpPr txBox="1"/>
          <p:nvPr/>
        </p:nvSpPr>
        <p:spPr>
          <a:xfrm>
            <a:off x="3826510" y="3089910"/>
            <a:ext cx="7176770" cy="1013460"/>
          </a:xfrm>
          <a:prstGeom prst="rect">
            <a:avLst/>
          </a:prstGeom>
          <a:noFill/>
        </p:spPr>
        <p:txBody>
          <a:bodyPr wrap="square" lIns="91391" tIns="45696" rIns="91391" bIns="45696" rtlCol="0">
            <a:spAutoFit/>
          </a:bodyPr>
          <a:lstStyle/>
          <a:p>
            <a:pPr algn="ctr"/>
            <a:r>
              <a:rPr lang="en-US" sz="6000" b="1" dirty="0">
                <a:solidFill>
                  <a:schemeClr val="accent6">
                    <a:lumMod val="75000"/>
                  </a:schemeClr>
                </a:solidFill>
                <a:latin typeface="Arial-Rounded" panose="020B0500000000000000" pitchFamily="34" charset="0"/>
                <a:ea typeface="Arial-Rounded" panose="020B0500000000000000" pitchFamily="34" charset="0"/>
                <a:cs typeface="Arial-Rounded" panose="020B0500000000000000" pitchFamily="34" charset="0"/>
              </a:rPr>
              <a:t>Cuốn sách của em</a:t>
            </a:r>
          </a:p>
        </p:txBody>
      </p:sp>
    </p:spTree>
  </p:cSld>
  <p:clrMapOvr>
    <a:masterClrMapping/>
  </p:clrMapOvr>
  <p:transition advClick="0">
    <p:wedg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1 + 2</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736</Words>
  <Application>Microsoft Office PowerPoint</Application>
  <PresentationFormat>Widescreen</PresentationFormat>
  <Paragraphs>110</Paragraphs>
  <Slides>37</Slides>
  <Notes>20</Notes>
  <HiddenSlides>0</HiddenSlides>
  <MMClips>1</MMClips>
  <ScaleCrop>false</ScaleCrop>
  <HeadingPairs>
    <vt:vector size="6" baseType="variant">
      <vt:variant>
        <vt:lpstr>Fonts Used</vt:lpstr>
      </vt:variant>
      <vt:variant>
        <vt:i4>11</vt:i4>
      </vt:variant>
      <vt:variant>
        <vt:lpstr>Theme</vt:lpstr>
      </vt:variant>
      <vt:variant>
        <vt:i4>8</vt:i4>
      </vt:variant>
      <vt:variant>
        <vt:lpstr>Slide Titles</vt:lpstr>
      </vt:variant>
      <vt:variant>
        <vt:i4>37</vt:i4>
      </vt:variant>
    </vt:vector>
  </HeadingPairs>
  <TitlesOfParts>
    <vt:vector size="56" baseType="lpstr">
      <vt:lpstr>Microsoft YaHei</vt:lpstr>
      <vt:lpstr>.VnAvant</vt:lpstr>
      <vt:lpstr>Arial</vt:lpstr>
      <vt:lpstr>Arial Rounded MT Bold</vt:lpstr>
      <vt:lpstr>Arial-Rounded</vt:lpstr>
      <vt:lpstr>Calibri</vt:lpstr>
      <vt:lpstr>Calibri Light</vt:lpstr>
      <vt:lpstr>HP001 4 hàng</vt:lpstr>
      <vt:lpstr>Tahoma</vt:lpstr>
      <vt:lpstr>Times New Roman</vt:lpstr>
      <vt:lpstr>UTM Avo</vt:lpstr>
      <vt:lpstr>1_Office Theme</vt:lpstr>
      <vt:lpstr>2_Office Theme</vt:lpstr>
      <vt:lpstr>2_Office 主题​​</vt:lpstr>
      <vt:lpstr>4_Office Theme</vt:lpstr>
      <vt:lpstr>3_Office Theme</vt:lpstr>
      <vt:lpstr>Office 主题</vt:lpstr>
      <vt:lpstr>6_Office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Qua tên sách, em có thể biết được điều gì?</vt:lpstr>
      <vt:lpstr>3. Sắp xếp các thông tin theo đúng trình tự bài đọc</vt:lpstr>
      <vt:lpstr>PowerPoint Presentation</vt:lpstr>
      <vt:lpstr> </vt:lpstr>
      <vt:lpstr>2. Nói tiếp để hoàn thành câu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
  <cp:lastModifiedBy>tran thao</cp:lastModifiedBy>
  <cp:revision>5</cp:revision>
  <dcterms:created xsi:type="dcterms:W3CDTF">2021-05-25T09:40:38Z</dcterms:created>
  <dcterms:modified xsi:type="dcterms:W3CDTF">2021-05-29T00:18:03Z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