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7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6" r:id="rId4"/>
    <p:sldMasterId id="2147483688" r:id="rId5"/>
    <p:sldMasterId id="2147483700" r:id="rId6"/>
    <p:sldMasterId id="2147483712" r:id="rId7"/>
    <p:sldMasterId id="2147483724" r:id="rId8"/>
  </p:sldMasterIdLst>
  <p:notesMasterIdLst>
    <p:notesMasterId r:id="rId47"/>
  </p:notesMasterIdLst>
  <p:sldIdLst>
    <p:sldId id="257" r:id="rId9"/>
    <p:sldId id="258" r:id="rId10"/>
    <p:sldId id="260" r:id="rId11"/>
    <p:sldId id="261" r:id="rId12"/>
    <p:sldId id="262" r:id="rId13"/>
    <p:sldId id="263" r:id="rId14"/>
    <p:sldId id="265" r:id="rId15"/>
    <p:sldId id="298" r:id="rId16"/>
    <p:sldId id="266" r:id="rId17"/>
    <p:sldId id="267" r:id="rId18"/>
    <p:sldId id="269" r:id="rId19"/>
    <p:sldId id="270" r:id="rId20"/>
    <p:sldId id="291" r:id="rId21"/>
    <p:sldId id="268" r:id="rId22"/>
    <p:sldId id="292" r:id="rId23"/>
    <p:sldId id="293" r:id="rId24"/>
    <p:sldId id="295" r:id="rId25"/>
    <p:sldId id="296" r:id="rId26"/>
    <p:sldId id="297" r:id="rId27"/>
    <p:sldId id="272" r:id="rId28"/>
    <p:sldId id="273" r:id="rId29"/>
    <p:sldId id="299" r:id="rId30"/>
    <p:sldId id="490" r:id="rId31"/>
    <p:sldId id="539" r:id="rId32"/>
    <p:sldId id="540" r:id="rId33"/>
    <p:sldId id="541" r:id="rId34"/>
    <p:sldId id="493" r:id="rId35"/>
    <p:sldId id="542" r:id="rId36"/>
    <p:sldId id="543" r:id="rId37"/>
    <p:sldId id="546" r:id="rId38"/>
    <p:sldId id="545" r:id="rId39"/>
    <p:sldId id="547" r:id="rId40"/>
    <p:sldId id="548" r:id="rId41"/>
    <p:sldId id="550" r:id="rId42"/>
    <p:sldId id="549" r:id="rId43"/>
    <p:sldId id="551" r:id="rId44"/>
    <p:sldId id="552" r:id="rId45"/>
    <p:sldId id="264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1" autoAdjust="0"/>
    <p:restoredTop sz="94660"/>
  </p:normalViewPr>
  <p:slideViewPr>
    <p:cSldViewPr snapToGrid="0">
      <p:cViewPr varScale="1">
        <p:scale>
          <a:sx n="85" d="100"/>
          <a:sy n="85" d="100"/>
        </p:scale>
        <p:origin x="7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958A7-E0F6-4524-B21B-C7C0C5DA782B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44195-EE9F-4C49-B7FE-A5D42C8C9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219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44195-EE9F-4C49-B7FE-A5D42C8C9D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6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44195-EE9F-4C49-B7FE-A5D42C8C9DA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63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945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3854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5282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48375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44195-EE9F-4C49-B7FE-A5D42C8C9DA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561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>
                <a:sym typeface="+mn-ea"/>
              </a:rPr>
              <a:t> - tranthao121006@gmail.com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44195-EE9F-4C49-B7FE-A5D42C8C9DA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788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44195-EE9F-4C49-B7FE-A5D42C8C9D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874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459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44195-EE9F-4C49-B7FE-A5D42C8C9DA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215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44195-EE9F-4C49-B7FE-A5D42C8C9DA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48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44195-EE9F-4C49-B7FE-A5D42C8C9DA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37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6B7D7-24F9-4490-B2DA-DD66701C2C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44195-EE9F-4C49-B7FE-A5D42C8C9DA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78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1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640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07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59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343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555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4211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8815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01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00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150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584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3491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7897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592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6885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130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560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465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7297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498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5638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908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22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294326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17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411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707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549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3175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808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0768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2859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893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1340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4735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6365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9788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376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8" cy="63976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</p:spPr>
        <p:txBody>
          <a:bodyPr/>
          <a:lstStyle>
            <a:lvl1pPr>
              <a:defRPr sz="2160"/>
            </a:lvl1pPr>
            <a:lvl2pPr>
              <a:defRPr sz="1800"/>
            </a:lvl2pPr>
            <a:lvl3pPr>
              <a:defRPr sz="1620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160"/>
            </a:lvl1pPr>
            <a:lvl2pPr>
              <a:defRPr sz="1800"/>
            </a:lvl2pPr>
            <a:lvl3pPr>
              <a:defRPr sz="1620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3634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1973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7270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5972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6496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181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262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506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5538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601E7-762F-45E6-8B58-31C17C69E2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9BE333-95ED-4584-BC4E-845D7BD7B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6984-4F2E-44DB-AE65-F110C01BA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ECD58-8C0A-4698-A2C3-9B7434310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C4471-88EB-4AE1-83CB-2445AE361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895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4460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53666-AB8D-49A5-8623-E372005AA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65B795-206B-4786-B209-AAD665CF7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16FDD-CC86-45E4-9B29-0D54A74E0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8E68-D1E7-433A-BD53-95FAF3DC9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C16C1-F733-4DF0-9794-AE7344AF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72547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D857-E7B4-4472-8EB8-1A338559E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204CD-14D4-404D-B5EE-67F762521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3DE0AD-84BA-4E40-9DF6-E43E05558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710AFC-A5C4-45D4-86BF-E28313E4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FE43C-83A3-4982-B7F0-BEFCFB97E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9E3498-E10D-40E5-88DA-12FD44519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3731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6F7F7-EE74-4611-8000-87923408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13169-A3F3-47BD-B2FA-042033A34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6B193-79C7-4722-8DA3-ACE1A8B30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53DE29-EE93-4191-9F42-74DE4CB1E2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82D6FA-891F-4D4A-8920-920C62519F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CE7172-008F-4F5E-AFD2-7FE711B6B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3DDF5-F367-4D8C-ABC6-11F8E27F6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016BB-3963-4829-B5A4-24CA452E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446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E494F-35B5-4B4E-8ECE-658E0E75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3A139D-4D14-443C-AA0D-F8D0D2795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227643-10D7-45C3-9C5F-C64095844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E4AE86-F748-4551-8C02-0168DE1C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8485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98576D-6B04-47E5-AF1E-70795EB29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3A05B-B1CB-40A9-BFF6-2266632A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A6B00-C1AB-4787-826F-66357063B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449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D28C-8C36-4D1B-9C3F-54F266A7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EAA3D-DAB0-4027-AC69-450FE1663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77C1E3-CE04-4CA8-931B-452AC5676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FB981-7A00-4033-B381-BF7280907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B7B4F-57FC-4DBE-AF42-7D381AB3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C19A5C-EBEE-4ADC-8319-A3FEC5EF8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469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690DB-D7C0-4368-A5F3-46CAD931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F45DA-0571-4FB6-938E-E6354720ED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99ADF1-FBDA-4A10-9C83-3E90A5197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54321-FD72-4D7E-B5B4-611EF0E6C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832354-40ED-47AC-B8A8-654D12B78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C8955C-8139-4751-B4C4-B073BCA37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974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991-BDD5-4B73-AA41-BEAB4A8E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E0CE0A-DFAD-44AA-A36E-70E6CD05F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10A4C-DAFF-49CA-814F-A5C4A59E9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A3271-A398-4EA0-9CF9-22FCC912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CF69B-4457-4D46-B91E-2D29E9C4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7930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AFB5CE-2927-4339-96C6-B0CA643A9D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C79DA-6340-415A-98D7-8F437A8A7D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7E96D-5EAB-4E3D-BB15-E777D2FAD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82476-F244-4C2E-AF5D-176ABA91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8FC74-74CE-4B1D-B5C9-6692831A8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871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429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892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5725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43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7815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6685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376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2970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65946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24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2"/>
            <a:ext cx="4011084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260"/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5920" indent="0">
              <a:buNone/>
              <a:defRPr sz="810"/>
            </a:lvl5pPr>
            <a:lvl6pPr marL="2057400" indent="0">
              <a:buNone/>
              <a:defRPr sz="810"/>
            </a:lvl6pPr>
            <a:lvl7pPr marL="2468880" indent="0">
              <a:buNone/>
              <a:defRPr sz="810"/>
            </a:lvl7pPr>
            <a:lvl8pPr marL="2880360" indent="0">
              <a:buNone/>
              <a:defRPr sz="810"/>
            </a:lvl8pPr>
            <a:lvl9pPr marL="3291840" indent="0">
              <a:buNone/>
              <a:defRPr sz="81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66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260"/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5920" indent="0">
              <a:buNone/>
              <a:defRPr sz="810"/>
            </a:lvl5pPr>
            <a:lvl6pPr marL="2057400" indent="0">
              <a:buNone/>
              <a:defRPr sz="810"/>
            </a:lvl6pPr>
            <a:lvl7pPr marL="2468880" indent="0">
              <a:buNone/>
              <a:defRPr sz="810"/>
            </a:lvl7pPr>
            <a:lvl8pPr marL="2880360" indent="0">
              <a:buNone/>
              <a:defRPr sz="810"/>
            </a:lvl8pPr>
            <a:lvl9pPr marL="3291840" indent="0">
              <a:buNone/>
              <a:defRPr sz="81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C5C46-425D-4430-A476-AE35FFC526C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C6A5E-20A7-4B6B-8099-2979AA3368A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22960" rtl="0" eaLnBrk="1" latinLnBrk="0" hangingPunct="1"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8610" indent="-30861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1pPr>
      <a:lvl2pPr marL="669290" indent="-257810" algn="l" defTabSz="822960" rtl="0" eaLnBrk="1" latinLnBrk="0" hangingPunct="1">
        <a:spcBef>
          <a:spcPct val="24000"/>
        </a:spcBef>
        <a:buFont typeface="Arial" panose="020B0604020202020204" pitchFamily="34" charset="0"/>
        <a:buChar char="–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spcBef>
          <a:spcPct val="24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65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67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9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4698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42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388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58094B-D982-4979-9D09-0514A2EB4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00596A-5F20-42F3-8E5A-06FCE2643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556BD-6EA3-461C-B49E-3165F010D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76534-EC0A-4026-9DC6-ECA9AAC316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546D3-51C1-4558-9DB5-F30D895E45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>
            <a:extLst>
              <a:ext uri="{FF2B5EF4-FFF2-40B4-BE49-F238E27FC236}">
                <a16:creationId xmlns:a16="http://schemas.microsoft.com/office/drawing/2014/main" id="{5F38E2F2-3DC8-4D85-840C-71EEE58CC53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71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FD72A-6193-4F21-9903-E6C93A3ACCB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58C08-FE6F-4F1A-9733-2F1F4253A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83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5.wdp"/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12" Type="http://schemas.openxmlformats.org/officeDocument/2006/relationships/image" Target="../media/image13.png"/><Relationship Id="rId17" Type="http://schemas.openxmlformats.org/officeDocument/2006/relationships/slide" Target="slide6.xml"/><Relationship Id="rId2" Type="http://schemas.openxmlformats.org/officeDocument/2006/relationships/image" Target="../media/image7.png"/><Relationship Id="rId16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openxmlformats.org/officeDocument/2006/relationships/slide" Target="slide4.xml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3.wdp"/><Relationship Id="rId1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4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microsoft.com/office/2007/relationships/hdphoto" Target="../media/hdphoto7.wdp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microsoft.com/office/2007/relationships/hdphoto" Target="../media/hdphoto7.wdp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microsoft.com/office/2007/relationships/hdphoto" Target="../media/hdphoto7.wdp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1560"/>
            <a:ext cx="12191999" cy="5806440"/>
          </a:xfrm>
        </p:spPr>
      </p:pic>
      <p:sp>
        <p:nvSpPr>
          <p:cNvPr id="5" name="Title 1"/>
          <p:cNvSpPr txBox="1"/>
          <p:nvPr/>
        </p:nvSpPr>
        <p:spPr>
          <a:xfrm>
            <a:off x="0" y="-24974"/>
            <a:ext cx="12192000" cy="11658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82296" tIns="41148" rIns="82296" bIns="41148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6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CUỘC THI BƠI LỘI</a:t>
            </a:r>
          </a:p>
        </p:txBody>
      </p:sp>
      <p:pic>
        <p:nvPicPr>
          <p:cNvPr id="6" name="360 Độ Thể Thao - nhacchuong.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84960" y="557956"/>
            <a:ext cx="731520" cy="73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050B5-E375-4F50-AF28-1C22FC8AB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6"/>
            <a:ext cx="10972800" cy="1143000"/>
          </a:xfrm>
        </p:spPr>
        <p:txBody>
          <a:bodyPr/>
          <a:lstStyle/>
          <a:p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mở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60E25-3888-403C-A5C2-7098EAA24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11B91D-7E4B-4291-A7F6-A408599A2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3645" y="1065530"/>
            <a:ext cx="7894320" cy="5617845"/>
          </a:xfrm>
          <a:prstGeom prst="rect">
            <a:avLst/>
          </a:prstGeom>
        </p:spPr>
      </p:pic>
      <p:sp>
        <p:nvSpPr>
          <p:cNvPr id="5" name="Cloud 4">
            <a:extLst>
              <a:ext uri="{FF2B5EF4-FFF2-40B4-BE49-F238E27FC236}">
                <a16:creationId xmlns:a16="http://schemas.microsoft.com/office/drawing/2014/main" id="{7F2DD74A-687C-4B04-BE56-A2D14DBC334C}"/>
              </a:ext>
            </a:extLst>
          </p:cNvPr>
          <p:cNvSpPr/>
          <p:nvPr/>
        </p:nvSpPr>
        <p:spPr>
          <a:xfrm>
            <a:off x="90377" y="457201"/>
            <a:ext cx="2190307" cy="11430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mẫu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6" name="Content Placeholder 10" descr="logo">
            <a:extLst>
              <a:ext uri="{FF2B5EF4-FFF2-40B4-BE49-F238E27FC236}">
                <a16:creationId xmlns:a16="http://schemas.microsoft.com/office/drawing/2014/main" id="{41D0EDE3-ACA0-41A0-9029-AC14FC2B8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7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050B5-E375-4F50-AF28-1C22FC8AB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6"/>
            <a:ext cx="10972800" cy="1143000"/>
          </a:xfrm>
        </p:spPr>
        <p:txBody>
          <a:bodyPr/>
          <a:lstStyle/>
          <a:p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mở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ra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11B91D-7E4B-4291-A7F6-A408599A2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645" y="1065530"/>
            <a:ext cx="7894320" cy="561784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D189AB-DE25-42D2-AA90-76378CE3EE98}"/>
              </a:ext>
            </a:extLst>
          </p:cNvPr>
          <p:cNvCxnSpPr/>
          <p:nvPr/>
        </p:nvCxnSpPr>
        <p:spPr>
          <a:xfrm flipH="1">
            <a:off x="5932004" y="278395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8B2E3AE-4579-4F4F-8C73-33B02CBCA25F}"/>
              </a:ext>
            </a:extLst>
          </p:cNvPr>
          <p:cNvCxnSpPr/>
          <p:nvPr/>
        </p:nvCxnSpPr>
        <p:spPr>
          <a:xfrm flipH="1">
            <a:off x="6052506" y="311356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F178FC1-945C-427A-84EE-FE28885524FD}"/>
              </a:ext>
            </a:extLst>
          </p:cNvPr>
          <p:cNvCxnSpPr/>
          <p:nvPr/>
        </p:nvCxnSpPr>
        <p:spPr>
          <a:xfrm flipH="1">
            <a:off x="5605938" y="347124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E850B8C-929F-4F75-B4B2-0A36A89EF3F0}"/>
              </a:ext>
            </a:extLst>
          </p:cNvPr>
          <p:cNvCxnSpPr/>
          <p:nvPr/>
        </p:nvCxnSpPr>
        <p:spPr>
          <a:xfrm flipH="1">
            <a:off x="5957621" y="3768424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9A03CF-40DE-4355-AD93-75528A9F478B}"/>
              </a:ext>
            </a:extLst>
          </p:cNvPr>
          <p:cNvCxnSpPr/>
          <p:nvPr/>
        </p:nvCxnSpPr>
        <p:spPr>
          <a:xfrm flipH="1">
            <a:off x="5682138" y="418071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87201BE-3C93-4A63-BA43-67A62FEC4ED2}"/>
              </a:ext>
            </a:extLst>
          </p:cNvPr>
          <p:cNvCxnSpPr/>
          <p:nvPr/>
        </p:nvCxnSpPr>
        <p:spPr>
          <a:xfrm flipH="1">
            <a:off x="6076273" y="4489624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6C79AF7-BC9E-409E-97E2-4DB0652CE53E}"/>
              </a:ext>
            </a:extLst>
          </p:cNvPr>
          <p:cNvCxnSpPr/>
          <p:nvPr/>
        </p:nvCxnSpPr>
        <p:spPr>
          <a:xfrm flipH="1">
            <a:off x="6267659" y="513821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56A62B2-152E-4AE6-8776-6161F86098FA}"/>
              </a:ext>
            </a:extLst>
          </p:cNvPr>
          <p:cNvCxnSpPr/>
          <p:nvPr/>
        </p:nvCxnSpPr>
        <p:spPr>
          <a:xfrm flipH="1">
            <a:off x="6441457" y="557242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09BFE7D-B6D3-4AD0-95E2-ACCA724E2862}"/>
              </a:ext>
            </a:extLst>
          </p:cNvPr>
          <p:cNvCxnSpPr/>
          <p:nvPr/>
        </p:nvCxnSpPr>
        <p:spPr>
          <a:xfrm flipH="1">
            <a:off x="6305759" y="596001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0F2BCBB-C007-45D1-A27B-BC0050EF2FE2}"/>
              </a:ext>
            </a:extLst>
          </p:cNvPr>
          <p:cNvCxnSpPr/>
          <p:nvPr/>
        </p:nvCxnSpPr>
        <p:spPr>
          <a:xfrm flipH="1">
            <a:off x="5848142" y="618472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DC53DDB-8AC1-4CE6-A23D-98547C2F53C7}"/>
              </a:ext>
            </a:extLst>
          </p:cNvPr>
          <p:cNvCxnSpPr/>
          <p:nvPr/>
        </p:nvCxnSpPr>
        <p:spPr>
          <a:xfrm flipH="1">
            <a:off x="8910319" y="282578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C9CAB6E-9A2A-44CD-8ED7-4B1393739CBA}"/>
              </a:ext>
            </a:extLst>
          </p:cNvPr>
          <p:cNvCxnSpPr/>
          <p:nvPr/>
        </p:nvCxnSpPr>
        <p:spPr>
          <a:xfrm flipH="1">
            <a:off x="9112102" y="311356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1A8EFB-6E7A-41D2-B13E-29580F44D929}"/>
              </a:ext>
            </a:extLst>
          </p:cNvPr>
          <p:cNvCxnSpPr/>
          <p:nvPr/>
        </p:nvCxnSpPr>
        <p:spPr>
          <a:xfrm flipH="1">
            <a:off x="8756331" y="3548381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8FA5F6C-94F5-4102-8263-E671E4A57741}"/>
              </a:ext>
            </a:extLst>
          </p:cNvPr>
          <p:cNvCxnSpPr/>
          <p:nvPr/>
        </p:nvCxnSpPr>
        <p:spPr>
          <a:xfrm flipH="1">
            <a:off x="8830994" y="382698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005BE20-2D24-4B45-AD8A-BFC406AC9CB9}"/>
              </a:ext>
            </a:extLst>
          </p:cNvPr>
          <p:cNvCxnSpPr/>
          <p:nvPr/>
        </p:nvCxnSpPr>
        <p:spPr>
          <a:xfrm flipH="1">
            <a:off x="9302866" y="440741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3C2CA1A-20B2-43B5-996D-7124996459EB}"/>
              </a:ext>
            </a:extLst>
          </p:cNvPr>
          <p:cNvCxnSpPr/>
          <p:nvPr/>
        </p:nvCxnSpPr>
        <p:spPr>
          <a:xfrm flipH="1">
            <a:off x="8718231" y="4817713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1B2C7E6-EC2D-4EE8-A333-1BC050164B93}"/>
              </a:ext>
            </a:extLst>
          </p:cNvPr>
          <p:cNvCxnSpPr/>
          <p:nvPr/>
        </p:nvCxnSpPr>
        <p:spPr>
          <a:xfrm flipH="1">
            <a:off x="8777365" y="517226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3401A6-3A5B-4849-977B-4A9311D903E9}"/>
              </a:ext>
            </a:extLst>
          </p:cNvPr>
          <p:cNvCxnSpPr/>
          <p:nvPr/>
        </p:nvCxnSpPr>
        <p:spPr>
          <a:xfrm flipH="1">
            <a:off x="8860841" y="549531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361BC7F-45B3-4896-A0AF-0D0C9FAEF2DA}"/>
              </a:ext>
            </a:extLst>
          </p:cNvPr>
          <p:cNvGrpSpPr/>
          <p:nvPr/>
        </p:nvGrpSpPr>
        <p:grpSpPr>
          <a:xfrm>
            <a:off x="6976428" y="1038732"/>
            <a:ext cx="5203190" cy="768350"/>
            <a:chOff x="708943" y="6033135"/>
            <a:chExt cx="5825836" cy="768350"/>
          </a:xfrm>
        </p:grpSpPr>
        <p:sp>
          <p:nvSpPr>
            <p:cNvPr id="28" name="TextBox 19">
              <a:extLst>
                <a:ext uri="{FF2B5EF4-FFF2-40B4-BE49-F238E27FC236}">
                  <a16:creationId xmlns:a16="http://schemas.microsoft.com/office/drawing/2014/main" id="{BE6AF03C-9B5A-4A12-8F50-81C36E1063DA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  <p:sp>
          <p:nvSpPr>
            <p:cNvPr id="29" name="TextBox 20">
              <a:extLst>
                <a:ext uri="{FF2B5EF4-FFF2-40B4-BE49-F238E27FC236}">
                  <a16:creationId xmlns:a16="http://schemas.microsoft.com/office/drawing/2014/main" id="{0E6EF14A-97F5-4080-BBE9-01F89BD18210}"/>
                </a:ext>
              </a:extLst>
            </p:cNvPr>
            <p:cNvSpPr txBox="1"/>
            <p:nvPr/>
          </p:nvSpPr>
          <p:spPr>
            <a:xfrm>
              <a:off x="1016462" y="6033135"/>
              <a:ext cx="5167386" cy="76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Đọc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nối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tiếp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câu</a:t>
              </a:r>
              <a:endParaRPr lang="en-US" sz="4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</p:grpSp>
      <p:pic>
        <p:nvPicPr>
          <p:cNvPr id="30" name="Content Placeholder 10" descr="logo">
            <a:extLst>
              <a:ext uri="{FF2B5EF4-FFF2-40B4-BE49-F238E27FC236}">
                <a16:creationId xmlns:a16="http://schemas.microsoft.com/office/drawing/2014/main" id="{48A297FE-F8FE-450E-B83E-2A00D4ADE0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148218" y="128886"/>
            <a:ext cx="868364" cy="868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1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050B5-E375-4F50-AF28-1C22FC8AB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6"/>
            <a:ext cx="10972800" cy="1143000"/>
          </a:xfrm>
        </p:spPr>
        <p:txBody>
          <a:bodyPr/>
          <a:lstStyle/>
          <a:p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mở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60E25-3888-403C-A5C2-7098EAA24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11B91D-7E4B-4291-A7F6-A408599A2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3645" y="1065530"/>
            <a:ext cx="7894320" cy="5617845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324DA150-F216-4426-9929-CA50616C7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871" y="2455486"/>
            <a:ext cx="527050" cy="246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01EAA250-9FB3-41BF-BE75-CC4AE62FF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553" y="4922873"/>
            <a:ext cx="527050" cy="176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2B317A59-2C14-466D-A15A-ADEEACE50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368" y="2548749"/>
            <a:ext cx="527050" cy="176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5B543BCD-E78D-4712-B4E5-6F90DE0AC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484" y="4186163"/>
            <a:ext cx="527050" cy="176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F0A51C1-FC09-47FD-85F0-A0BE0E03AD59}"/>
              </a:ext>
            </a:extLst>
          </p:cNvPr>
          <p:cNvSpPr/>
          <p:nvPr/>
        </p:nvSpPr>
        <p:spPr>
          <a:xfrm>
            <a:off x="3274828" y="2860158"/>
            <a:ext cx="527050" cy="39340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8AEDDF2-FB87-4F01-AFDA-DC9324B494EF}"/>
              </a:ext>
            </a:extLst>
          </p:cNvPr>
          <p:cNvSpPr/>
          <p:nvPr/>
        </p:nvSpPr>
        <p:spPr>
          <a:xfrm>
            <a:off x="3413346" y="5167421"/>
            <a:ext cx="527050" cy="39340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5FD2C7D-DD4E-4EF0-B42C-510EC6E1C958}"/>
              </a:ext>
            </a:extLst>
          </p:cNvPr>
          <p:cNvSpPr/>
          <p:nvPr/>
        </p:nvSpPr>
        <p:spPr>
          <a:xfrm>
            <a:off x="6192727" y="2941078"/>
            <a:ext cx="527050" cy="39340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5B37630-25CA-4742-8686-1776A54B791F}"/>
              </a:ext>
            </a:extLst>
          </p:cNvPr>
          <p:cNvSpPr/>
          <p:nvPr/>
        </p:nvSpPr>
        <p:spPr>
          <a:xfrm>
            <a:off x="6266401" y="4599931"/>
            <a:ext cx="527050" cy="39340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EF7950A-6128-4238-A7FD-94E1CC3E91BA}"/>
              </a:ext>
            </a:extLst>
          </p:cNvPr>
          <p:cNvGrpSpPr/>
          <p:nvPr/>
        </p:nvGrpSpPr>
        <p:grpSpPr>
          <a:xfrm>
            <a:off x="6976183" y="1203080"/>
            <a:ext cx="5203190" cy="768350"/>
            <a:chOff x="708943" y="6033135"/>
            <a:chExt cx="5825836" cy="768350"/>
          </a:xfrm>
        </p:grpSpPr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AD74FC25-FEE5-4DE3-BB59-A9BDB4A83DB2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  <p:sp>
          <p:nvSpPr>
            <p:cNvPr id="16" name="TextBox 20">
              <a:extLst>
                <a:ext uri="{FF2B5EF4-FFF2-40B4-BE49-F238E27FC236}">
                  <a16:creationId xmlns:a16="http://schemas.microsoft.com/office/drawing/2014/main" id="{DCA87557-DC4C-49CB-8F09-49014CFDDC46}"/>
                </a:ext>
              </a:extLst>
            </p:cNvPr>
            <p:cNvSpPr txBox="1"/>
            <p:nvPr/>
          </p:nvSpPr>
          <p:spPr>
            <a:xfrm>
              <a:off x="1016462" y="6033135"/>
              <a:ext cx="5167386" cy="76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Đọc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đoạn nối tiếp</a:t>
              </a:r>
            </a:p>
          </p:txBody>
        </p:sp>
      </p:grpSp>
      <p:pic>
        <p:nvPicPr>
          <p:cNvPr id="17" name="Content Placeholder 10" descr="logo">
            <a:extLst>
              <a:ext uri="{FF2B5EF4-FFF2-40B4-BE49-F238E27FC236}">
                <a16:creationId xmlns:a16="http://schemas.microsoft.com/office/drawing/2014/main" id="{5C6854B1-1047-4FC4-8FEF-6840764C1E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2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/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5731" y="2243748"/>
              <a:ext cx="1711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rPr>
                <a:t>GIẢI NGHĨA TỪ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  <a:sym typeface="+mn-lt"/>
              </a:endParaRPr>
            </a:p>
          </p:txBody>
        </p:sp>
      </p:grpSp>
      <p:sp>
        <p:nvSpPr>
          <p:cNvPr id="28" name="2"/>
          <p:cNvSpPr/>
          <p:nvPr/>
        </p:nvSpPr>
        <p:spPr>
          <a:xfrm>
            <a:off x="3425187" y="716098"/>
            <a:ext cx="8019905" cy="5347817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709670" y="1962785"/>
            <a:ext cx="6973732" cy="2955505"/>
            <a:chOff x="3770522" y="943551"/>
            <a:chExt cx="3854331" cy="4972139"/>
          </a:xfrm>
        </p:grpSpPr>
        <p:grpSp>
          <p:nvGrpSpPr>
            <p:cNvPr id="42" name="Group 41"/>
            <p:cNvGrpSpPr/>
            <p:nvPr/>
          </p:nvGrpSpPr>
          <p:grpSpPr>
            <a:xfrm>
              <a:off x="3770522" y="943551"/>
              <a:ext cx="3854331" cy="4972139"/>
              <a:chOff x="156834" y="1993081"/>
              <a:chExt cx="2126495" cy="4529361"/>
            </a:xfrm>
          </p:grpSpPr>
          <p:sp>
            <p:nvSpPr>
              <p:cNvPr id="43" name="Hexagon 42"/>
              <p:cNvSpPr/>
              <p:nvPr/>
            </p:nvSpPr>
            <p:spPr>
              <a:xfrm>
                <a:off x="156834" y="1993081"/>
                <a:ext cx="2109019" cy="2109019"/>
              </a:xfrm>
              <a:prstGeom prst="hexagon">
                <a:avLst/>
              </a:prstGeom>
              <a:solidFill>
                <a:srgbClr val="F7ACB9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scene3d>
                <a:camera prst="perspectiveAbove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86263" y="2284988"/>
                <a:ext cx="1808630" cy="9804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Cỏ</a:t>
                </a: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kumimoji="0" lang="en-US" sz="3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dại</a:t>
                </a:r>
                <a:endPara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endParaRPr>
              </a:p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Cỏ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mọc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tự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nhiên</a:t>
                </a:r>
                <a:endPara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endParaRPr>
              </a:p>
            </p:txBody>
          </p:sp>
          <p:sp>
            <p:nvSpPr>
              <p:cNvPr id="23" name="Hexagon 22">
                <a:extLst>
                  <a:ext uri="{FF2B5EF4-FFF2-40B4-BE49-F238E27FC236}">
                    <a16:creationId xmlns:a16="http://schemas.microsoft.com/office/drawing/2014/main" id="{5CA519C3-BF65-4BCC-8CA7-25167CB5B6B7}"/>
                  </a:ext>
                </a:extLst>
              </p:cNvPr>
              <p:cNvSpPr/>
              <p:nvPr/>
            </p:nvSpPr>
            <p:spPr>
              <a:xfrm>
                <a:off x="174310" y="4413423"/>
                <a:ext cx="2109019" cy="2109019"/>
              </a:xfrm>
              <a:prstGeom prst="hexagon">
                <a:avLst/>
              </a:prstGeom>
              <a:solidFill>
                <a:srgbClr val="F7ACB9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scene3d>
                <a:camera prst="perspectiveAbove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5A77B34-F5DA-493C-879A-3BDCB3478EC4}"/>
                  </a:ext>
                </a:extLst>
              </p:cNvPr>
              <p:cNvSpPr txBox="1"/>
              <p:nvPr/>
            </p:nvSpPr>
            <p:spPr>
              <a:xfrm>
                <a:off x="276649" y="4387842"/>
                <a:ext cx="1808630" cy="1650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Thứ</a:t>
                </a: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 </a:t>
                </a:r>
                <a:r>
                  <a:rPr kumimoji="0" lang="en-US" sz="3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đến</a:t>
                </a:r>
                <a:endPara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endParaRPr>
              </a:p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Sau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đó</a:t>
                </a:r>
                <a:endPara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endParaRPr>
              </a:p>
            </p:txBody>
          </p:sp>
        </p:grpSp>
        <p:cxnSp>
          <p:nvCxnSpPr>
            <p:cNvPr id="54" name="10"/>
            <p:cNvCxnSpPr/>
            <p:nvPr/>
          </p:nvCxnSpPr>
          <p:spPr>
            <a:xfrm>
              <a:off x="4983113" y="2340310"/>
              <a:ext cx="1426280" cy="0"/>
            </a:xfrm>
            <a:prstGeom prst="line">
              <a:avLst/>
            </a:prstGeom>
            <a:ln w="19050">
              <a:solidFill>
                <a:srgbClr val="339183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85220" y="95250"/>
            <a:ext cx="906780" cy="848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DE4B-AD3D-49BF-9D9F-44634C8C6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E7D17C-8ED1-4A76-B91A-CD50EEB511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58410" y="1295980"/>
            <a:ext cx="9525965" cy="1789057"/>
          </a:xfrm>
        </p:spPr>
      </p:pic>
      <p:pic>
        <p:nvPicPr>
          <p:cNvPr id="6" name="Content Placeholder 10" descr="logo">
            <a:extLst>
              <a:ext uri="{FF2B5EF4-FFF2-40B4-BE49-F238E27FC236}">
                <a16:creationId xmlns:a16="http://schemas.microsoft.com/office/drawing/2014/main" id="{65ACFD0C-4206-46FB-A591-A72C610839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76B20624-2B04-4D35-A636-A913F3068E17}"/>
              </a:ext>
            </a:extLst>
          </p:cNvPr>
          <p:cNvSpPr/>
          <p:nvPr/>
        </p:nvSpPr>
        <p:spPr>
          <a:xfrm>
            <a:off x="1458409" y="3588152"/>
            <a:ext cx="1747777" cy="8449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cỏ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dại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F50D654-247D-4462-A80A-89AA2FCBAB34}"/>
              </a:ext>
            </a:extLst>
          </p:cNvPr>
          <p:cNvSpPr/>
          <p:nvPr/>
        </p:nvSpPr>
        <p:spPr>
          <a:xfrm>
            <a:off x="3831219" y="3683903"/>
            <a:ext cx="2060295" cy="8449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cánh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chim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0594A5A-D535-496A-A9ED-04A2E8B918EE}"/>
              </a:ext>
            </a:extLst>
          </p:cNvPr>
          <p:cNvSpPr/>
          <p:nvPr/>
        </p:nvSpPr>
        <p:spPr>
          <a:xfrm>
            <a:off x="6516547" y="3683903"/>
            <a:ext cx="2060295" cy="8449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trẻ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1666C73-E01D-4AA8-A553-9CF7CA1D0527}"/>
              </a:ext>
            </a:extLst>
          </p:cNvPr>
          <p:cNvSpPr/>
          <p:nvPr/>
        </p:nvSpPr>
        <p:spPr>
          <a:xfrm>
            <a:off x="9201875" y="3643392"/>
            <a:ext cx="2060295" cy="8449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lớn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30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745E3-7C73-4956-AD94-930A124A8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71A6D-55FB-4E22-92A0-7E508C3CB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6C0FAD-E468-4442-820B-C78D1F5AD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317" y="102725"/>
            <a:ext cx="8671366" cy="5155074"/>
          </a:xfrm>
          <a:prstGeom prst="rect">
            <a:avLst/>
          </a:prstGeom>
        </p:spPr>
      </p:pic>
      <p:sp>
        <p:nvSpPr>
          <p:cNvPr id="6" name="Cloud 5">
            <a:extLst>
              <a:ext uri="{FF2B5EF4-FFF2-40B4-BE49-F238E27FC236}">
                <a16:creationId xmlns:a16="http://schemas.microsoft.com/office/drawing/2014/main" id="{0D96E12F-CE22-4ED2-A58F-B9963A21E812}"/>
              </a:ext>
            </a:extLst>
          </p:cNvPr>
          <p:cNvSpPr/>
          <p:nvPr/>
        </p:nvSpPr>
        <p:spPr>
          <a:xfrm>
            <a:off x="3321934" y="5440362"/>
            <a:ext cx="5405377" cy="1314913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Biển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cánh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buồm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rừng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lửa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ao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7" name="Content Placeholder 10" descr="logo">
            <a:extLst>
              <a:ext uri="{FF2B5EF4-FFF2-40B4-BE49-F238E27FC236}">
                <a16:creationId xmlns:a16="http://schemas.microsoft.com/office/drawing/2014/main" id="{7E19A384-CA3C-4A41-8E37-9918B4A3C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1683" y="0"/>
            <a:ext cx="1656080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8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DC4A7-AFA6-4BA9-B070-99ED8FD10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20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97809-51FA-41B8-8BD1-FE441D915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46E093-1D57-4D6D-9218-61A2A02D2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737" y="199142"/>
            <a:ext cx="4155311" cy="27347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345073-FEA0-49BF-9167-1D3DC60EC059}"/>
              </a:ext>
            </a:extLst>
          </p:cNvPr>
          <p:cNvSpPr txBox="1"/>
          <p:nvPr/>
        </p:nvSpPr>
        <p:spPr>
          <a:xfrm>
            <a:off x="1354238" y="3240911"/>
            <a:ext cx="7928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3. Theo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khổ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cuối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2F0A17-A889-48B0-A173-8B778C285D5F}"/>
              </a:ext>
            </a:extLst>
          </p:cNvPr>
          <p:cNvSpPr txBox="1"/>
          <p:nvPr/>
        </p:nvSpPr>
        <p:spPr>
          <a:xfrm>
            <a:off x="1354237" y="4007216"/>
            <a:ext cx="9734309" cy="2207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LcPeriod"/>
            </a:pP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sóng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vỗ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342900" indent="-342900">
              <a:lnSpc>
                <a:spcPct val="150000"/>
              </a:lnSpc>
              <a:buAutoNum type="alphaLcPeriod"/>
            </a:pP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trời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đang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bay</a:t>
            </a:r>
          </a:p>
          <a:p>
            <a:pPr marL="342900" indent="-342900">
              <a:lnSpc>
                <a:spcPct val="150000"/>
              </a:lnSpc>
              <a:buAutoNum type="alphaLcPeriod"/>
            </a:pP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nhiều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điều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thú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vị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cuộc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sống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32F5B30-A56E-4728-9227-E75D06A88F8B}"/>
              </a:ext>
            </a:extLst>
          </p:cNvPr>
          <p:cNvSpPr/>
          <p:nvPr/>
        </p:nvSpPr>
        <p:spPr>
          <a:xfrm>
            <a:off x="1261641" y="5671595"/>
            <a:ext cx="544010" cy="584775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1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60E25-3888-403C-A5C2-7098EAA24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11B91D-7E4B-4291-A7F6-A408599A2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363" y="83653"/>
            <a:ext cx="7894320" cy="5617845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F2DD74A-687C-4B04-BE56-A2D14DBC334C}"/>
              </a:ext>
            </a:extLst>
          </p:cNvPr>
          <p:cNvSpPr/>
          <p:nvPr/>
        </p:nvSpPr>
        <p:spPr>
          <a:xfrm>
            <a:off x="1936557" y="5884061"/>
            <a:ext cx="10008516" cy="79341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vần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giống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nhau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cuối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dòng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6" name="Content Placeholder 10" descr="logo">
            <a:extLst>
              <a:ext uri="{FF2B5EF4-FFF2-40B4-BE49-F238E27FC236}">
                <a16:creationId xmlns:a16="http://schemas.microsoft.com/office/drawing/2014/main" id="{41D0EDE3-ACA0-41A0-9029-AC14FC2B8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8E2BB42C-E58A-439E-862D-E98AC83DC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487DF99-5B30-47C0-8E2D-B1F12C1FF6EA}"/>
              </a:ext>
            </a:extLst>
          </p:cNvPr>
          <p:cNvCxnSpPr/>
          <p:nvPr/>
        </p:nvCxnSpPr>
        <p:spPr>
          <a:xfrm>
            <a:off x="5729468" y="2569580"/>
            <a:ext cx="19677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C4699D-4967-4650-8C2E-361D18CAFA32}"/>
              </a:ext>
            </a:extLst>
          </p:cNvPr>
          <p:cNvCxnSpPr>
            <a:cxnSpLocks/>
          </p:cNvCxnSpPr>
          <p:nvPr/>
        </p:nvCxnSpPr>
        <p:spPr>
          <a:xfrm>
            <a:off x="5231757" y="2893672"/>
            <a:ext cx="25464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2104B68-3526-4F19-B700-469D811EF3E4}"/>
              </a:ext>
            </a:extLst>
          </p:cNvPr>
          <p:cNvCxnSpPr>
            <a:cxnSpLocks/>
          </p:cNvCxnSpPr>
          <p:nvPr/>
        </p:nvCxnSpPr>
        <p:spPr>
          <a:xfrm>
            <a:off x="8738886" y="2569580"/>
            <a:ext cx="254643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21B3FCA-7907-4D13-AB76-5F71C0CDC1D1}"/>
              </a:ext>
            </a:extLst>
          </p:cNvPr>
          <p:cNvCxnSpPr>
            <a:cxnSpLocks/>
          </p:cNvCxnSpPr>
          <p:nvPr/>
        </p:nvCxnSpPr>
        <p:spPr>
          <a:xfrm>
            <a:off x="8437944" y="2893672"/>
            <a:ext cx="254643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0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60E25-3888-403C-A5C2-7098EAA24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11B91D-7E4B-4291-A7F6-A408599A2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655" y="-22860"/>
            <a:ext cx="7894320" cy="5617845"/>
          </a:xfrm>
          <a:prstGeom prst="rect">
            <a:avLst/>
          </a:prstGeom>
        </p:spPr>
      </p:pic>
      <p:pic>
        <p:nvPicPr>
          <p:cNvPr id="6" name="Content Placeholder 10" descr="logo">
            <a:extLst>
              <a:ext uri="{FF2B5EF4-FFF2-40B4-BE49-F238E27FC236}">
                <a16:creationId xmlns:a16="http://schemas.microsoft.com/office/drawing/2014/main" id="{41D0EDE3-ACA0-41A0-9029-AC14FC2B8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6BA1DF2C-EF0E-46E5-AE2A-62B019442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26813AD-8ACE-45CD-A194-2CE75D849631}"/>
              </a:ext>
            </a:extLst>
          </p:cNvPr>
          <p:cNvSpPr/>
          <p:nvPr/>
        </p:nvSpPr>
        <p:spPr>
          <a:xfrm>
            <a:off x="1936557" y="5884061"/>
            <a:ext cx="10008516" cy="79341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chỉ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sự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vật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khổ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hoặc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3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6C11F7D-D349-4077-BCF1-6148FB1B14BA}"/>
              </a:ext>
            </a:extLst>
          </p:cNvPr>
          <p:cNvCxnSpPr/>
          <p:nvPr/>
        </p:nvCxnSpPr>
        <p:spPr>
          <a:xfrm>
            <a:off x="5932170" y="4480560"/>
            <a:ext cx="3886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ECE4214-133F-4D95-B44A-BC5E29C96668}"/>
              </a:ext>
            </a:extLst>
          </p:cNvPr>
          <p:cNvCxnSpPr>
            <a:cxnSpLocks/>
          </p:cNvCxnSpPr>
          <p:nvPr/>
        </p:nvCxnSpPr>
        <p:spPr>
          <a:xfrm>
            <a:off x="5520690" y="4800600"/>
            <a:ext cx="9829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3CF4364-E710-4739-986A-2B921CC41062}"/>
              </a:ext>
            </a:extLst>
          </p:cNvPr>
          <p:cNvCxnSpPr>
            <a:cxnSpLocks/>
          </p:cNvCxnSpPr>
          <p:nvPr/>
        </p:nvCxnSpPr>
        <p:spPr>
          <a:xfrm>
            <a:off x="5932170" y="5177790"/>
            <a:ext cx="3886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BCBB6F-D821-417A-83B6-75A9F01785BB}"/>
              </a:ext>
            </a:extLst>
          </p:cNvPr>
          <p:cNvCxnSpPr>
            <a:cxnSpLocks/>
          </p:cNvCxnSpPr>
          <p:nvPr/>
        </p:nvCxnSpPr>
        <p:spPr>
          <a:xfrm>
            <a:off x="5543550" y="5474970"/>
            <a:ext cx="3886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1329B9E-DD3A-4457-A079-EA26BC6D1D12}"/>
              </a:ext>
            </a:extLst>
          </p:cNvPr>
          <p:cNvCxnSpPr>
            <a:cxnSpLocks/>
          </p:cNvCxnSpPr>
          <p:nvPr/>
        </p:nvCxnSpPr>
        <p:spPr>
          <a:xfrm>
            <a:off x="7600950" y="2091690"/>
            <a:ext cx="3886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F855C66-B699-45D1-B538-605692DA55C7}"/>
              </a:ext>
            </a:extLst>
          </p:cNvPr>
          <p:cNvCxnSpPr>
            <a:cxnSpLocks/>
          </p:cNvCxnSpPr>
          <p:nvPr/>
        </p:nvCxnSpPr>
        <p:spPr>
          <a:xfrm>
            <a:off x="8618220" y="2103120"/>
            <a:ext cx="3886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CC83A6-16D7-4E3D-8FC4-1BC7F2AF1EA2}"/>
              </a:ext>
            </a:extLst>
          </p:cNvPr>
          <p:cNvCxnSpPr>
            <a:cxnSpLocks/>
          </p:cNvCxnSpPr>
          <p:nvPr/>
        </p:nvCxnSpPr>
        <p:spPr>
          <a:xfrm>
            <a:off x="7406640" y="2480310"/>
            <a:ext cx="3886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2F689D-9E65-4D8C-A19E-3DC9DD036DF5}"/>
              </a:ext>
            </a:extLst>
          </p:cNvPr>
          <p:cNvCxnSpPr>
            <a:cxnSpLocks/>
          </p:cNvCxnSpPr>
          <p:nvPr/>
        </p:nvCxnSpPr>
        <p:spPr>
          <a:xfrm>
            <a:off x="8229600" y="2800350"/>
            <a:ext cx="3886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861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29360-F460-4D14-9CEA-BF6A5A99C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Đặt một câu về một cuốn truyện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A44D4-3BA2-4659-AC43-C404776B6B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M. Truyện Tích Chu nói về tình cảm bà cháu</a:t>
            </a:r>
            <a:endParaRPr lang="en-US" sz="40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6A0750-EE2A-46EA-86E2-CFBBA5A40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5547" y="2755231"/>
            <a:ext cx="6027821" cy="3553495"/>
          </a:xfrm>
          <a:prstGeom prst="rect">
            <a:avLst/>
          </a:prstGeom>
        </p:spPr>
      </p:pic>
      <p:pic>
        <p:nvPicPr>
          <p:cNvPr id="6" name="Content Placeholder 10" descr="logo">
            <a:extLst>
              <a:ext uri="{FF2B5EF4-FFF2-40B4-BE49-F238E27FC236}">
                <a16:creationId xmlns:a16="http://schemas.microsoft.com/office/drawing/2014/main" id="{5240D7E2-FBD8-4B51-9D02-C4AF455322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654" y="154004"/>
            <a:ext cx="1656080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9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4"/>
          <a:stretch>
            <a:fillRect/>
          </a:stretch>
        </p:blipFill>
        <p:spPr bwMode="auto">
          <a:xfrm>
            <a:off x="0" y="1"/>
            <a:ext cx="12192000" cy="61377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4" r="-7931"/>
          <a:stretch>
            <a:fillRect/>
          </a:stretch>
        </p:blipFill>
        <p:spPr bwMode="auto">
          <a:xfrm>
            <a:off x="0" y="3530712"/>
            <a:ext cx="13228320" cy="300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506" b="100000" l="3875" r="71250">
                        <a14:foregroundMark x1="11500" y1="87040" x2="16000" y2="85289"/>
                        <a14:foregroundMark x1="13500" y1="73730" x2="17875" y2="73380"/>
                        <a14:backgroundMark x1="4500" y1="62697" x2="31875" y2="53940"/>
                        <a14:backgroundMark x1="51125" y1="46585" x2="64875" y2="41506"/>
                        <a14:backgroundMark x1="14000" y1="95972" x2="68375" y2="77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40" t="44372" r="39696" b="7180"/>
          <a:stretch>
            <a:fillRect/>
          </a:stretch>
        </p:blipFill>
        <p:spPr bwMode="auto">
          <a:xfrm>
            <a:off x="-121920" y="3909696"/>
            <a:ext cx="1988821" cy="136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043" l="778" r="100000">
                        <a14:foregroundMark x1="36333" y1="58152" x2="47778" y2="56522"/>
                        <a14:backgroundMark x1="27111" y1="63152" x2="31889" y2="62500"/>
                        <a14:backgroundMark x1="35556" y1="61522" x2="43333" y2="63152"/>
                        <a14:backgroundMark x1="47444" y1="62826" x2="51778" y2="64457"/>
                        <a14:backgroundMark x1="46111" y1="61848" x2="46111" y2="644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762000" y="4671960"/>
            <a:ext cx="2919160" cy="2984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564" b="100000" l="500" r="59125">
                        <a14:foregroundMark x1="24500" y1="85263" x2="23625" y2="95338"/>
                        <a14:foregroundMark x1="10500" y1="71729" x2="8500" y2="775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9226" b="-10166"/>
          <a:stretch>
            <a:fillRect/>
          </a:stretch>
        </p:blipFill>
        <p:spPr bwMode="auto">
          <a:xfrm>
            <a:off x="2529840" y="342901"/>
            <a:ext cx="1650643" cy="248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70677" l="57875" r="100000">
                        <a14:foregroundMark x1="78750" y1="49173" x2="79000" y2="60752"/>
                        <a14:foregroundMark x1="74750" y1="48271" x2="74000" y2="52782"/>
                        <a14:foregroundMark x1="73125" y1="48421" x2="73375" y2="51429"/>
                        <a14:foregroundMark x1="81750" y1="57444" x2="85625" y2="603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061" b="28509"/>
          <a:stretch>
            <a:fillRect/>
          </a:stretch>
        </p:blipFill>
        <p:spPr bwMode="auto">
          <a:xfrm>
            <a:off x="4381500" y="804173"/>
            <a:ext cx="1229717" cy="170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54375">
                        <a14:foregroundMark x1="23750" y1="53919" x2="23250" y2="65796"/>
                        <a14:foregroundMark x1="18875" y1="54869" x2="19500" y2="65321"/>
                        <a14:foregroundMark x1="20000" y1="52257" x2="17500" y2="57482"/>
                        <a14:foregroundMark x1="19500" y1="79335" x2="23250" y2="85511"/>
                        <a14:foregroundMark x1="30375" y1="55344" x2="39875" y2="78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47556" b="-8653"/>
          <a:stretch>
            <a:fillRect/>
          </a:stretch>
        </p:blipFill>
        <p:spPr bwMode="auto">
          <a:xfrm>
            <a:off x="6114703" y="743708"/>
            <a:ext cx="1732666" cy="204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lowchart: Connector 3">
            <a:hlinkClick r:id="rId14" action="ppaction://hlinksldjump"/>
          </p:cNvPr>
          <p:cNvSpPr/>
          <p:nvPr/>
        </p:nvSpPr>
        <p:spPr>
          <a:xfrm>
            <a:off x="2779918" y="2830151"/>
            <a:ext cx="617220" cy="667010"/>
          </a:xfrm>
          <a:prstGeom prst="flowChartConnector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</a:p>
        </p:txBody>
      </p:sp>
      <p:sp>
        <p:nvSpPr>
          <p:cNvPr id="19" name="Flowchart: Connector 18">
            <a:hlinkClick r:id="rId15" action="ppaction://hlinksldjump"/>
          </p:cNvPr>
          <p:cNvSpPr/>
          <p:nvPr/>
        </p:nvSpPr>
        <p:spPr>
          <a:xfrm>
            <a:off x="3646674" y="2837488"/>
            <a:ext cx="617220" cy="667010"/>
          </a:xfrm>
          <a:prstGeom prst="flowChartConnector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</a:t>
            </a:r>
          </a:p>
        </p:txBody>
      </p:sp>
      <p:sp>
        <p:nvSpPr>
          <p:cNvPr id="20" name="Flowchart: Connector 19">
            <a:hlinkClick r:id="rId16" action="ppaction://hlinksldjump"/>
          </p:cNvPr>
          <p:cNvSpPr/>
          <p:nvPr/>
        </p:nvSpPr>
        <p:spPr>
          <a:xfrm>
            <a:off x="4497595" y="2863700"/>
            <a:ext cx="617220" cy="667010"/>
          </a:xfrm>
          <a:prstGeom prst="flowChartConnector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</a:t>
            </a:r>
          </a:p>
        </p:txBody>
      </p:sp>
      <p:sp>
        <p:nvSpPr>
          <p:cNvPr id="21" name="Flowchart: Connector 20">
            <a:hlinkClick r:id="rId17" action="ppaction://hlinksldjump"/>
          </p:cNvPr>
          <p:cNvSpPr/>
          <p:nvPr/>
        </p:nvSpPr>
        <p:spPr>
          <a:xfrm>
            <a:off x="5302607" y="2863700"/>
            <a:ext cx="617220" cy="667010"/>
          </a:xfrm>
          <a:prstGeom prst="flowChartConnector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</a:t>
            </a:r>
          </a:p>
        </p:txBody>
      </p:sp>
      <p:sp>
        <p:nvSpPr>
          <p:cNvPr id="5" name="Rectangle 4"/>
          <p:cNvSpPr/>
          <p:nvPr/>
        </p:nvSpPr>
        <p:spPr>
          <a:xfrm rot="5400000">
            <a:off x="11386932" y="4568034"/>
            <a:ext cx="1072105" cy="440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2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ĐỘI A</a:t>
            </a:r>
          </a:p>
        </p:txBody>
      </p:sp>
      <p:sp>
        <p:nvSpPr>
          <p:cNvPr id="24" name="Rectangle 23"/>
          <p:cNvSpPr/>
          <p:nvPr/>
        </p:nvSpPr>
        <p:spPr>
          <a:xfrm rot="5400000">
            <a:off x="11446020" y="5849935"/>
            <a:ext cx="953927" cy="440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2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ĐỘI 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4.44444E-6 L 0.5 -4.44444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 -4.44444E-6 L 0.75 -4.44444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25 1.11111E-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1.11111E-6 L 0.5 1.11111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 1.11111E-6 L 0.75 1.11111E-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3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Viết</a:t>
            </a:r>
          </a:p>
        </p:txBody>
      </p:sp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1229677" y="2031528"/>
            <a:ext cx="486632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3200" dirty="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Trang sách còn có lửa</a:t>
            </a:r>
          </a:p>
          <a:p>
            <a:pPr lvl="0" algn="just">
              <a:defRPr/>
            </a:pPr>
            <a:r>
              <a:rPr lang="vi-VN" sz="3200" dirty="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Mà giấy chẳng cháy đâu</a:t>
            </a:r>
          </a:p>
          <a:p>
            <a:pPr lvl="0" algn="just">
              <a:defRPr/>
            </a:pPr>
            <a:r>
              <a:rPr lang="vi-VN" sz="3200" dirty="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Trang sách có ao sâu</a:t>
            </a:r>
          </a:p>
          <a:p>
            <a:pPr lvl="0" algn="just">
              <a:defRPr/>
            </a:pPr>
            <a:r>
              <a:rPr lang="vi-VN" sz="3200" dirty="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Mà giấy không hề ướt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P001 4 hang 1 ô ly" panose="020B0603050302020204" charset="0"/>
              <a:cs typeface="HP001 4 hang 1 ô ly" panose="020B0603050302020204" charset="0"/>
            </a:endParaRPr>
          </a:p>
        </p:txBody>
      </p:sp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CBEBA727-938B-4B9B-BA0D-4137C430FDFB}"/>
              </a:ext>
            </a:extLst>
          </p:cNvPr>
          <p:cNvSpPr/>
          <p:nvPr/>
        </p:nvSpPr>
        <p:spPr>
          <a:xfrm>
            <a:off x="1027430" y="548433"/>
            <a:ext cx="3751580" cy="7531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 –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491CD692-9B6B-469A-A827-924368ADD6A1}"/>
              </a:ext>
            </a:extLst>
          </p:cNvPr>
          <p:cNvSpPr txBox="1"/>
          <p:nvPr/>
        </p:nvSpPr>
        <p:spPr>
          <a:xfrm>
            <a:off x="6096000" y="2031528"/>
            <a:ext cx="529790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320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Trang sách không nói được</a:t>
            </a:r>
          </a:p>
          <a:p>
            <a:pPr lvl="0" algn="just">
              <a:defRPr/>
            </a:pPr>
            <a:r>
              <a:rPr lang="vi-VN" sz="320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Sao em nghe điều gì</a:t>
            </a:r>
          </a:p>
          <a:p>
            <a:pPr lvl="0" algn="just">
              <a:defRPr/>
            </a:pPr>
            <a:r>
              <a:rPr lang="vi-VN" sz="320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Dạt dào như sóng vỗ</a:t>
            </a:r>
          </a:p>
          <a:p>
            <a:pPr lvl="0" algn="just">
              <a:defRPr/>
            </a:pPr>
            <a:r>
              <a:rPr lang="vi-VN" sz="320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Một chân trời đang đi.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P001 4 hang 1 ô ly" panose="020B0603050302020204" charset="0"/>
              <a:cs typeface="HP001 4 hang 1 ô ly" panose="020B0603050302020204" charset="0"/>
            </a:endParaRPr>
          </a:p>
        </p:txBody>
      </p:sp>
      <p:pic>
        <p:nvPicPr>
          <p:cNvPr id="5" name="Content Placeholder 10" descr="logo">
            <a:extLst>
              <a:ext uri="{FF2B5EF4-FFF2-40B4-BE49-F238E27FC236}">
                <a16:creationId xmlns:a16="http://schemas.microsoft.com/office/drawing/2014/main" id="{17ECF01F-88AB-487E-98A4-7DDC1C4B0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2612" y="79168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9B856-2646-415A-934D-91A0328D8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695" y="453640"/>
            <a:ext cx="10515600" cy="1325563"/>
          </a:xfrm>
        </p:spPr>
        <p:txBody>
          <a:bodyPr/>
          <a:lstStyle/>
          <a:p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tác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giả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cuốn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đã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7" name="Content Placeholder 20" descr="logo">
            <a:extLst>
              <a:ext uri="{FF2B5EF4-FFF2-40B4-BE49-F238E27FC236}">
                <a16:creationId xmlns:a16="http://schemas.microsoft.com/office/drawing/2014/main" id="{1D3C55DA-A6B2-47B4-9DF0-EB47686AB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480" y="92393"/>
            <a:ext cx="1564640" cy="1598295"/>
          </a:xfrm>
          <a:prstGeom prst="rect">
            <a:avLst/>
          </a:prstGeom>
        </p:spPr>
      </p:pic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1BC8F9C6-7DE4-44F0-9FEC-A032296FC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95" y="1779203"/>
            <a:ext cx="7014410" cy="4451651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FED46469-7C58-40E8-B9F1-43A01CF7C11E}"/>
              </a:ext>
            </a:extLst>
          </p:cNvPr>
          <p:cNvSpPr/>
          <p:nvPr/>
        </p:nvSpPr>
        <p:spPr>
          <a:xfrm>
            <a:off x="3826042" y="1985211"/>
            <a:ext cx="2033337" cy="6737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85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atin typeface="Arial-Rounded" panose="020B0500000000000000" charset="0"/>
                <a:cs typeface="Arial-Rounded" panose="020B0500000000000000" charset="0"/>
              </a:rPr>
              <a:t>3. Chọn a hoặc b</a:t>
            </a:r>
            <a:br>
              <a:rPr lang="en-US">
                <a:latin typeface="Arial-Rounded" panose="020B0500000000000000" charset="0"/>
                <a:cs typeface="Arial-Rounded" panose="020B0500000000000000" charset="0"/>
              </a:rPr>
            </a:br>
            <a:endParaRPr lang="en-US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675640" y="75057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a.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Chọn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 l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hoặc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 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thay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cho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 ô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j-ea"/>
                <a:cs typeface="Arial-Rounded" panose="020B0500000000000000" charset="0"/>
              </a:rPr>
              <a:t>vuông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j-ea"/>
              <a:cs typeface="Arial-Rounded" panose="020B0500000000000000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13079" y="1952446"/>
            <a:ext cx="1135005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Dao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có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mài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mới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sắc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,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người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có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học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mới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nên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Hay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học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thì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sang hay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làm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thì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có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+mn-ea"/>
                <a:cs typeface="Arial-Rounded" panose="020B0500000000000000" charset="0"/>
              </a:rPr>
              <a:t> </a:t>
            </a:r>
          </a:p>
          <a:p>
            <a:pPr marL="571500" lvl="0" indent="-571500">
              <a:buFontTx/>
              <a:buChar char="-"/>
              <a:defRPr/>
            </a:pPr>
            <a:r>
              <a:rPr lang="vi-VN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Lật từng trang, từng trang</a:t>
            </a:r>
          </a:p>
          <a:p>
            <a:pPr lvl="0">
              <a:defRPr/>
            </a:pPr>
            <a:r>
              <a:rPr lang="en-US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  </a:t>
            </a:r>
            <a:r>
              <a:rPr lang="vi-VN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Giấy trắng sờ mát rượi</a:t>
            </a:r>
            <a:endParaRPr lang="en-US" sz="4400" dirty="0">
              <a:solidFill>
                <a:prstClr val="black"/>
              </a:solidFill>
              <a:latin typeface="Arial-Rounded" panose="020B0500000000000000" charset="0"/>
              <a:cs typeface="Arial-Rounded" panose="020B0500000000000000" charset="0"/>
            </a:endParaRPr>
          </a:p>
          <a:p>
            <a:pPr lvl="0">
              <a:defRPr/>
            </a:pPr>
            <a:r>
              <a:rPr lang="en-US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  T</a:t>
            </a:r>
            <a:r>
              <a:rPr lang="vi-VN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hơm tho mùi giấy mới</a:t>
            </a:r>
          </a:p>
          <a:p>
            <a:pPr lvl="0">
              <a:defRPr/>
            </a:pPr>
            <a:r>
              <a:rPr lang="en-US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   </a:t>
            </a:r>
            <a:r>
              <a:rPr lang="vi-VN" sz="4400" dirty="0">
                <a:solidFill>
                  <a:prstClr val="black"/>
                </a:solidFill>
                <a:latin typeface="Arial-Rounded" panose="020B0500000000000000" charset="0"/>
                <a:cs typeface="Arial-Rounded" panose="020B0500000000000000" charset="0"/>
              </a:rPr>
              <a:t>Nắn nót bàn tay xinh.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charset="0"/>
              <a:ea typeface="+mn-ea"/>
              <a:cs typeface="Arial-Rounded" panose="020B0500000000000000" charset="0"/>
            </a:endParaRPr>
          </a:p>
        </p:txBody>
      </p:sp>
      <p:pic>
        <p:nvPicPr>
          <p:cNvPr id="9" name="Content Placeholder 8" descr="008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55240" y="2206728"/>
            <a:ext cx="281500" cy="421163"/>
          </a:xfrm>
          <a:prstGeom prst="rect">
            <a:avLst/>
          </a:prstGeom>
        </p:spPr>
      </p:pic>
      <p:pic>
        <p:nvPicPr>
          <p:cNvPr id="12" name="Content Placeholder 8" descr="00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8426" y="2803392"/>
            <a:ext cx="300185" cy="477807"/>
          </a:xfrm>
          <a:prstGeom prst="rect">
            <a:avLst/>
          </a:prstGeom>
        </p:spPr>
      </p:pic>
      <p:pic>
        <p:nvPicPr>
          <p:cNvPr id="14" name="Content Placeholder 13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pic>
        <p:nvPicPr>
          <p:cNvPr id="15" name="Content Placeholder 8" descr="0083">
            <a:extLst>
              <a:ext uri="{FF2B5EF4-FFF2-40B4-BE49-F238E27FC236}">
                <a16:creationId xmlns:a16="http://schemas.microsoft.com/office/drawing/2014/main" id="{4FCDEB62-A5BA-4570-8F76-6ECE90472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787" y="3429000"/>
            <a:ext cx="319361" cy="477807"/>
          </a:xfrm>
          <a:prstGeom prst="rect">
            <a:avLst/>
          </a:prstGeom>
        </p:spPr>
      </p:pic>
      <p:pic>
        <p:nvPicPr>
          <p:cNvPr id="10" name="Content Placeholder 8" descr="0083">
            <a:extLst>
              <a:ext uri="{FF2B5EF4-FFF2-40B4-BE49-F238E27FC236}">
                <a16:creationId xmlns:a16="http://schemas.microsoft.com/office/drawing/2014/main" id="{DD4B9F04-ECDA-4559-84DB-93AAB321E1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786" y="5438273"/>
            <a:ext cx="319361" cy="477807"/>
          </a:xfrm>
          <a:prstGeom prst="rect">
            <a:avLst/>
          </a:prstGeom>
        </p:spPr>
      </p:pic>
      <p:pic>
        <p:nvPicPr>
          <p:cNvPr id="11" name="Content Placeholder 8" descr="0083">
            <a:extLst>
              <a:ext uri="{FF2B5EF4-FFF2-40B4-BE49-F238E27FC236}">
                <a16:creationId xmlns:a16="http://schemas.microsoft.com/office/drawing/2014/main" id="{FB9C1AA7-9F19-4A77-80C2-32C96340E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502" y="5438272"/>
            <a:ext cx="319361" cy="477807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9FA16-66D1-4A7B-9744-2AFC19551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EBFF0-C1D9-45E4-94F6-FAA8B797F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87F30B-481A-4C87-931D-C645324E1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231" y="2082188"/>
            <a:ext cx="7535537" cy="2952291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B5DE589-1512-45BE-A7FB-1F807DAD6675}"/>
              </a:ext>
            </a:extLst>
          </p:cNvPr>
          <p:cNvSpPr/>
          <p:nvPr/>
        </p:nvSpPr>
        <p:spPr>
          <a:xfrm>
            <a:off x="5662669" y="2710149"/>
            <a:ext cx="4076241" cy="4957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gắn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bó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cố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gắng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gắng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sức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469E713-9F55-4727-890C-BAA5BB451382}"/>
              </a:ext>
            </a:extLst>
          </p:cNvPr>
          <p:cNvSpPr/>
          <p:nvPr/>
        </p:nvSpPr>
        <p:spPr>
          <a:xfrm>
            <a:off x="5662669" y="3310453"/>
            <a:ext cx="4076241" cy="4957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Ánh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nắng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uốn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nắn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nắn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nót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65F6BD2-88F9-4C25-94A9-F70739B67832}"/>
              </a:ext>
            </a:extLst>
          </p:cNvPr>
          <p:cNvSpPr/>
          <p:nvPr/>
        </p:nvSpPr>
        <p:spPr>
          <a:xfrm>
            <a:off x="5662669" y="3924586"/>
            <a:ext cx="4616068" cy="4957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Vần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vầng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trăng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vầng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trán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C02D79D-BB27-4A91-BF4D-52C30F17D029}"/>
              </a:ext>
            </a:extLst>
          </p:cNvPr>
          <p:cNvSpPr/>
          <p:nvPr/>
        </p:nvSpPr>
        <p:spPr>
          <a:xfrm>
            <a:off x="5662669" y="4495827"/>
            <a:ext cx="4616068" cy="4957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Vân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gỗ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vâng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vân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tay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0" name="Content Placeholder 20" descr="logo">
            <a:extLst>
              <a:ext uri="{FF2B5EF4-FFF2-40B4-BE49-F238E27FC236}">
                <a16:creationId xmlns:a16="http://schemas.microsoft.com/office/drawing/2014/main" id="{FE6C8FAF-6A49-4C81-B6AB-B5737B7F2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1480" y="92393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56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4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268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87981" y="2186613"/>
            <a:ext cx="5492476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Luyện</a:t>
            </a:r>
            <a:r>
              <a:rPr kumimoji="0" lang="en-US" sz="8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8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tập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4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651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CD675-60C5-48FC-A436-6184F8298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169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Chọn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chỉ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điểm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mỗi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đồ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dùng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tập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B05D-EC85-49AA-9EA0-169C8B33B5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73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lang="en-US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Thẳng</a:t>
            </a: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tắp</a:t>
            </a: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trắng</a:t>
            </a: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tinh</a:t>
            </a: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nhọn</a:t>
            </a: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hoắt</a:t>
            </a: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tím</a:t>
            </a: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ngắt</a:t>
            </a: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47BC1D-8F58-43E2-A656-9414596CF2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2710E4-1AA4-44C8-BB27-750A46A9E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2388" y="110169"/>
            <a:ext cx="889612" cy="7932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BF7BCB-AA3B-4ADC-A1FF-F8E7024F7C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3025190"/>
            <a:ext cx="5943599" cy="239707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856764F-ACD2-4115-ACF5-59D0F80BF300}"/>
              </a:ext>
            </a:extLst>
          </p:cNvPr>
          <p:cNvCxnSpPr/>
          <p:nvPr/>
        </p:nvCxnSpPr>
        <p:spPr>
          <a:xfrm>
            <a:off x="2430379" y="1913021"/>
            <a:ext cx="1840832" cy="140769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0D4B687-CF19-4FB5-A689-F48EB7FF5D98}"/>
              </a:ext>
            </a:extLst>
          </p:cNvPr>
          <p:cNvCxnSpPr/>
          <p:nvPr/>
        </p:nvCxnSpPr>
        <p:spPr>
          <a:xfrm>
            <a:off x="4271211" y="2009274"/>
            <a:ext cx="1299410" cy="200927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116B53A-C003-4FAF-BA57-6216D082C1EB}"/>
              </a:ext>
            </a:extLst>
          </p:cNvPr>
          <p:cNvCxnSpPr/>
          <p:nvPr/>
        </p:nvCxnSpPr>
        <p:spPr>
          <a:xfrm>
            <a:off x="6785811" y="1913021"/>
            <a:ext cx="505326" cy="16983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972D346-562C-4D1B-8603-10997A5579E4}"/>
              </a:ext>
            </a:extLst>
          </p:cNvPr>
          <p:cNvCxnSpPr/>
          <p:nvPr/>
        </p:nvCxnSpPr>
        <p:spPr>
          <a:xfrm flipH="1">
            <a:off x="8037095" y="1913021"/>
            <a:ext cx="878305" cy="24664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11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36D1A-EDBC-4E54-B1A3-AAE37A367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EB38-ED15-4871-8EF5-FF9C9618D0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F8A0919-5BB2-41DB-B668-8D125F0F66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6C3CAA-72C0-40BC-B86A-C44C69010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947" y="1933909"/>
            <a:ext cx="8422105" cy="2598737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67FFB21-5EC1-4C9C-BC5F-5F3BEA2CA1E9}"/>
              </a:ext>
            </a:extLst>
          </p:cNvPr>
          <p:cNvCxnSpPr/>
          <p:nvPr/>
        </p:nvCxnSpPr>
        <p:spPr>
          <a:xfrm>
            <a:off x="5570621" y="3116179"/>
            <a:ext cx="649705" cy="6978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263AF18-32E1-4D83-904D-83437083E1C7}"/>
              </a:ext>
            </a:extLst>
          </p:cNvPr>
          <p:cNvCxnSpPr/>
          <p:nvPr/>
        </p:nvCxnSpPr>
        <p:spPr>
          <a:xfrm flipV="1">
            <a:off x="5570621" y="3116179"/>
            <a:ext cx="649705" cy="55345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1629CF3-8857-42FD-9C39-EDB0546A72DD}"/>
              </a:ext>
            </a:extLst>
          </p:cNvPr>
          <p:cNvCxnSpPr/>
          <p:nvPr/>
        </p:nvCxnSpPr>
        <p:spPr>
          <a:xfrm>
            <a:off x="5570621" y="4252913"/>
            <a:ext cx="64970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18">
            <a:extLst>
              <a:ext uri="{FF2B5EF4-FFF2-40B4-BE49-F238E27FC236}">
                <a16:creationId xmlns:a16="http://schemas.microsoft.com/office/drawing/2014/main" id="{4D3833CB-0346-4AEC-BFAF-7AA7B46BD2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11135825" y="-150193"/>
            <a:ext cx="1149671" cy="184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0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6" b="1131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8601"/>
            <a:ext cx="9144000" cy="2306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61" l="0" r="99400">
                        <a14:foregroundMark x1="39400" y1="16803" x2="39400" y2="23258"/>
                        <a14:foregroundMark x1="39800" y1="17623" x2="42200" y2="24180"/>
                        <a14:foregroundMark x1="56800" y1="17623" x2="59500" y2="24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49"/>
          <a:stretch>
            <a:fillRect/>
          </a:stretch>
        </p:blipFill>
        <p:spPr bwMode="auto">
          <a:xfrm>
            <a:off x="7467600" y="3524576"/>
            <a:ext cx="2743200" cy="2469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81200" y="376904"/>
            <a:ext cx="8412479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32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 trước em đã học bài gì?</a:t>
            </a:r>
            <a:endParaRPr lang="en-US" sz="1680" b="1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220980" y="3629152"/>
            <a:ext cx="5875020" cy="2482346"/>
          </a:xfrm>
          <a:prstGeom prst="cloudCallout">
            <a:avLst>
              <a:gd name="adj1" fmla="val 87219"/>
              <a:gd name="adj2" fmla="val -13353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320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Cuốn sách của em</a:t>
            </a:r>
          </a:p>
        </p:txBody>
      </p:sp>
      <p:sp>
        <p:nvSpPr>
          <p:cNvPr id="22" name="Right Arrow 21">
            <a:hlinkClick r:id="rId6" action="ppaction://hlinksldjump"/>
          </p:cNvPr>
          <p:cNvSpPr/>
          <p:nvPr/>
        </p:nvSpPr>
        <p:spPr>
          <a:xfrm>
            <a:off x="8926487" y="5620772"/>
            <a:ext cx="939016" cy="77230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1265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endParaRPr lang="en-US" sz="1265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9B856-2646-415A-934D-91A0328D8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695" y="453640"/>
            <a:ext cx="10515600" cy="1325563"/>
          </a:xfrm>
        </p:spPr>
        <p:txBody>
          <a:bodyPr/>
          <a:lstStyle/>
          <a:p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đồ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dùng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tập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7" name="Content Placeholder 20" descr="logo">
            <a:extLst>
              <a:ext uri="{FF2B5EF4-FFF2-40B4-BE49-F238E27FC236}">
                <a16:creationId xmlns:a16="http://schemas.microsoft.com/office/drawing/2014/main" id="{1D3C55DA-A6B2-47B4-9DF0-EB47686AB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480" y="92393"/>
            <a:ext cx="1564640" cy="15982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9C08AF-AF45-4B85-83BC-88C5268BD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758" y="2081211"/>
            <a:ext cx="6400800" cy="3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6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651BD-AECB-428F-AE79-EDDF3FAC3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3A7234-E91E-4A64-AF28-9FC80D55F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C418DD-244D-4359-8F5D-E575B42A1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726" y="1010654"/>
            <a:ext cx="9151754" cy="4735930"/>
          </a:xfrm>
          <a:prstGeom prst="rect">
            <a:avLst/>
          </a:prstGeom>
        </p:spPr>
      </p:pic>
      <p:pic>
        <p:nvPicPr>
          <p:cNvPr id="6" name="Content Placeholder 20" descr="logo">
            <a:extLst>
              <a:ext uri="{FF2B5EF4-FFF2-40B4-BE49-F238E27FC236}">
                <a16:creationId xmlns:a16="http://schemas.microsoft.com/office/drawing/2014/main" id="{88E53416-6FBC-427F-859E-0F40D1338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1480" y="92393"/>
            <a:ext cx="1564640" cy="15982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E66D93-FBBD-436A-81B0-31022CB99950}"/>
              </a:ext>
            </a:extLst>
          </p:cNvPr>
          <p:cNvSpPr/>
          <p:nvPr/>
        </p:nvSpPr>
        <p:spPr>
          <a:xfrm>
            <a:off x="5859379" y="2971800"/>
            <a:ext cx="236621" cy="204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01F07A-1371-455C-A20D-0844AAEFB484}"/>
              </a:ext>
            </a:extLst>
          </p:cNvPr>
          <p:cNvSpPr/>
          <p:nvPr/>
        </p:nvSpPr>
        <p:spPr>
          <a:xfrm>
            <a:off x="6894095" y="4235116"/>
            <a:ext cx="236621" cy="204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9CDE4F-B578-4004-81C8-CB3C5F43F686}"/>
              </a:ext>
            </a:extLst>
          </p:cNvPr>
          <p:cNvSpPr/>
          <p:nvPr/>
        </p:nvSpPr>
        <p:spPr>
          <a:xfrm>
            <a:off x="7130716" y="5034800"/>
            <a:ext cx="236621" cy="204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808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9EE10-A3E6-435A-A323-5B82DE36E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B4337-10F2-4113-9653-64E2FFB72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2D6A39-1B71-4DAE-9128-8405067AC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297" y="794084"/>
            <a:ext cx="8155405" cy="5382879"/>
          </a:xfrm>
          <a:prstGeom prst="rect">
            <a:avLst/>
          </a:prstGeom>
        </p:spPr>
      </p:pic>
      <p:pic>
        <p:nvPicPr>
          <p:cNvPr id="6" name="Content Placeholder 20" descr="logo">
            <a:extLst>
              <a:ext uri="{FF2B5EF4-FFF2-40B4-BE49-F238E27FC236}">
                <a16:creationId xmlns:a16="http://schemas.microsoft.com/office/drawing/2014/main" id="{51AE0A1A-04CF-4EE3-A721-3E99CFA766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1480" y="92393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54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5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425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87981" y="2186613"/>
            <a:ext cx="5492476" cy="255449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noProof="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</a:t>
            </a:r>
            <a:r>
              <a:rPr lang="en-US" sz="8000" noProof="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8000" noProof="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mở</a:t>
            </a:r>
            <a:r>
              <a:rPr lang="en-US" sz="8000" noProof="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8000" noProof="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rộng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4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353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8CCA1FB-23A3-44D8-9DE2-652668863C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994490"/>
            <a:ext cx="10905066" cy="4171186"/>
          </a:xfrm>
          <a:prstGeom prst="rect">
            <a:avLst/>
          </a:prstGeom>
        </p:spPr>
      </p:pic>
      <p:pic>
        <p:nvPicPr>
          <p:cNvPr id="6" name="Content Placeholder 20" descr="logo">
            <a:extLst>
              <a:ext uri="{FF2B5EF4-FFF2-40B4-BE49-F238E27FC236}">
                <a16:creationId xmlns:a16="http://schemas.microsoft.com/office/drawing/2014/main" id="{E6AC99CA-E5A6-4C2B-9E71-E2A08602D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4301" y="0"/>
            <a:ext cx="1307699" cy="133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4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26C36235-3ED0-4384-81A7-4F1BEF9E8C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1357037"/>
            <a:ext cx="10905066" cy="4143924"/>
          </a:xfrm>
          <a:prstGeom prst="rect">
            <a:avLst/>
          </a:prstGeom>
        </p:spPr>
      </p:pic>
      <p:pic>
        <p:nvPicPr>
          <p:cNvPr id="6" name="Content Placeholder 20" descr="logo">
            <a:extLst>
              <a:ext uri="{FF2B5EF4-FFF2-40B4-BE49-F238E27FC236}">
                <a16:creationId xmlns:a16="http://schemas.microsoft.com/office/drawing/2014/main" id="{CB091797-8CD4-4433-8FA0-6119D7E60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1480" y="92393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7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3C13E-FD47-41C6-A913-E6628E6C1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điều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thích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nhất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cuốn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sách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đã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B7062-A219-4432-B191-ED2A83D5E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91981B-166C-4564-A4FB-D552DE3F7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2253" y="1825625"/>
            <a:ext cx="7591926" cy="4250322"/>
          </a:xfrm>
          <a:prstGeom prst="rect">
            <a:avLst/>
          </a:prstGeom>
        </p:spPr>
      </p:pic>
      <p:pic>
        <p:nvPicPr>
          <p:cNvPr id="6" name="Content Placeholder 20" descr="logo">
            <a:extLst>
              <a:ext uri="{FF2B5EF4-FFF2-40B4-BE49-F238E27FC236}">
                <a16:creationId xmlns:a16="http://schemas.microsoft.com/office/drawing/2014/main" id="{9A638F9F-71A9-4627-B023-AA450E5AF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4301" y="0"/>
            <a:ext cx="1307699" cy="133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70972" y="3066708"/>
            <a:ext cx="42500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Chào tạm biệt các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B707E83-2B60-4F8D-80C8-052A8002F327}"/>
              </a:ext>
            </a:extLst>
          </p:cNvPr>
          <p:cNvSpPr/>
          <p:nvPr/>
        </p:nvSpPr>
        <p:spPr>
          <a:xfrm>
            <a:off x="146001" y="592765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6" b="1131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419666"/>
            <a:ext cx="9509760" cy="2260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61" l="0" r="99400">
                        <a14:foregroundMark x1="39400" y1="16803" x2="39400" y2="23258"/>
                        <a14:foregroundMark x1="39800" y1="17623" x2="42200" y2="24180"/>
                        <a14:foregroundMark x1="56800" y1="17623" x2="59500" y2="24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49"/>
          <a:stretch>
            <a:fillRect/>
          </a:stretch>
        </p:blipFill>
        <p:spPr bwMode="auto">
          <a:xfrm>
            <a:off x="7467600" y="3524576"/>
            <a:ext cx="2743200" cy="2469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0" y="663989"/>
            <a:ext cx="8961119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 sách là hàng chữ lớn ở khoảng giữa....</a:t>
            </a:r>
            <a:endParaRPr lang="en-US" sz="1920" b="1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241303" y="3524575"/>
            <a:ext cx="5612130" cy="2644993"/>
          </a:xfrm>
          <a:prstGeom prst="cloudCallout">
            <a:avLst>
              <a:gd name="adj1" fmla="val 66042"/>
              <a:gd name="adj2" fmla="val -6639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Bìa sách</a:t>
            </a:r>
          </a:p>
        </p:txBody>
      </p:sp>
      <p:sp>
        <p:nvSpPr>
          <p:cNvPr id="22" name="Right Arrow 21">
            <a:hlinkClick r:id="rId6" action="ppaction://hlinksldjump"/>
          </p:cNvPr>
          <p:cNvSpPr/>
          <p:nvPr/>
        </p:nvSpPr>
        <p:spPr>
          <a:xfrm>
            <a:off x="11252984" y="6044608"/>
            <a:ext cx="939016" cy="77230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1265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endParaRPr lang="en-US" sz="1265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6" b="1131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0" y="411481"/>
            <a:ext cx="9784080" cy="2123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61" l="0" r="99400">
                        <a14:foregroundMark x1="39400" y1="16803" x2="39400" y2="23258"/>
                        <a14:foregroundMark x1="39800" y1="17623" x2="42200" y2="24180"/>
                        <a14:foregroundMark x1="56800" y1="17623" x2="59500" y2="24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49"/>
          <a:stretch>
            <a:fillRect/>
          </a:stretch>
        </p:blipFill>
        <p:spPr bwMode="auto">
          <a:xfrm>
            <a:off x="7467600" y="3524576"/>
            <a:ext cx="2743200" cy="2469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98320" y="753160"/>
            <a:ext cx="9326879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32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 viết sách được gọi là:</a:t>
            </a:r>
            <a:endParaRPr lang="en-US" sz="1680" b="1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0" y="3703321"/>
            <a:ext cx="5141102" cy="2671812"/>
          </a:xfrm>
          <a:prstGeom prst="cloudCallout">
            <a:avLst>
              <a:gd name="adj1" fmla="val 95494"/>
              <a:gd name="adj2" fmla="val -13353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Tác giả</a:t>
            </a:r>
            <a:endParaRPr lang="en-US" sz="6000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2" name="Right Arrow 21">
            <a:hlinkClick r:id="rId6" action="ppaction://hlinksldjump"/>
          </p:cNvPr>
          <p:cNvSpPr/>
          <p:nvPr/>
        </p:nvSpPr>
        <p:spPr>
          <a:xfrm>
            <a:off x="11252984" y="6008922"/>
            <a:ext cx="939016" cy="77230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1265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endParaRPr lang="en-US" sz="1265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6" b="1131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"/>
            <a:ext cx="10241280" cy="2488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61" l="0" r="99400">
                        <a14:foregroundMark x1="39400" y1="16803" x2="39400" y2="23258"/>
                        <a14:foregroundMark x1="39800" y1="17623" x2="42200" y2="24180"/>
                        <a14:foregroundMark x1="56800" y1="17623" x2="59500" y2="24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49"/>
          <a:stretch>
            <a:fillRect/>
          </a:stretch>
        </p:blipFill>
        <p:spPr bwMode="auto">
          <a:xfrm>
            <a:off x="7467600" y="3524576"/>
            <a:ext cx="2743200" cy="2469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41120" y="274638"/>
            <a:ext cx="950976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Ngay sau trang bìa là gì......</a:t>
            </a:r>
            <a:endParaRPr lang="en-US" sz="1920" b="1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-121920" y="3819931"/>
            <a:ext cx="4160520" cy="2482346"/>
          </a:xfrm>
          <a:prstGeom prst="cloudCallout">
            <a:avLst>
              <a:gd name="adj1" fmla="val 95494"/>
              <a:gd name="adj2" fmla="val -13353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Mục lục</a:t>
            </a:r>
            <a:endParaRPr lang="en-US" sz="6000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2" name="Right Arrow 21">
            <a:hlinkClick r:id="rId6" action="ppaction://hlinksldjump"/>
          </p:cNvPr>
          <p:cNvSpPr/>
          <p:nvPr/>
        </p:nvSpPr>
        <p:spPr>
          <a:xfrm>
            <a:off x="11252984" y="6030914"/>
            <a:ext cx="939016" cy="77230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1265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endParaRPr lang="en-US" sz="1265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17"/>
          <p:cNvSpPr/>
          <p:nvPr/>
        </p:nvSpPr>
        <p:spPr>
          <a:xfrm>
            <a:off x="-51839" y="-17570"/>
            <a:ext cx="12243839" cy="2332270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  <a:gd name="connsiteX0-449" fmla="*/ 76 w 21676"/>
              <a:gd name="connsiteY0-450" fmla="*/ 0 h 23225"/>
              <a:gd name="connsiteX1-451" fmla="*/ 21676 w 21676"/>
              <a:gd name="connsiteY1-452" fmla="*/ 0 h 23225"/>
              <a:gd name="connsiteX2-453" fmla="*/ 21625 w 21676"/>
              <a:gd name="connsiteY2-454" fmla="*/ 18938 h 23225"/>
              <a:gd name="connsiteX3-455" fmla="*/ 17591 w 21676"/>
              <a:gd name="connsiteY3-456" fmla="*/ 19806 h 23225"/>
              <a:gd name="connsiteX4-457" fmla="*/ 8469 w 21676"/>
              <a:gd name="connsiteY4-458" fmla="*/ 23038 h 23225"/>
              <a:gd name="connsiteX5-459" fmla="*/ 1 w 21676"/>
              <a:gd name="connsiteY5-460" fmla="*/ 20416 h 23225"/>
              <a:gd name="connsiteX6-461" fmla="*/ 76 w 21676"/>
              <a:gd name="connsiteY6-462" fmla="*/ 0 h 23225"/>
              <a:gd name="connsiteX0-463" fmla="*/ 76 w 21676"/>
              <a:gd name="connsiteY0-464" fmla="*/ 0 h 23225"/>
              <a:gd name="connsiteX1-465" fmla="*/ 21676 w 21676"/>
              <a:gd name="connsiteY1-466" fmla="*/ 0 h 23225"/>
              <a:gd name="connsiteX2-467" fmla="*/ 21625 w 21676"/>
              <a:gd name="connsiteY2-468" fmla="*/ 18938 h 23225"/>
              <a:gd name="connsiteX3-469" fmla="*/ 17591 w 21676"/>
              <a:gd name="connsiteY3-470" fmla="*/ 19806 h 23225"/>
              <a:gd name="connsiteX4-471" fmla="*/ 8290 w 21676"/>
              <a:gd name="connsiteY4-472" fmla="*/ 23038 h 23225"/>
              <a:gd name="connsiteX5-473" fmla="*/ 1 w 21676"/>
              <a:gd name="connsiteY5-474" fmla="*/ 20416 h 23225"/>
              <a:gd name="connsiteX6-475" fmla="*/ 76 w 21676"/>
              <a:gd name="connsiteY6-476" fmla="*/ 0 h 23225"/>
              <a:gd name="connsiteX0-477" fmla="*/ 76 w 21676"/>
              <a:gd name="connsiteY0-478" fmla="*/ 0 h 23054"/>
              <a:gd name="connsiteX1-479" fmla="*/ 21676 w 21676"/>
              <a:gd name="connsiteY1-480" fmla="*/ 0 h 23054"/>
              <a:gd name="connsiteX2-481" fmla="*/ 21625 w 21676"/>
              <a:gd name="connsiteY2-482" fmla="*/ 18938 h 23054"/>
              <a:gd name="connsiteX3-483" fmla="*/ 17591 w 21676"/>
              <a:gd name="connsiteY3-484" fmla="*/ 19806 h 23054"/>
              <a:gd name="connsiteX4-485" fmla="*/ 8290 w 21676"/>
              <a:gd name="connsiteY4-486" fmla="*/ 23038 h 23054"/>
              <a:gd name="connsiteX5-487" fmla="*/ 1 w 21676"/>
              <a:gd name="connsiteY5-488" fmla="*/ 20416 h 23054"/>
              <a:gd name="connsiteX6-489" fmla="*/ 76 w 21676"/>
              <a:gd name="connsiteY6-490" fmla="*/ 0 h 23054"/>
              <a:gd name="connsiteX0-491" fmla="*/ 76 w 21676"/>
              <a:gd name="connsiteY0-492" fmla="*/ 0 h 23038"/>
              <a:gd name="connsiteX1-493" fmla="*/ 21676 w 21676"/>
              <a:gd name="connsiteY1-494" fmla="*/ 0 h 23038"/>
              <a:gd name="connsiteX2-495" fmla="*/ 21625 w 21676"/>
              <a:gd name="connsiteY2-496" fmla="*/ 18938 h 23038"/>
              <a:gd name="connsiteX3-497" fmla="*/ 17591 w 21676"/>
              <a:gd name="connsiteY3-498" fmla="*/ 19806 h 23038"/>
              <a:gd name="connsiteX4-499" fmla="*/ 8290 w 21676"/>
              <a:gd name="connsiteY4-500" fmla="*/ 23038 h 23038"/>
              <a:gd name="connsiteX5-501" fmla="*/ 1 w 21676"/>
              <a:gd name="connsiteY5-502" fmla="*/ 20416 h 23038"/>
              <a:gd name="connsiteX6-503" fmla="*/ 76 w 21676"/>
              <a:gd name="connsiteY6-504" fmla="*/ 0 h 23038"/>
              <a:gd name="connsiteX0-505" fmla="*/ 76 w 21676"/>
              <a:gd name="connsiteY0-506" fmla="*/ 0 h 23038"/>
              <a:gd name="connsiteX1-507" fmla="*/ 21676 w 21676"/>
              <a:gd name="connsiteY1-508" fmla="*/ 0 h 23038"/>
              <a:gd name="connsiteX2-509" fmla="*/ 21625 w 21676"/>
              <a:gd name="connsiteY2-510" fmla="*/ 18938 h 23038"/>
              <a:gd name="connsiteX3-511" fmla="*/ 18037 w 21676"/>
              <a:gd name="connsiteY3-512" fmla="*/ 19806 h 23038"/>
              <a:gd name="connsiteX4-513" fmla="*/ 8290 w 21676"/>
              <a:gd name="connsiteY4-514" fmla="*/ 23038 h 23038"/>
              <a:gd name="connsiteX5-515" fmla="*/ 1 w 21676"/>
              <a:gd name="connsiteY5-516" fmla="*/ 20416 h 23038"/>
              <a:gd name="connsiteX6-517" fmla="*/ 76 w 21676"/>
              <a:gd name="connsiteY6-518" fmla="*/ 0 h 23038"/>
              <a:gd name="connsiteX0-519" fmla="*/ 76 w 21676"/>
              <a:gd name="connsiteY0-520" fmla="*/ 0 h 23038"/>
              <a:gd name="connsiteX1-521" fmla="*/ 21676 w 21676"/>
              <a:gd name="connsiteY1-522" fmla="*/ 0 h 23038"/>
              <a:gd name="connsiteX2-523" fmla="*/ 21625 w 21676"/>
              <a:gd name="connsiteY2-524" fmla="*/ 19390 h 23038"/>
              <a:gd name="connsiteX3-525" fmla="*/ 18037 w 21676"/>
              <a:gd name="connsiteY3-526" fmla="*/ 19806 h 23038"/>
              <a:gd name="connsiteX4-527" fmla="*/ 8290 w 21676"/>
              <a:gd name="connsiteY4-528" fmla="*/ 23038 h 23038"/>
              <a:gd name="connsiteX5-529" fmla="*/ 1 w 21676"/>
              <a:gd name="connsiteY5-530" fmla="*/ 20416 h 23038"/>
              <a:gd name="connsiteX6-531" fmla="*/ 76 w 21676"/>
              <a:gd name="connsiteY6-532" fmla="*/ 0 h 23038"/>
              <a:gd name="connsiteX0-533" fmla="*/ 76 w 21676"/>
              <a:gd name="connsiteY0-534" fmla="*/ 0 h 23038"/>
              <a:gd name="connsiteX1-535" fmla="*/ 21676 w 21676"/>
              <a:gd name="connsiteY1-536" fmla="*/ 0 h 23038"/>
              <a:gd name="connsiteX2-537" fmla="*/ 21625 w 21676"/>
              <a:gd name="connsiteY2-538" fmla="*/ 19390 h 23038"/>
              <a:gd name="connsiteX3-539" fmla="*/ 18037 w 21676"/>
              <a:gd name="connsiteY3-540" fmla="*/ 19806 h 23038"/>
              <a:gd name="connsiteX4-541" fmla="*/ 8290 w 21676"/>
              <a:gd name="connsiteY4-542" fmla="*/ 23038 h 23038"/>
              <a:gd name="connsiteX5-543" fmla="*/ 1 w 21676"/>
              <a:gd name="connsiteY5-544" fmla="*/ 20416 h 23038"/>
              <a:gd name="connsiteX6-545" fmla="*/ 76 w 21676"/>
              <a:gd name="connsiteY6-546" fmla="*/ 0 h 23038"/>
              <a:gd name="connsiteX0-547" fmla="*/ 76 w 21676"/>
              <a:gd name="connsiteY0-548" fmla="*/ 0 h 23075"/>
              <a:gd name="connsiteX1-549" fmla="*/ 21676 w 21676"/>
              <a:gd name="connsiteY1-550" fmla="*/ 0 h 23075"/>
              <a:gd name="connsiteX2-551" fmla="*/ 21625 w 21676"/>
              <a:gd name="connsiteY2-552" fmla="*/ 19390 h 23075"/>
              <a:gd name="connsiteX3-553" fmla="*/ 18037 w 21676"/>
              <a:gd name="connsiteY3-554" fmla="*/ 19806 h 23075"/>
              <a:gd name="connsiteX4-555" fmla="*/ 8290 w 21676"/>
              <a:gd name="connsiteY4-556" fmla="*/ 23038 h 23075"/>
              <a:gd name="connsiteX5-557" fmla="*/ 1 w 21676"/>
              <a:gd name="connsiteY5-558" fmla="*/ 20416 h 23075"/>
              <a:gd name="connsiteX6-559" fmla="*/ 76 w 21676"/>
              <a:gd name="connsiteY6-560" fmla="*/ 0 h 230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075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4088"/>
                  <a:pt x="21625" y="19390"/>
                </a:cubicBezTo>
                <a:cubicBezTo>
                  <a:pt x="19315" y="19388"/>
                  <a:pt x="20217" y="19028"/>
                  <a:pt x="18037" y="19806"/>
                </a:cubicBezTo>
                <a:cubicBezTo>
                  <a:pt x="15320" y="20859"/>
                  <a:pt x="10963" y="22677"/>
                  <a:pt x="8290" y="23038"/>
                </a:cubicBezTo>
                <a:cubicBezTo>
                  <a:pt x="5677" y="23406"/>
                  <a:pt x="1035" y="20921"/>
                  <a:pt x="1" y="20416"/>
                </a:cubicBezTo>
                <a:cubicBezTo>
                  <a:pt x="-16" y="15915"/>
                  <a:pt x="93" y="4501"/>
                  <a:pt x="76" y="0"/>
                </a:cubicBezTo>
                <a:close/>
              </a:path>
            </a:pathLst>
          </a:custGeom>
          <a:solidFill>
            <a:srgbClr val="F0B4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83" tIns="54842" rIns="109683" bIns="54842" rtlCol="0" anchor="ctr"/>
          <a:lstStyle/>
          <a:p>
            <a:pPr algn="ctr"/>
            <a:endParaRPr lang="en-US" sz="1685"/>
          </a:p>
        </p:txBody>
      </p:sp>
      <p:sp>
        <p:nvSpPr>
          <p:cNvPr id="5" name="Flowchart: Document 17"/>
          <p:cNvSpPr/>
          <p:nvPr/>
        </p:nvSpPr>
        <p:spPr>
          <a:xfrm>
            <a:off x="-77689" y="-43829"/>
            <a:ext cx="12243839" cy="2132669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83" tIns="54842" rIns="109683" bIns="54842" rtlCol="0" anchor="ctr"/>
          <a:lstStyle/>
          <a:p>
            <a:pPr algn="ctr"/>
            <a:r>
              <a:rPr lang="en-US" sz="5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</a:t>
            </a:r>
            <a:r>
              <a:rPr lang="en-US" sz="5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…..</a:t>
            </a:r>
            <a:r>
              <a:rPr lang="en-US" sz="5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ngày</a:t>
            </a:r>
            <a:r>
              <a:rPr lang="en-US" sz="5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….</a:t>
            </a:r>
            <a:r>
              <a:rPr lang="en-US" sz="5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tháng</a:t>
            </a:r>
            <a:endParaRPr lang="en-US" sz="5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" y="214073"/>
            <a:ext cx="1609836" cy="1327150"/>
          </a:xfrm>
          <a:prstGeom prst="rect">
            <a:avLst/>
          </a:prstGeom>
          <a:noFill/>
        </p:spPr>
        <p:txBody>
          <a:bodyPr wrap="square" lIns="109669" tIns="54835" rIns="109669" bIns="54835" rtlCol="0">
            <a:spAutoFit/>
          </a:bodyPr>
          <a:lstStyle/>
          <a:p>
            <a:pPr algn="ctr"/>
            <a:r>
              <a:rPr lang="en-US" sz="7920" b="1" dirty="0">
                <a:solidFill>
                  <a:srgbClr val="FF0066"/>
                </a:solidFill>
                <a:latin typeface="Arial Rounded MT Bold" panose="020F070403050403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5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078480" y="3024728"/>
            <a:ext cx="7680960" cy="1170172"/>
            <a:chOff x="9566064" y="964372"/>
            <a:chExt cx="5446164" cy="698253"/>
          </a:xfrm>
          <a:solidFill>
            <a:schemeClr val="tx2"/>
          </a:solidFill>
        </p:grpSpPr>
        <p:sp>
          <p:nvSpPr>
            <p:cNvPr id="13" name="Rectangle 10"/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  <a:gd name="connsiteX0-23" fmla="*/ 0 w 5333999"/>
                <a:gd name="connsiteY0-24" fmla="*/ 0 h 724766"/>
                <a:gd name="connsiteX1-25" fmla="*/ 5334000 w 5333999"/>
                <a:gd name="connsiteY1-26" fmla="*/ 0 h 724766"/>
                <a:gd name="connsiteX2-27" fmla="*/ 3970191 w 5333999"/>
                <a:gd name="connsiteY2-28" fmla="*/ 513468 h 724766"/>
                <a:gd name="connsiteX3-29" fmla="*/ 5334000 w 5333999"/>
                <a:gd name="connsiteY3-30" fmla="*/ 724766 h 724766"/>
                <a:gd name="connsiteX4-31" fmla="*/ 0 w 5333999"/>
                <a:gd name="connsiteY4-32" fmla="*/ 724766 h 724766"/>
                <a:gd name="connsiteX5-33" fmla="*/ 0 w 5333999"/>
                <a:gd name="connsiteY5-34" fmla="*/ 0 h 724766"/>
                <a:gd name="connsiteX0-35" fmla="*/ 0 w 5334002"/>
                <a:gd name="connsiteY0-36" fmla="*/ 0 h 724766"/>
                <a:gd name="connsiteX1-37" fmla="*/ 5334000 w 5334002"/>
                <a:gd name="connsiteY1-38" fmla="*/ 0 h 724766"/>
                <a:gd name="connsiteX2-39" fmla="*/ 4572681 w 5334002"/>
                <a:gd name="connsiteY2-40" fmla="*/ 409907 h 724766"/>
                <a:gd name="connsiteX3-41" fmla="*/ 5334000 w 5334002"/>
                <a:gd name="connsiteY3-42" fmla="*/ 724766 h 724766"/>
                <a:gd name="connsiteX4-43" fmla="*/ 0 w 5334002"/>
                <a:gd name="connsiteY4-44" fmla="*/ 724766 h 724766"/>
                <a:gd name="connsiteX5-45" fmla="*/ 0 w 5334002"/>
                <a:gd name="connsiteY5-46" fmla="*/ 0 h 724766"/>
                <a:gd name="connsiteX0-47" fmla="*/ 0 w 5649495"/>
                <a:gd name="connsiteY0-48" fmla="*/ 0 h 724766"/>
                <a:gd name="connsiteX1-49" fmla="*/ 5649496 w 5649495"/>
                <a:gd name="connsiteY1-50" fmla="*/ 27302 h 724766"/>
                <a:gd name="connsiteX2-51" fmla="*/ 4572681 w 5649495"/>
                <a:gd name="connsiteY2-52" fmla="*/ 409907 h 724766"/>
                <a:gd name="connsiteX3-53" fmla="*/ 5334000 w 5649495"/>
                <a:gd name="connsiteY3-54" fmla="*/ 724766 h 724766"/>
                <a:gd name="connsiteX4-55" fmla="*/ 0 w 5649495"/>
                <a:gd name="connsiteY4-56" fmla="*/ 724766 h 724766"/>
                <a:gd name="connsiteX5-57" fmla="*/ 0 w 5649495"/>
                <a:gd name="connsiteY5-58" fmla="*/ 0 h 724766"/>
                <a:gd name="connsiteX0-59" fmla="*/ -1 w 5673840"/>
                <a:gd name="connsiteY0-60" fmla="*/ 152873 h 697464"/>
                <a:gd name="connsiteX1-61" fmla="*/ 5673841 w 5673840"/>
                <a:gd name="connsiteY1-62" fmla="*/ 0 h 697464"/>
                <a:gd name="connsiteX2-63" fmla="*/ 4597026 w 5673840"/>
                <a:gd name="connsiteY2-64" fmla="*/ 382605 h 697464"/>
                <a:gd name="connsiteX3-65" fmla="*/ 5358345 w 5673840"/>
                <a:gd name="connsiteY3-66" fmla="*/ 697464 h 697464"/>
                <a:gd name="connsiteX4-67" fmla="*/ 24345 w 5673840"/>
                <a:gd name="connsiteY4-68" fmla="*/ 697464 h 697464"/>
                <a:gd name="connsiteX5-69" fmla="*/ -1 w 5673840"/>
                <a:gd name="connsiteY5-70" fmla="*/ 152873 h 697464"/>
                <a:gd name="connsiteX0-71" fmla="*/ -1 w 5673840"/>
                <a:gd name="connsiteY0-72" fmla="*/ 152873 h 697464"/>
                <a:gd name="connsiteX1-73" fmla="*/ 5673841 w 5673840"/>
                <a:gd name="connsiteY1-74" fmla="*/ 0 h 697464"/>
                <a:gd name="connsiteX2-75" fmla="*/ 4597026 w 5673840"/>
                <a:gd name="connsiteY2-76" fmla="*/ 382605 h 697464"/>
                <a:gd name="connsiteX3-77" fmla="*/ 5358345 w 5673840"/>
                <a:gd name="connsiteY3-78" fmla="*/ 697464 h 697464"/>
                <a:gd name="connsiteX4-79" fmla="*/ 6831 w 5673840"/>
                <a:gd name="connsiteY4-80" fmla="*/ 568730 h 697464"/>
                <a:gd name="connsiteX5-81" fmla="*/ -1 w 5673840"/>
                <a:gd name="connsiteY5-82" fmla="*/ 152873 h 697464"/>
                <a:gd name="connsiteX0-83" fmla="*/ -1 w 5673840"/>
                <a:gd name="connsiteY0-84" fmla="*/ 152873 h 661803"/>
                <a:gd name="connsiteX1-85" fmla="*/ 5673841 w 5673840"/>
                <a:gd name="connsiteY1-86" fmla="*/ 0 h 661803"/>
                <a:gd name="connsiteX2-87" fmla="*/ 4597026 w 5673840"/>
                <a:gd name="connsiteY2-88" fmla="*/ 382605 h 661803"/>
                <a:gd name="connsiteX3-89" fmla="*/ 5253439 w 5673840"/>
                <a:gd name="connsiteY3-90" fmla="*/ 661803 h 661803"/>
                <a:gd name="connsiteX4-91" fmla="*/ 6831 w 5673840"/>
                <a:gd name="connsiteY4-92" fmla="*/ 568730 h 661803"/>
                <a:gd name="connsiteX5-93" fmla="*/ -1 w 5673840"/>
                <a:gd name="connsiteY5-94" fmla="*/ 152873 h 661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3" tIns="54856" rIns="109713" bIns="54856" spcCol="0" rtlCol="0" anchor="ctr"/>
            <a:lstStyle/>
            <a:p>
              <a:pPr algn="ctr"/>
              <a:endParaRPr lang="en-US" sz="1685"/>
            </a:p>
          </p:txBody>
        </p:sp>
        <p:sp>
          <p:nvSpPr>
            <p:cNvPr id="14" name="Rectangle 10"/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3" tIns="54856" rIns="109713" bIns="54856" spcCol="0" rtlCol="0" anchor="ctr"/>
            <a:lstStyle/>
            <a:p>
              <a:pPr algn="ctr"/>
              <a:endParaRPr lang="en-US" sz="1685"/>
            </a:p>
          </p:txBody>
        </p:sp>
      </p:grpSp>
      <p:sp>
        <p:nvSpPr>
          <p:cNvPr id="15" name="Rectangle 10"/>
          <p:cNvSpPr/>
          <p:nvPr/>
        </p:nvSpPr>
        <p:spPr>
          <a:xfrm>
            <a:off x="3109346" y="3110810"/>
            <a:ext cx="7099068" cy="911316"/>
          </a:xfrm>
          <a:custGeom>
            <a:avLst/>
            <a:gdLst>
              <a:gd name="connsiteX0" fmla="*/ 0 w 5334000"/>
              <a:gd name="connsiteY0" fmla="*/ 0 h 724766"/>
              <a:gd name="connsiteX1" fmla="*/ 5334000 w 5334000"/>
              <a:gd name="connsiteY1" fmla="*/ 0 h 724766"/>
              <a:gd name="connsiteX2" fmla="*/ 5334000 w 5334000"/>
              <a:gd name="connsiteY2" fmla="*/ 724766 h 724766"/>
              <a:gd name="connsiteX3" fmla="*/ 0 w 5334000"/>
              <a:gd name="connsiteY3" fmla="*/ 724766 h 724766"/>
              <a:gd name="connsiteX4" fmla="*/ 0 w 5334000"/>
              <a:gd name="connsiteY4" fmla="*/ 0 h 724766"/>
              <a:gd name="connsiteX0-1" fmla="*/ 0 w 5334002"/>
              <a:gd name="connsiteY0-2" fmla="*/ 0 h 724766"/>
              <a:gd name="connsiteX1-3" fmla="*/ 5334000 w 5334002"/>
              <a:gd name="connsiteY1-4" fmla="*/ 0 h 724766"/>
              <a:gd name="connsiteX2-5" fmla="*/ 4869873 w 5334002"/>
              <a:gd name="connsiteY2-6" fmla="*/ 506124 h 724766"/>
              <a:gd name="connsiteX3-7" fmla="*/ 5334000 w 5334002"/>
              <a:gd name="connsiteY3-8" fmla="*/ 724766 h 724766"/>
              <a:gd name="connsiteX4-9" fmla="*/ 0 w 5334002"/>
              <a:gd name="connsiteY4-10" fmla="*/ 724766 h 724766"/>
              <a:gd name="connsiteX5" fmla="*/ 0 w 5334002"/>
              <a:gd name="connsiteY5" fmla="*/ 0 h 724766"/>
              <a:gd name="connsiteX0-11" fmla="*/ 0 w 5334002"/>
              <a:gd name="connsiteY0-12" fmla="*/ 0 h 724766"/>
              <a:gd name="connsiteX1-13" fmla="*/ 5334000 w 5334002"/>
              <a:gd name="connsiteY1-14" fmla="*/ 0 h 724766"/>
              <a:gd name="connsiteX2-15" fmla="*/ 4849092 w 5334002"/>
              <a:gd name="connsiteY2-16" fmla="*/ 454170 h 724766"/>
              <a:gd name="connsiteX3-17" fmla="*/ 5334000 w 5334002"/>
              <a:gd name="connsiteY3-18" fmla="*/ 724766 h 724766"/>
              <a:gd name="connsiteX4-19" fmla="*/ 0 w 5334002"/>
              <a:gd name="connsiteY4-20" fmla="*/ 724766 h 724766"/>
              <a:gd name="connsiteX5-21" fmla="*/ 0 w 5334002"/>
              <a:gd name="connsiteY5-22" fmla="*/ 0 h 724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5334002" h="724766">
                <a:moveTo>
                  <a:pt x="0" y="0"/>
                </a:moveTo>
                <a:lnTo>
                  <a:pt x="5334000" y="0"/>
                </a:lnTo>
                <a:cubicBezTo>
                  <a:pt x="5335154" y="102899"/>
                  <a:pt x="4847938" y="351271"/>
                  <a:pt x="4849092" y="454170"/>
                </a:cubicBezTo>
                <a:lnTo>
                  <a:pt x="5334000" y="724766"/>
                </a:lnTo>
                <a:lnTo>
                  <a:pt x="0" y="72476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3" tIns="54856" rIns="109713" bIns="54856" spcCol="0" rtlCol="0" anchor="ctr"/>
          <a:lstStyle/>
          <a:p>
            <a:pPr algn="ctr"/>
            <a:endParaRPr lang="en-US" sz="1685"/>
          </a:p>
        </p:txBody>
      </p:sp>
      <p:sp>
        <p:nvSpPr>
          <p:cNvPr id="16" name="Rectangle 16"/>
          <p:cNvSpPr/>
          <p:nvPr/>
        </p:nvSpPr>
        <p:spPr>
          <a:xfrm rot="269291">
            <a:off x="2128567" y="3207533"/>
            <a:ext cx="1427364" cy="1046653"/>
          </a:xfrm>
          <a:custGeom>
            <a:avLst/>
            <a:gdLst>
              <a:gd name="connsiteX0" fmla="*/ 0 w 1322292"/>
              <a:gd name="connsiteY0" fmla="*/ 0 h 1023843"/>
              <a:gd name="connsiteX1" fmla="*/ 1322292 w 1322292"/>
              <a:gd name="connsiteY1" fmla="*/ 0 h 1023843"/>
              <a:gd name="connsiteX2" fmla="*/ 1322292 w 1322292"/>
              <a:gd name="connsiteY2" fmla="*/ 1023843 h 1023843"/>
              <a:gd name="connsiteX3" fmla="*/ 0 w 1322292"/>
              <a:gd name="connsiteY3" fmla="*/ 1023843 h 1023843"/>
              <a:gd name="connsiteX4" fmla="*/ 0 w 1322292"/>
              <a:gd name="connsiteY4" fmla="*/ 0 h 1023843"/>
              <a:gd name="connsiteX0-1" fmla="*/ 38 w 1322330"/>
              <a:gd name="connsiteY0-2" fmla="*/ 0 h 1023843"/>
              <a:gd name="connsiteX1-3" fmla="*/ 1322330 w 1322330"/>
              <a:gd name="connsiteY1-4" fmla="*/ 0 h 1023843"/>
              <a:gd name="connsiteX2-5" fmla="*/ 1322330 w 1322330"/>
              <a:gd name="connsiteY2-6" fmla="*/ 1023843 h 1023843"/>
              <a:gd name="connsiteX3-7" fmla="*/ 38 w 1322330"/>
              <a:gd name="connsiteY3-8" fmla="*/ 1023843 h 1023843"/>
              <a:gd name="connsiteX4-9" fmla="*/ 401820 w 1322330"/>
              <a:gd name="connsiteY4-10" fmla="*/ 432335 h 1023843"/>
              <a:gd name="connsiteX5" fmla="*/ 38 w 1322330"/>
              <a:gd name="connsiteY5" fmla="*/ 0 h 1023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322330" h="1023843">
                <a:moveTo>
                  <a:pt x="38" y="0"/>
                </a:moveTo>
                <a:lnTo>
                  <a:pt x="1322330" y="0"/>
                </a:lnTo>
                <a:lnTo>
                  <a:pt x="1322330" y="1023843"/>
                </a:lnTo>
                <a:lnTo>
                  <a:pt x="38" y="1023843"/>
                </a:lnTo>
                <a:cubicBezTo>
                  <a:pt x="-4580" y="845146"/>
                  <a:pt x="406438" y="611032"/>
                  <a:pt x="401820" y="432335"/>
                </a:cubicBezTo>
                <a:lnTo>
                  <a:pt x="38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85"/>
          </a:p>
        </p:txBody>
      </p:sp>
      <p:sp>
        <p:nvSpPr>
          <p:cNvPr id="17" name="Rectangle 16"/>
          <p:cNvSpPr/>
          <p:nvPr/>
        </p:nvSpPr>
        <p:spPr>
          <a:xfrm rot="489815">
            <a:off x="2366472" y="3320534"/>
            <a:ext cx="1046237" cy="817644"/>
          </a:xfrm>
          <a:custGeom>
            <a:avLst/>
            <a:gdLst>
              <a:gd name="connsiteX0" fmla="*/ 0 w 1322292"/>
              <a:gd name="connsiteY0" fmla="*/ 0 h 1023843"/>
              <a:gd name="connsiteX1" fmla="*/ 1322292 w 1322292"/>
              <a:gd name="connsiteY1" fmla="*/ 0 h 1023843"/>
              <a:gd name="connsiteX2" fmla="*/ 1322292 w 1322292"/>
              <a:gd name="connsiteY2" fmla="*/ 1023843 h 1023843"/>
              <a:gd name="connsiteX3" fmla="*/ 0 w 1322292"/>
              <a:gd name="connsiteY3" fmla="*/ 1023843 h 1023843"/>
              <a:gd name="connsiteX4" fmla="*/ 0 w 1322292"/>
              <a:gd name="connsiteY4" fmla="*/ 0 h 1023843"/>
              <a:gd name="connsiteX0-1" fmla="*/ 38 w 1322330"/>
              <a:gd name="connsiteY0-2" fmla="*/ 0 h 1023843"/>
              <a:gd name="connsiteX1-3" fmla="*/ 1322330 w 1322330"/>
              <a:gd name="connsiteY1-4" fmla="*/ 0 h 1023843"/>
              <a:gd name="connsiteX2-5" fmla="*/ 1322330 w 1322330"/>
              <a:gd name="connsiteY2-6" fmla="*/ 1023843 h 1023843"/>
              <a:gd name="connsiteX3-7" fmla="*/ 38 w 1322330"/>
              <a:gd name="connsiteY3-8" fmla="*/ 1023843 h 1023843"/>
              <a:gd name="connsiteX4-9" fmla="*/ 401820 w 1322330"/>
              <a:gd name="connsiteY4-10" fmla="*/ 432335 h 1023843"/>
              <a:gd name="connsiteX5" fmla="*/ 38 w 1322330"/>
              <a:gd name="connsiteY5" fmla="*/ 0 h 1023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322330" h="1023843">
                <a:moveTo>
                  <a:pt x="38" y="0"/>
                </a:moveTo>
                <a:lnTo>
                  <a:pt x="1322330" y="0"/>
                </a:lnTo>
                <a:lnTo>
                  <a:pt x="1322330" y="1023843"/>
                </a:lnTo>
                <a:lnTo>
                  <a:pt x="38" y="1023843"/>
                </a:lnTo>
                <a:cubicBezTo>
                  <a:pt x="-4580" y="845146"/>
                  <a:pt x="406438" y="611032"/>
                  <a:pt x="401820" y="432335"/>
                </a:cubicBezTo>
                <a:lnTo>
                  <a:pt x="38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85"/>
          </a:p>
        </p:txBody>
      </p:sp>
      <p:grpSp>
        <p:nvGrpSpPr>
          <p:cNvPr id="18" name="Group 17"/>
          <p:cNvGrpSpPr/>
          <p:nvPr/>
        </p:nvGrpSpPr>
        <p:grpSpPr>
          <a:xfrm>
            <a:off x="2807281" y="2883437"/>
            <a:ext cx="1422940" cy="1366063"/>
            <a:chOff x="1148781" y="997763"/>
            <a:chExt cx="992332" cy="992332"/>
          </a:xfrm>
          <a:solidFill>
            <a:srgbClr val="E3667B"/>
          </a:solidFill>
        </p:grpSpPr>
        <p:sp>
          <p:nvSpPr>
            <p:cNvPr id="19" name="Oval 18"/>
            <p:cNvSpPr/>
            <p:nvPr/>
          </p:nvSpPr>
          <p:spPr>
            <a:xfrm>
              <a:off x="1148781" y="997763"/>
              <a:ext cx="992332" cy="992332"/>
            </a:xfrm>
            <a:prstGeom prst="ellipse">
              <a:avLst/>
            </a:prstGeom>
            <a:solidFill>
              <a:srgbClr val="FF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85"/>
            </a:p>
          </p:txBody>
        </p:sp>
        <p:sp>
          <p:nvSpPr>
            <p:cNvPr id="20" name="Oval 19"/>
            <p:cNvSpPr/>
            <p:nvPr/>
          </p:nvSpPr>
          <p:spPr>
            <a:xfrm>
              <a:off x="1187746" y="997763"/>
              <a:ext cx="914400" cy="914400"/>
            </a:xfrm>
            <a:prstGeom prst="ellipse">
              <a:avLst/>
            </a:prstGeom>
            <a:solidFill>
              <a:srgbClr val="FF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85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080042" y="3237547"/>
            <a:ext cx="5519650" cy="773430"/>
          </a:xfrm>
          <a:prstGeom prst="rect">
            <a:avLst/>
          </a:prstGeom>
          <a:noFill/>
        </p:spPr>
        <p:txBody>
          <a:bodyPr wrap="square" lIns="109669" tIns="54835" rIns="109669" bIns="54835" rtlCol="0">
            <a:spAutoFit/>
          </a:bodyPr>
          <a:lstStyle/>
          <a:p>
            <a:pPr algn="ctr"/>
            <a:r>
              <a:rPr lang="en-US" sz="432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 trang sách mở ra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23224" y="2867371"/>
            <a:ext cx="1690366" cy="1364615"/>
          </a:xfrm>
          <a:prstGeom prst="rect">
            <a:avLst/>
          </a:prstGeom>
          <a:noFill/>
        </p:spPr>
        <p:txBody>
          <a:bodyPr wrap="square" lIns="109669" tIns="54835" rIns="109669" bIns="54835" rtlCol="0">
            <a:spAutoFit/>
          </a:bodyPr>
          <a:lstStyle/>
          <a:p>
            <a:pPr algn="ctr"/>
            <a:r>
              <a:rPr lang="en-US" sz="288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</a:p>
          <a:p>
            <a:pPr algn="ctr"/>
            <a:r>
              <a:rPr lang="en-US" sz="5280" b="1" dirty="0">
                <a:solidFill>
                  <a:schemeClr val="bg1"/>
                </a:solidFill>
                <a:latin typeface="Arial Rounded MT Bold" panose="020F070403050403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16</a:t>
            </a:r>
          </a:p>
        </p:txBody>
      </p:sp>
      <p:pic>
        <p:nvPicPr>
          <p:cNvPr id="23" name="Content Placeholder 10" descr="logo">
            <a:extLst>
              <a:ext uri="{FF2B5EF4-FFF2-40B4-BE49-F238E27FC236}">
                <a16:creationId xmlns:a16="http://schemas.microsoft.com/office/drawing/2014/main" id="{4034773D-0AE5-43D8-AE72-DDF30453D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194876" y="1556684"/>
              <a:ext cx="1391786" cy="99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1 + 2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554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9715" y="0"/>
            <a:ext cx="8892540" cy="9220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83E1AD-F17B-41A2-940E-0F9DD9447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0791" y="1573619"/>
            <a:ext cx="6794203" cy="4093535"/>
          </a:xfrm>
          <a:prstGeom prst="rect">
            <a:avLst/>
          </a:prstGeom>
        </p:spPr>
      </p:pic>
      <p:pic>
        <p:nvPicPr>
          <p:cNvPr id="7" name="Content Placeholder 10" descr="logo">
            <a:extLst>
              <a:ext uri="{FF2B5EF4-FFF2-40B4-BE49-F238E27FC236}">
                <a16:creationId xmlns:a16="http://schemas.microsoft.com/office/drawing/2014/main" id="{7DA2173E-9070-49C0-B906-BEF668DE0B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647</Words>
  <Application>Microsoft Office PowerPoint</Application>
  <PresentationFormat>Widescreen</PresentationFormat>
  <Paragraphs>122</Paragraphs>
  <Slides>38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38</vt:i4>
      </vt:variant>
    </vt:vector>
  </HeadingPairs>
  <TitlesOfParts>
    <vt:vector size="54" baseType="lpstr">
      <vt:lpstr>Microsoft YaHei</vt:lpstr>
      <vt:lpstr>Arial</vt:lpstr>
      <vt:lpstr>Arial Rounded MT Bold</vt:lpstr>
      <vt:lpstr>Arial-Rounded</vt:lpstr>
      <vt:lpstr>Calibri</vt:lpstr>
      <vt:lpstr>Calibri Light</vt:lpstr>
      <vt:lpstr>HP001 4 hang 1 ô ly</vt:lpstr>
      <vt:lpstr>Times New Roman</vt:lpstr>
      <vt:lpstr>1_Office Theme</vt:lpstr>
      <vt:lpstr>2_Office Theme</vt:lpstr>
      <vt:lpstr>6_Office Theme</vt:lpstr>
      <vt:lpstr>4_Office Theme</vt:lpstr>
      <vt:lpstr>1_Default Design</vt:lpstr>
      <vt:lpstr>1_Office 主题​​</vt:lpstr>
      <vt:lpstr>3_Office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Khi trang sách mở ra</vt:lpstr>
      <vt:lpstr>Khi trang sách mở ra</vt:lpstr>
      <vt:lpstr>Khi trang sách mở 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Đặt một câu về một cuốn truyện</vt:lpstr>
      <vt:lpstr>PowerPoint Presentation</vt:lpstr>
      <vt:lpstr>PowerPoint Presentation</vt:lpstr>
      <vt:lpstr>PowerPoint Presentation</vt:lpstr>
      <vt:lpstr>2. Viết tên 2 tác giả của những cuốn sách em đã học</vt:lpstr>
      <vt:lpstr>3. Chọn a hoặc b </vt:lpstr>
      <vt:lpstr>PowerPoint Presentation</vt:lpstr>
      <vt:lpstr>PowerPoint Presentation</vt:lpstr>
      <vt:lpstr>PowerPoint Presentation</vt:lpstr>
      <vt:lpstr>Chọn từ chỉ đặc điểm của mỗi đồ dùng học tập trong hình</vt:lpstr>
      <vt:lpstr>PowerPoint Presentation</vt:lpstr>
      <vt:lpstr>1. Kể tên các đồ dùng học tập của 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Nói về điều em thích nhất trong cuốn sách đã đọc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BENR-</dc:creator>
  <cp:lastModifiedBy>tran thao</cp:lastModifiedBy>
  <cp:revision>11</cp:revision>
  <dcterms:created xsi:type="dcterms:W3CDTF">2021-05-25T10:05:27Z</dcterms:created>
  <dcterms:modified xsi:type="dcterms:W3CDTF">2021-05-28T23:38:28Z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