
<file path=[Content_Types].xml><?xml version="1.0" encoding="utf-8"?>
<Types xmlns="http://schemas.openxmlformats.org/package/2006/content-types">
  <Default Extension="GIF" ContentType="image/gif"/>
  <Default Extension="jpeg" ContentType="image/jpeg"/>
  <Default Extension="mp3" ContentType="audio/m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8" r:id="rId5"/>
    <p:sldMasterId id="2147483710" r:id="rId6"/>
    <p:sldMasterId id="2147483712" r:id="rId7"/>
    <p:sldMasterId id="2147483724" r:id="rId8"/>
  </p:sldMasterIdLst>
  <p:notesMasterIdLst>
    <p:notesMasterId r:id="rId41"/>
  </p:notesMasterIdLst>
  <p:sldIdLst>
    <p:sldId id="257" r:id="rId9"/>
    <p:sldId id="258" r:id="rId10"/>
    <p:sldId id="259" r:id="rId11"/>
    <p:sldId id="260" r:id="rId12"/>
    <p:sldId id="261" r:id="rId13"/>
    <p:sldId id="262" r:id="rId14"/>
    <p:sldId id="263" r:id="rId15"/>
    <p:sldId id="266" r:id="rId16"/>
    <p:sldId id="267" r:id="rId17"/>
    <p:sldId id="275" r:id="rId18"/>
    <p:sldId id="268" r:id="rId19"/>
    <p:sldId id="269" r:id="rId20"/>
    <p:sldId id="297" r:id="rId21"/>
    <p:sldId id="270" r:id="rId22"/>
    <p:sldId id="271" r:id="rId23"/>
    <p:sldId id="272" r:id="rId24"/>
    <p:sldId id="273" r:id="rId25"/>
    <p:sldId id="277" r:id="rId26"/>
    <p:sldId id="278" r:id="rId27"/>
    <p:sldId id="279" r:id="rId28"/>
    <p:sldId id="274" r:id="rId29"/>
    <p:sldId id="276" r:id="rId30"/>
    <p:sldId id="280" r:id="rId31"/>
    <p:sldId id="281" r:id="rId32"/>
    <p:sldId id="282" r:id="rId33"/>
    <p:sldId id="283" r:id="rId34"/>
    <p:sldId id="284" r:id="rId35"/>
    <p:sldId id="285" r:id="rId36"/>
    <p:sldId id="286" r:id="rId37"/>
    <p:sldId id="287" r:id="rId38"/>
    <p:sldId id="288" r:id="rId39"/>
    <p:sldId id="289"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m Anh" initials="K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1" autoAdjust="0"/>
    <p:restoredTop sz="94486" autoAdjust="0"/>
  </p:normalViewPr>
  <p:slideViewPr>
    <p:cSldViewPr snapToGrid="0">
      <p:cViewPr varScale="1">
        <p:scale>
          <a:sx n="85" d="100"/>
          <a:sy n="85" d="100"/>
        </p:scale>
        <p:origin x="72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commentAuthors" Target="commentAuthor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t>5/29/2021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1</a:t>
            </a:fld>
            <a:endParaRPr lang="en-US"/>
          </a:p>
        </p:txBody>
      </p:sp>
    </p:spTree>
    <p:extLst>
      <p:ext uri="{BB962C8B-B14F-4D97-AF65-F5344CB8AC3E}">
        <p14:creationId xmlns:p14="http://schemas.microsoft.com/office/powerpoint/2010/main" val="12279142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25</a:t>
            </a:fld>
            <a:endParaRPr lang="en-US"/>
          </a:p>
        </p:txBody>
      </p:sp>
    </p:spTree>
    <p:extLst>
      <p:ext uri="{BB962C8B-B14F-4D97-AF65-F5344CB8AC3E}">
        <p14:creationId xmlns:p14="http://schemas.microsoft.com/office/powerpoint/2010/main" val="13090197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28</a:t>
            </a:fld>
            <a:endParaRPr lang="en-US"/>
          </a:p>
        </p:txBody>
      </p:sp>
    </p:spTree>
    <p:extLst>
      <p:ext uri="{BB962C8B-B14F-4D97-AF65-F5344CB8AC3E}">
        <p14:creationId xmlns:p14="http://schemas.microsoft.com/office/powerpoint/2010/main" val="3188340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a:sym typeface="+mn-ea"/>
              </a:rPr>
              <a:t> - tranthao121006@gmail.com</a:t>
            </a:r>
            <a:endParaRPr lang="en-US" dirty="0"/>
          </a:p>
        </p:txBody>
      </p:sp>
      <p:sp>
        <p:nvSpPr>
          <p:cNvPr id="4" name="Slide Number Placeholder 3"/>
          <p:cNvSpPr>
            <a:spLocks noGrp="1"/>
          </p:cNvSpPr>
          <p:nvPr>
            <p:ph type="sldNum" sz="quarter" idx="5"/>
          </p:nvPr>
        </p:nvSpPr>
        <p:spPr/>
        <p:txBody>
          <a:bodyPr/>
          <a:lstStyle/>
          <a:p>
            <a:fld id="{5C02AEFD-FEDB-4542-BE9E-D4DED9AFC90C}" type="slidenum">
              <a:rPr lang="en-US" smtClean="0"/>
              <a:t>32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4</a:t>
            </a:fld>
            <a:endParaRPr lang="en-US"/>
          </a:p>
        </p:txBody>
      </p:sp>
    </p:spTree>
    <p:extLst>
      <p:ext uri="{BB962C8B-B14F-4D97-AF65-F5344CB8AC3E}">
        <p14:creationId xmlns:p14="http://schemas.microsoft.com/office/powerpoint/2010/main" val="506978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48F24B-0E14-46F3-AD69-CB55947AC615}" type="slidenum">
              <a:rPr lang="en-US" smtClean="0">
                <a:solidFill>
                  <a:prstClr val="black"/>
                </a:solidFill>
              </a:rPr>
              <a:t>6</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8</a:t>
            </a:fld>
            <a:endParaRPr lang="en-US"/>
          </a:p>
        </p:txBody>
      </p:sp>
    </p:spTree>
    <p:extLst>
      <p:ext uri="{BB962C8B-B14F-4D97-AF65-F5344CB8AC3E}">
        <p14:creationId xmlns:p14="http://schemas.microsoft.com/office/powerpoint/2010/main" val="3623951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11</a:t>
            </a:fld>
            <a:endParaRPr lang="en-US"/>
          </a:p>
        </p:txBody>
      </p:sp>
    </p:spTree>
    <p:extLst>
      <p:ext uri="{BB962C8B-B14F-4D97-AF65-F5344CB8AC3E}">
        <p14:creationId xmlns:p14="http://schemas.microsoft.com/office/powerpoint/2010/main" val="41341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12</a:t>
            </a:fld>
            <a:endParaRPr lang="en-US"/>
          </a:p>
        </p:txBody>
      </p:sp>
    </p:spTree>
    <p:extLst>
      <p:ext uri="{BB962C8B-B14F-4D97-AF65-F5344CB8AC3E}">
        <p14:creationId xmlns:p14="http://schemas.microsoft.com/office/powerpoint/2010/main" val="558850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灯片编号占位符 3"/>
          <p:cNvSpPr>
            <a:spLocks noGrp="1"/>
          </p:cNvSpPr>
          <p:nvPr>
            <p:ph type="sldNum" sz="quarter" idx="10"/>
          </p:nvPr>
        </p:nvSpPr>
        <p:spPr/>
        <p:txBody>
          <a:bodyPr/>
          <a:lstStyle/>
          <a:p>
            <a:fld id="{C256B7D7-24F9-4490-B2DA-DD66701C2C20}" type="slidenum">
              <a:rPr lang="zh-CN" altLang="en-US" smtClean="0"/>
              <a:t>16</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AF8FA92-DCEB-416D-A3AA-345BE494323E}"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F8FA92-DCEB-416D-A3AA-345BE494323E}"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AF8FA92-DCEB-416D-A3AA-345BE494323E}"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AF8FA92-DCEB-416D-A3AA-345BE494323E}"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AF8FA92-DCEB-416D-A3AA-345BE494323E}"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AF8FA92-DCEB-416D-A3AA-345BE494323E}"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F8FA92-DCEB-416D-A3AA-345BE494323E}"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AF8FA92-DCEB-416D-A3AA-345BE494323E}"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AF8FA92-DCEB-416D-A3AA-345BE494323E}"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F8FA92-DCEB-416D-A3AA-345BE494323E}"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F8FA92-DCEB-416D-A3AA-345BE494323E}"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
        <p:nvSpPr>
          <p:cNvPr id="9" name="Picture Placeholder 8"/>
          <p:cNvSpPr>
            <a:spLocks noGrp="1"/>
          </p:cNvSpPr>
          <p:nvPr>
            <p:ph type="pic" sz="quarter" idx="13"/>
          </p:nvPr>
        </p:nvSpPr>
        <p:spPr>
          <a:xfrm>
            <a:off x="12301538" y="4252913"/>
            <a:ext cx="914400" cy="914400"/>
          </a:xfrm>
        </p:spPr>
        <p:txBody>
          <a:bodyPr/>
          <a:lstStyle/>
          <a:p>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C39D9B-1707-4BC2-A8DF-A9A95A2D1DDF}"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C39D9B-1707-4BC2-A8DF-A9A95A2D1DDF}"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C39D9B-1707-4BC2-A8DF-A9A95A2D1DDF}"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39D9B-1707-4BC2-A8DF-A9A95A2D1DDF}"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5983328-5D9C-4CDA-A4B0-8F0932BA2C1A}"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5983328-5D9C-4CDA-A4B0-8F0932BA2C1A}"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5983328-5D9C-4CDA-A4B0-8F0932BA2C1A}"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983328-5D9C-4CDA-A4B0-8F0932BA2C1A}"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srcRect/>
          <a:stretch>
            <a:fillRect/>
          </a:stretch>
        </p:blipFill>
        <p:spPr>
          <a:xfrm>
            <a:off x="82505" y="108235"/>
            <a:ext cx="4097612" cy="1034827"/>
          </a:xfrm>
          <a:prstGeom prst="rect">
            <a:avLst/>
          </a:prstGeom>
        </p:spPr>
      </p:pic>
      <p:pic>
        <p:nvPicPr>
          <p:cNvPr id="8" name="图片 7"/>
          <p:cNvPicPr>
            <a:picLocks noChangeAspect="1"/>
          </p:cNvPicPr>
          <p:nvPr userDrawn="1"/>
        </p:nvPicPr>
        <p:blipFill rotWithShape="1">
          <a:blip r:embed="rId3" cstate="print"/>
          <a:srcRect/>
          <a:stretch>
            <a:fillRect/>
          </a:stretch>
        </p:blipFill>
        <p:spPr>
          <a:xfrm>
            <a:off x="19416" y="6502009"/>
            <a:ext cx="12192000" cy="353756"/>
          </a:xfrm>
          <a:prstGeom prst="rect">
            <a:avLst/>
          </a:prstGeom>
        </p:spPr>
      </p:pic>
      <p:sp>
        <p:nvSpPr>
          <p:cNvPr id="3" name="标题 2"/>
          <p:cNvSpPr>
            <a:spLocks noGrp="1"/>
          </p:cNvSpPr>
          <p:nvPr>
            <p:ph type="title" hasCustomPrompt="1"/>
          </p:nvPr>
        </p:nvSpPr>
        <p:spPr>
          <a:xfrm>
            <a:off x="2131309" y="131270"/>
            <a:ext cx="9552544" cy="757797"/>
          </a:xfrm>
          <a:prstGeom prst="rect">
            <a:avLst/>
          </a:prstGeom>
        </p:spPr>
        <p:txBody>
          <a:bodyPr/>
          <a:lstStyle>
            <a:lvl1pPr>
              <a:defRPr sz="4265" b="1">
                <a:solidFill>
                  <a:schemeClr val="accent1">
                    <a:lumMod val="50000"/>
                  </a:schemeClr>
                </a:solidFill>
                <a:latin typeface="Microsoft YaHei" panose="020B0503020204020204" charset="-122"/>
                <a:ea typeface="Microsoft YaHei" panose="020B0503020204020204" charset="-122"/>
              </a:defRPr>
            </a:lvl1pPr>
          </a:lstStyle>
          <a:p>
            <a:r>
              <a:rPr lang="zh-CN" altLang="en-US" dirty="0"/>
              <a:t>单击此处编辑母版标题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5349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508000" y="4853412"/>
            <a:ext cx="11277600" cy="1222375"/>
          </a:xfrm>
        </p:spPr>
        <p:txBody>
          <a:bodyPr anchor="t"/>
          <a:lstStyle/>
          <a:p>
            <a:r>
              <a:rPr kumimoji="0" lang="en-US"/>
              <a:t>Click to edit Master title style</a:t>
            </a:r>
          </a:p>
        </p:txBody>
      </p:sp>
      <p:sp>
        <p:nvSpPr>
          <p:cNvPr id="9" name="Subtitle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6" name="Date Placeholder 15"/>
          <p:cNvSpPr>
            <a:spLocks noGrp="1"/>
          </p:cNvSpPr>
          <p:nvPr>
            <p:ph type="dt" sz="half" idx="10"/>
          </p:nvPr>
        </p:nvSpPr>
        <p:spPr/>
        <p:txBody>
          <a:bodyPr/>
          <a:lstStyle/>
          <a:p>
            <a:fld id="{7C6662AC-A369-4D70-88AD-1C73A87EEAD0}" type="datetimeFigureOut">
              <a:rPr lang="zh-CN" altLang="en-US" smtClean="0"/>
              <a:t>2021/5/29</a:t>
            </a:fld>
            <a:endParaRPr lang="zh-CN" altLang="en-US"/>
          </a:p>
        </p:txBody>
      </p:sp>
      <p:sp>
        <p:nvSpPr>
          <p:cNvPr id="2" name="Footer Placeholder 1"/>
          <p:cNvSpPr>
            <a:spLocks noGrp="1"/>
          </p:cNvSpPr>
          <p:nvPr>
            <p:ph type="ftr" sz="quarter" idx="11"/>
          </p:nvPr>
        </p:nvSpPr>
        <p:spPr/>
        <p:txBody>
          <a:bodyPr/>
          <a:lstStyle/>
          <a:p>
            <a:endParaRPr lang="zh-CN" altLang="en-US"/>
          </a:p>
        </p:txBody>
      </p:sp>
      <p:sp>
        <p:nvSpPr>
          <p:cNvPr id="15" name="Slide Number Placeholder 14"/>
          <p:cNvSpPr>
            <a:spLocks noGrp="1"/>
          </p:cNvSpPr>
          <p:nvPr>
            <p:ph type="sldNum" sz="quarter" idx="12"/>
          </p:nvPr>
        </p:nvSpPr>
        <p:spPr>
          <a:xfrm>
            <a:off x="10972800" y="6473952"/>
            <a:ext cx="1011936" cy="246888"/>
          </a:xfrm>
        </p:spPr>
        <p:txBody>
          <a:bodyPr/>
          <a:lstStyle/>
          <a:p>
            <a:fld id="{929447A0-8F3A-4CEC-AF03-0972B3128EE1}" type="slidenum">
              <a:rPr lang="zh-CN" altLang="en-US" smtClean="0"/>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a:t>Click to edit Master title style</a:t>
            </a:r>
          </a:p>
        </p:txBody>
      </p:sp>
      <p:sp>
        <p:nvSpPr>
          <p:cNvPr id="27" name="Content Placeholder 26"/>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Date Placeholder 24"/>
          <p:cNvSpPr>
            <a:spLocks noGrp="1"/>
          </p:cNvSpPr>
          <p:nvPr>
            <p:ph type="dt" sz="half" idx="10"/>
          </p:nvPr>
        </p:nvSpPr>
        <p:spPr/>
        <p:txBody>
          <a:bodyPr/>
          <a:lstStyle/>
          <a:p>
            <a:fld id="{7C6662AC-A369-4D70-88AD-1C73A87EEAD0}" type="datetimeFigureOut">
              <a:rPr lang="zh-CN" altLang="en-US" smtClean="0"/>
              <a:t>2021/5/29</a:t>
            </a:fld>
            <a:endParaRPr lang="zh-CN" altLang="en-US"/>
          </a:p>
        </p:txBody>
      </p:sp>
      <p:sp>
        <p:nvSpPr>
          <p:cNvPr id="19" name="Footer Placeholder 18"/>
          <p:cNvSpPr>
            <a:spLocks noGrp="1"/>
          </p:cNvSpPr>
          <p:nvPr>
            <p:ph type="ftr" sz="quarter" idx="11"/>
          </p:nvPr>
        </p:nvSpPr>
        <p:spPr>
          <a:xfrm>
            <a:off x="4775200" y="76201"/>
            <a:ext cx="3860800" cy="288925"/>
          </a:xfrm>
        </p:spPr>
        <p:txBody>
          <a:bodyPr/>
          <a:lstStyle/>
          <a:p>
            <a:endParaRPr lang="zh-CN" altLang="en-US"/>
          </a:p>
        </p:txBody>
      </p:sp>
      <p:sp>
        <p:nvSpPr>
          <p:cNvPr id="16" name="Slide Number Placeholder 15"/>
          <p:cNvSpPr>
            <a:spLocks noGrp="1"/>
          </p:cNvSpPr>
          <p:nvPr>
            <p:ph type="sldNum" sz="quarter" idx="12"/>
          </p:nvPr>
        </p:nvSpPr>
        <p:spPr>
          <a:xfrm>
            <a:off x="10972800" y="6473952"/>
            <a:ext cx="1011936" cy="246888"/>
          </a:xfrm>
        </p:spPr>
        <p:txBody>
          <a:bodyPr/>
          <a:lstStyle/>
          <a:p>
            <a:fld id="{929447A0-8F3A-4CEC-AF03-0972B3128EE1}" type="slidenum">
              <a:rPr lang="zh-CN" altLang="en-US" smtClean="0"/>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3444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19" name="Date Placeholder 18"/>
          <p:cNvSpPr>
            <a:spLocks noGrp="1"/>
          </p:cNvSpPr>
          <p:nvPr>
            <p:ph type="dt" sz="half" idx="10"/>
          </p:nvPr>
        </p:nvSpPr>
        <p:spPr/>
        <p:txBody>
          <a:bodyPr/>
          <a:lstStyle/>
          <a:p>
            <a:fld id="{7C6662AC-A369-4D70-88AD-1C73A87EEAD0}" type="datetimeFigureOut">
              <a:rPr lang="zh-CN" altLang="en-US" smtClean="0"/>
              <a:t>2021/5/29</a:t>
            </a:fld>
            <a:endParaRPr lang="zh-CN" altLang="en-US"/>
          </a:p>
        </p:txBody>
      </p:sp>
      <p:sp>
        <p:nvSpPr>
          <p:cNvPr id="11" name="Footer Placeholder 10"/>
          <p:cNvSpPr>
            <a:spLocks noGrp="1"/>
          </p:cNvSpPr>
          <p:nvPr>
            <p:ph type="ftr" sz="quarter" idx="11"/>
          </p:nvPr>
        </p:nvSpPr>
        <p:spPr/>
        <p:txBody>
          <a:bodyPr/>
          <a:lstStyle/>
          <a:p>
            <a:endParaRPr lang="zh-CN" altLang="en-US"/>
          </a:p>
        </p:txBody>
      </p:sp>
      <p:sp>
        <p:nvSpPr>
          <p:cNvPr id="16" name="Slide Number Placeholder 15"/>
          <p:cNvSpPr>
            <a:spLocks noGrp="1"/>
          </p:cNvSpPr>
          <p:nvPr>
            <p:ph type="sldNum" sz="quarter" idx="12"/>
          </p:nvPr>
        </p:nvSpPr>
        <p:spPr/>
        <p:txBody>
          <a:bodyPr/>
          <a:lstStyle/>
          <a:p>
            <a:fld id="{929447A0-8F3A-4CEC-AF03-0972B3128EE1}" type="slidenum">
              <a:rPr lang="zh-CN" altLang="en-US" smtClean="0"/>
              <a:t>‹#›</a:t>
            </a:fld>
            <a:endParaRPr lang="zh-CN" altLang="en-US"/>
          </a:p>
        </p:txBody>
      </p:sp>
      <p:sp>
        <p:nvSpPr>
          <p:cNvPr id="8" name="Title 7"/>
          <p:cNvSpPr>
            <a:spLocks noGrp="1"/>
          </p:cNvSpPr>
          <p:nvPr>
            <p:ph type="title"/>
          </p:nvPr>
        </p:nvSpPr>
        <p:spPr>
          <a:xfrm>
            <a:off x="240633" y="2947086"/>
            <a:ext cx="11582400" cy="1184825"/>
          </a:xfrm>
        </p:spPr>
        <p:txBody>
          <a:bodyPr rtlCol="0" anchor="t"/>
          <a:lstStyle>
            <a:lvl1pPr algn="r">
              <a:defRPr/>
            </a:lvl1pPr>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402336" y="457200"/>
            <a:ext cx="11582400" cy="841248"/>
          </a:xfrm>
        </p:spPr>
        <p:txBody>
          <a:bodyPr/>
          <a:lstStyle/>
          <a:p>
            <a:r>
              <a:rPr kumimoji="0" lang="en-US"/>
              <a:t>Click to edit Master title style</a:t>
            </a:r>
          </a:p>
        </p:txBody>
      </p:sp>
      <p:sp>
        <p:nvSpPr>
          <p:cNvPr id="14" name="Content Placeholder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1" name="Date Placeholder 20"/>
          <p:cNvSpPr>
            <a:spLocks noGrp="1"/>
          </p:cNvSpPr>
          <p:nvPr>
            <p:ph type="dt" sz="half" idx="10"/>
          </p:nvPr>
        </p:nvSpPr>
        <p:spPr/>
        <p:txBody>
          <a:bodyPr/>
          <a:lstStyle/>
          <a:p>
            <a:fld id="{7C6662AC-A369-4D70-88AD-1C73A87EEAD0}" type="datetimeFigureOut">
              <a:rPr lang="zh-CN" altLang="en-US" smtClean="0"/>
              <a:t>2021/5/29</a:t>
            </a:fld>
            <a:endParaRPr lang="zh-CN" altLang="en-US"/>
          </a:p>
        </p:txBody>
      </p:sp>
      <p:sp>
        <p:nvSpPr>
          <p:cNvPr id="10" name="Footer Placeholder 9"/>
          <p:cNvSpPr>
            <a:spLocks noGrp="1"/>
          </p:cNvSpPr>
          <p:nvPr>
            <p:ph type="ftr" sz="quarter" idx="11"/>
          </p:nvPr>
        </p:nvSpPr>
        <p:spPr/>
        <p:txBody>
          <a:bodyPr/>
          <a:lstStyle/>
          <a:p>
            <a:endParaRPr lang="zh-CN" altLang="en-US"/>
          </a:p>
        </p:txBody>
      </p:sp>
      <p:sp>
        <p:nvSpPr>
          <p:cNvPr id="31" name="Slide Number Placeholder 30"/>
          <p:cNvSpPr>
            <a:spLocks noGrp="1"/>
          </p:cNvSpPr>
          <p:nvPr>
            <p:ph type="sldNum" sz="quarter" idx="12"/>
          </p:nvPr>
        </p:nvSpPr>
        <p:spPr/>
        <p:txBody>
          <a:bodyPr/>
          <a:lstStyle/>
          <a:p>
            <a:fld id="{929447A0-8F3A-4CEC-AF03-0972B3128EE1}"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406400" y="5410200"/>
            <a:ext cx="11480800" cy="882650"/>
          </a:xfrm>
        </p:spPr>
        <p:txBody>
          <a:bodyPr anchor="ctr"/>
          <a:lstStyle>
            <a:lvl1pPr>
              <a:defRPr/>
            </a:lvl1pPr>
          </a:lstStyle>
          <a:p>
            <a:r>
              <a:rPr kumimoji="0" lang="en-US"/>
              <a:t>Click to edit Master title style</a:t>
            </a:r>
          </a:p>
        </p:txBody>
      </p:sp>
      <p:sp>
        <p:nvSpPr>
          <p:cNvPr id="13" name="Text Placeholder 12"/>
          <p:cNvSpPr>
            <a:spLocks noGrp="1"/>
          </p:cNvSpPr>
          <p:nvPr>
            <p:ph type="body" idx="1"/>
          </p:nvPr>
        </p:nvSpPr>
        <p:spPr>
          <a:xfrm>
            <a:off x="375259"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25" name="Text Placeholder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Content Placeholder 3"/>
          <p:cNvSpPr>
            <a:spLocks noGrp="1"/>
          </p:cNvSpPr>
          <p:nvPr>
            <p:ph sz="quarter" idx="2"/>
          </p:nvPr>
        </p:nvSpPr>
        <p:spPr>
          <a:xfrm>
            <a:off x="375259" y="1316038"/>
            <a:ext cx="5720741"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8" name="Content Placeholder 27"/>
          <p:cNvSpPr>
            <a:spLocks noGrp="1"/>
          </p:cNvSpPr>
          <p:nvPr>
            <p:ph sz="quarter" idx="4"/>
          </p:nvPr>
        </p:nvSpPr>
        <p:spPr>
          <a:xfrm>
            <a:off x="6198307" y="1316038"/>
            <a:ext cx="571804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0"/>
          </p:nvPr>
        </p:nvSpPr>
        <p:spPr/>
        <p:txBody>
          <a:bodyPr/>
          <a:lstStyle/>
          <a:p>
            <a:fld id="{7C6662AC-A369-4D70-88AD-1C73A87EEAD0}" type="datetimeFigureOut">
              <a:rPr lang="zh-CN" altLang="en-US" smtClean="0"/>
              <a:t>2021/5/29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10972800" y="6477000"/>
            <a:ext cx="1016000" cy="246888"/>
          </a:xfrm>
        </p:spPr>
        <p:txBody>
          <a:bodyPr/>
          <a:lstStyle/>
          <a:p>
            <a:fld id="{929447A0-8F3A-4CEC-AF03-0972B3128EE1}" type="slidenum">
              <a:rPr lang="zh-CN" altLang="en-US" smtClean="0"/>
              <a:t>‹#›</a:t>
            </a:fld>
            <a:endParaRPr lang="zh-CN" altLang="en-US"/>
          </a:p>
        </p:txBody>
      </p:sp>
      <p:sp>
        <p:nvSpPr>
          <p:cNvPr id="11" name="Straight Connector 10"/>
          <p:cNvSpPr>
            <a:spLocks noChangeShapeType="1"/>
          </p:cNvSpPr>
          <p:nvPr/>
        </p:nvSpPr>
        <p:spPr bwMode="auto">
          <a:xfrm>
            <a:off x="685800" y="6019801"/>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402336" y="457200"/>
            <a:ext cx="11582400" cy="841248"/>
          </a:xfrm>
        </p:spPr>
        <p:txBody>
          <a:bodyPr/>
          <a:lstStyle/>
          <a:p>
            <a:r>
              <a:rPr kumimoji="0" lang="en-US"/>
              <a:t>Click to edit Master title style</a:t>
            </a:r>
          </a:p>
        </p:txBody>
      </p:sp>
      <p:sp>
        <p:nvSpPr>
          <p:cNvPr id="12" name="Date Placeholder 11"/>
          <p:cNvSpPr>
            <a:spLocks noGrp="1"/>
          </p:cNvSpPr>
          <p:nvPr>
            <p:ph type="dt" sz="half" idx="10"/>
          </p:nvPr>
        </p:nvSpPr>
        <p:spPr/>
        <p:txBody>
          <a:bodyPr/>
          <a:lstStyle/>
          <a:p>
            <a:fld id="{7C6662AC-A369-4D70-88AD-1C73A87EEAD0}" type="datetimeFigureOut">
              <a:rPr lang="zh-CN" altLang="en-US" smtClean="0"/>
              <a:t>2021/5/29</a:t>
            </a:fld>
            <a:endParaRPr lang="zh-CN" altLang="en-US"/>
          </a:p>
        </p:txBody>
      </p:sp>
      <p:sp>
        <p:nvSpPr>
          <p:cNvPr id="21" name="Footer Placeholder 20"/>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29447A0-8F3A-4CEC-AF03-0972B3128EE1}" type="slidenum">
              <a:rPr lang="zh-CN" altLang="en-US" smtClean="0"/>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C6662AC-A369-4D70-88AD-1C73A87EEAD0}" type="datetimeFigureOut">
              <a:rPr lang="zh-CN" altLang="en-US" smtClean="0"/>
              <a:t>2021/5/29</a:t>
            </a:fld>
            <a:endParaRPr lang="zh-CN" altLang="en-US"/>
          </a:p>
        </p:txBody>
      </p:sp>
      <p:sp>
        <p:nvSpPr>
          <p:cNvPr id="24" name="Footer Placeholder 23"/>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29447A0-8F3A-4CEC-AF03-0972B3128EE1}" type="slidenum">
              <a:rPr lang="zh-CN" altLang="en-US" smtClean="0"/>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685800" y="584911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609600" y="5486400"/>
            <a:ext cx="11277600" cy="520700"/>
          </a:xfrm>
        </p:spPr>
        <p:txBody>
          <a:bodyPr anchor="ctr"/>
          <a:lstStyle>
            <a:lvl1pPr algn="l">
              <a:buNone/>
              <a:defRPr sz="2000" b="1"/>
            </a:lvl1pPr>
          </a:lstStyle>
          <a:p>
            <a:r>
              <a:rPr kumimoji="0" lang="en-US"/>
              <a:t>Click to edit Master title style</a:t>
            </a:r>
          </a:p>
        </p:txBody>
      </p:sp>
      <p:sp>
        <p:nvSpPr>
          <p:cNvPr id="26" name="Text Placeholder 25"/>
          <p:cNvSpPr>
            <a:spLocks noGrp="1"/>
          </p:cNvSpPr>
          <p:nvPr>
            <p:ph type="body" idx="2"/>
          </p:nvPr>
        </p:nvSpPr>
        <p:spPr>
          <a:xfrm>
            <a:off x="609601"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14" name="Content Placeholder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Date Placeholder 24"/>
          <p:cNvSpPr>
            <a:spLocks noGrp="1"/>
          </p:cNvSpPr>
          <p:nvPr>
            <p:ph type="dt" sz="half" idx="10"/>
          </p:nvPr>
        </p:nvSpPr>
        <p:spPr/>
        <p:txBody>
          <a:bodyPr/>
          <a:lstStyle/>
          <a:p>
            <a:fld id="{7C6662AC-A369-4D70-88AD-1C73A87EEAD0}" type="datetimeFigureOut">
              <a:rPr lang="zh-CN" altLang="en-US" smtClean="0"/>
              <a:t>2021/5/29</a:t>
            </a:fld>
            <a:endParaRPr lang="zh-CN" altLang="en-US"/>
          </a:p>
        </p:txBody>
      </p:sp>
      <p:sp>
        <p:nvSpPr>
          <p:cNvPr id="29" name="Footer Placeholder 28"/>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29447A0-8F3A-4CEC-AF03-0972B3128EE1}" type="slidenum">
              <a:rPr lang="zh-CN" altLang="en-US" smtClean="0"/>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a:t>Click icon to add picture</a:t>
            </a:r>
            <a:endParaRPr kumimoji="0" lang="en-US" dirty="0"/>
          </a:p>
        </p:txBody>
      </p:sp>
      <p:sp>
        <p:nvSpPr>
          <p:cNvPr id="7" name="Date Placeholder 6"/>
          <p:cNvSpPr>
            <a:spLocks noGrp="1"/>
          </p:cNvSpPr>
          <p:nvPr>
            <p:ph type="dt" sz="half" idx="10"/>
          </p:nvPr>
        </p:nvSpPr>
        <p:spPr/>
        <p:txBody>
          <a:bodyPr/>
          <a:lstStyle/>
          <a:p>
            <a:fld id="{7C6662AC-A369-4D70-88AD-1C73A87EEAD0}" type="datetimeFigureOut">
              <a:rPr lang="zh-CN" altLang="en-US" smtClean="0"/>
              <a:t>2021/5/29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31" name="Slide Number Placeholder 30"/>
          <p:cNvSpPr>
            <a:spLocks noGrp="1"/>
          </p:cNvSpPr>
          <p:nvPr>
            <p:ph type="sldNum" sz="quarter" idx="12"/>
          </p:nvPr>
        </p:nvSpPr>
        <p:spPr/>
        <p:txBody>
          <a:bodyPr/>
          <a:lstStyle/>
          <a:p>
            <a:fld id="{929447A0-8F3A-4CEC-AF03-0972B3128EE1}" type="slidenum">
              <a:rPr lang="zh-CN" altLang="en-US" smtClean="0"/>
              <a:t>‹#›</a:t>
            </a:fld>
            <a:endParaRPr lang="zh-CN" altLang="en-US"/>
          </a:p>
        </p:txBody>
      </p:sp>
      <p:sp>
        <p:nvSpPr>
          <p:cNvPr id="17" name="Title 16"/>
          <p:cNvSpPr>
            <a:spLocks noGrp="1"/>
          </p:cNvSpPr>
          <p:nvPr>
            <p:ph type="title"/>
          </p:nvPr>
        </p:nvSpPr>
        <p:spPr>
          <a:xfrm>
            <a:off x="508000" y="4993760"/>
            <a:ext cx="7823200" cy="522288"/>
          </a:xfrm>
        </p:spPr>
        <p:txBody>
          <a:bodyPr anchor="ctr"/>
          <a:lstStyle>
            <a:lvl1pPr algn="l">
              <a:buNone/>
              <a:defRPr sz="2000" b="1"/>
            </a:lvl1pPr>
          </a:lstStyle>
          <a:p>
            <a:r>
              <a:rPr kumimoji="0" lang="en-US"/>
              <a:t>Click to edit Master title style</a:t>
            </a:r>
          </a:p>
        </p:txBody>
      </p:sp>
      <p:sp>
        <p:nvSpPr>
          <p:cNvPr id="26" name="Text Placeholder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C6662AC-A369-4D70-88AD-1C73A87EEAD0}" type="datetimeFigureOut">
              <a:rPr lang="zh-CN" altLang="en-US" smtClean="0"/>
              <a:t>2021/5/29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29447A0-8F3A-4CEC-AF03-0972B3128EE1}" type="slidenum">
              <a:rPr lang="zh-CN" altLang="en-US" smtClean="0"/>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549277"/>
            <a:ext cx="2438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549277"/>
            <a:ext cx="83312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C6662AC-A369-4D70-88AD-1C73A87EEAD0}" type="datetimeFigureOut">
              <a:rPr lang="zh-CN" altLang="en-US" smtClean="0"/>
              <a:t>2021/5/29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29447A0-8F3A-4CEC-AF03-0972B3128EE1}" type="slidenum">
              <a:rPr lang="zh-CN" altLang="en-US" smtClean="0"/>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122363"/>
            <a:ext cx="9144000" cy="2387600"/>
          </a:xfrm>
        </p:spPr>
        <p:txBody>
          <a:bodyPr anchor="b"/>
          <a:lstStyle>
            <a:lvl1pPr algn="ct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Content</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p:txBody>
          <a:bodyPr/>
          <a:lstStyle>
            <a:lvl1pPr>
              <a:defRPr>
                <a:latin typeface="Arial" panose="020B0604020202020204" pitchFamily="34" charset="0"/>
                <a:cs typeface="Arial" panose="020B0604020202020204" pitchFamily="34" charset="0"/>
              </a:defRPr>
            </a:lvl1pPr>
            <a:lvl2pPr>
              <a:defRPr baseline="0">
                <a:latin typeface="Arial" panose="020B0604020202020204" pitchFamily="34" charset="0"/>
                <a:cs typeface="Arial" panose="020B0604020202020204" pitchFamily="34" charset="0"/>
              </a:defRPr>
            </a:lvl2pPr>
            <a:lvl3pPr>
              <a:defRPr baseline="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ltLang="zh-CN"/>
              <a:t>Content</a:t>
            </a:r>
            <a:endParaRPr lang="zh-CN" altLang="en-US"/>
          </a:p>
          <a:p>
            <a:pPr lvl="1"/>
            <a:r>
              <a:rPr lang="en-US" altLang="zh-CN"/>
              <a:t>Branch 1</a:t>
            </a:r>
            <a:endParaRPr lang="zh-CN" altLang="en-US"/>
          </a:p>
          <a:p>
            <a:pPr lvl="2"/>
            <a:r>
              <a:rPr lang="en-US" altLang="zh-CN"/>
              <a:t>Branch 2</a:t>
            </a:r>
            <a:endParaRPr lang="zh-CN" altLang="en-US"/>
          </a:p>
          <a:p>
            <a:pPr lvl="3"/>
            <a:r>
              <a:rPr lang="en-US" altLang="zh-CN"/>
              <a:t>Branch 3</a:t>
            </a:r>
            <a:endParaRPr lang="zh-CN" altLang="en-US"/>
          </a:p>
          <a:p>
            <a:pPr lvl="4"/>
            <a:r>
              <a:rPr lang="en-US" altLang="zh-CN"/>
              <a:t>Branch 4</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1850" y="1709738"/>
            <a:ext cx="10515600" cy="2852737"/>
          </a:xfrm>
        </p:spPr>
        <p:txBody>
          <a:bodyPr anchor="b"/>
          <a:lstStyle>
            <a:lvl1pP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Body</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365125"/>
            <a:ext cx="10515600" cy="1325563"/>
          </a:xfrm>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日期占位符 2"/>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8724900" y="365125"/>
            <a:ext cx="2628900" cy="5811838"/>
          </a:xfrm>
        </p:spPr>
        <p:txBody>
          <a:bodyPr vert="eaVert"/>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5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7.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image" Target="../media/image7.jpeg"/><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8.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F8FA92-DCEB-416D-A3AA-345BE494323E}" type="datetimeFigureOut">
              <a:rPr lang="en-US" smtClean="0"/>
              <a:t>5/29/2021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B7AED0-1251-46AC-8102-BF35D3C7A77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39D9B-1707-4BC2-A8DF-A9A95A2D1DDF}" type="datetimeFigureOut">
              <a:rPr lang="en-US" smtClean="0"/>
              <a:t>5/29/2021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F7387-1A44-43D0-A42C-0F5D255AB470}" type="slidenum">
              <a:rPr lang="en-US" smtClean="0"/>
              <a:t>‹#›</a:t>
            </a:fld>
            <a:endParaRPr lang="en-US"/>
          </a:p>
        </p:txBody>
      </p:sp>
      <p:pic>
        <p:nvPicPr>
          <p:cNvPr id="7" name="Picture 6" descr="A picture containing flower, plant, bouquet&#10;&#10;Description automatically generated"/>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121654" y="-14085"/>
            <a:ext cx="1223705" cy="1041991"/>
          </a:xfrm>
          <a:prstGeom prst="rect">
            <a:avLst/>
          </a:prstGeom>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83328-5D9C-4CDA-A4B0-8F0932BA2C1A}" type="datetimeFigureOut">
              <a:rPr lang="en-US" smtClean="0"/>
              <a:t>5/29/2021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EE447-4DD9-425C-BEC0-5EA12C7BCFC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406400" y="1554163"/>
            <a:ext cx="115824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1" name="Date Placeholder 10"/>
          <p:cNvSpPr>
            <a:spLocks noGrp="1"/>
          </p:cNvSpPr>
          <p:nvPr>
            <p:ph type="dt" sz="half" idx="2"/>
          </p:nvPr>
        </p:nvSpPr>
        <p:spPr>
          <a:xfrm>
            <a:off x="8636000" y="76201"/>
            <a:ext cx="3352800" cy="288925"/>
          </a:xfrm>
          <a:prstGeom prst="rect">
            <a:avLst/>
          </a:prstGeom>
        </p:spPr>
        <p:txBody>
          <a:bodyPr vert="horz"/>
          <a:lstStyle>
            <a:lvl1pPr algn="l" eaLnBrk="1" latinLnBrk="0" hangingPunct="1">
              <a:defRPr kumimoji="0" sz="1200">
                <a:solidFill>
                  <a:schemeClr val="accent1">
                    <a:shade val="75000"/>
                  </a:schemeClr>
                </a:solidFill>
              </a:defRPr>
            </a:lvl1pPr>
          </a:lstStyle>
          <a:p>
            <a:fld id="{7C6662AC-A369-4D70-88AD-1C73A87EEAD0}" type="datetimeFigureOut">
              <a:rPr lang="zh-CN" altLang="en-US" smtClean="0"/>
              <a:t>2021/5/29</a:t>
            </a:fld>
            <a:endParaRPr lang="zh-CN" altLang="en-US"/>
          </a:p>
        </p:txBody>
      </p:sp>
      <p:sp>
        <p:nvSpPr>
          <p:cNvPr id="28" name="Footer Placeholder 27"/>
          <p:cNvSpPr>
            <a:spLocks noGrp="1"/>
          </p:cNvSpPr>
          <p:nvPr>
            <p:ph type="ftr" sz="quarter" idx="3"/>
          </p:nvPr>
        </p:nvSpPr>
        <p:spPr>
          <a:xfrm>
            <a:off x="4165600" y="76201"/>
            <a:ext cx="44704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Slide Number Placeholder 4"/>
          <p:cNvSpPr>
            <a:spLocks noGrp="1"/>
          </p:cNvSpPr>
          <p:nvPr>
            <p:ph type="sldNum" sz="quarter" idx="4"/>
          </p:nvPr>
        </p:nvSpPr>
        <p:spPr>
          <a:xfrm>
            <a:off x="10972800" y="6477001"/>
            <a:ext cx="1016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29447A0-8F3A-4CEC-AF03-0972B3128EE1}" type="slidenum">
              <a:rPr lang="zh-CN" altLang="en-US" smtClean="0"/>
              <a:t>‹#›</a:t>
            </a:fld>
            <a:endParaRPr lang="zh-CN" altLang="en-US"/>
          </a:p>
        </p:txBody>
      </p:sp>
      <p:sp>
        <p:nvSpPr>
          <p:cNvPr id="10" name="Title Placeholder 9"/>
          <p:cNvSpPr>
            <a:spLocks noGrp="1"/>
          </p:cNvSpPr>
          <p:nvPr>
            <p:ph type="title"/>
          </p:nvPr>
        </p:nvSpPr>
        <p:spPr>
          <a:xfrm>
            <a:off x="406400" y="457200"/>
            <a:ext cx="11582400" cy="838200"/>
          </a:xfrm>
          <a:prstGeom prst="rect">
            <a:avLst/>
          </a:prstGeom>
        </p:spPr>
        <p:txBody>
          <a:bodyPr vert="horz" anchor="ctr">
            <a:normAutofit/>
          </a:bodyPr>
          <a:lstStyle/>
          <a:p>
            <a:r>
              <a:rPr kumimoji="0" lang="en-US"/>
              <a:t>Click to edit Master title style</a:t>
            </a:r>
          </a:p>
        </p:txBody>
      </p:sp>
      <p:sp>
        <p:nvSpPr>
          <p:cNvPr id="9" name="Straight Connector 8"/>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685800" y="105798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panose="05020102010507070707"/>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panose="05020102010507070707"/>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panose="05020102010507070707"/>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panose="05020102010507070707"/>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9EC9D2"/>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1" r:id="rId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905" indent="-128270" algn="l" defTabSz="514350" rtl="0" eaLnBrk="1" latinLnBrk="0" hangingPunct="1">
        <a:lnSpc>
          <a:spcPct val="90000"/>
        </a:lnSpc>
        <a:spcBef>
          <a:spcPct val="113000"/>
        </a:spcBef>
        <a:buFont typeface="Arial" panose="020B0604020202020204" pitchFamily="34" charset="0"/>
        <a:buChar char="•"/>
        <a:defRPr sz="1575" kern="1200">
          <a:solidFill>
            <a:schemeClr val="tx1"/>
          </a:solidFill>
          <a:latin typeface="+mn-lt"/>
          <a:ea typeface="+mn-ea"/>
          <a:cs typeface="+mn-cs"/>
        </a:defRPr>
      </a:lvl1pPr>
      <a:lvl2pPr marL="386080" indent="-128270" algn="l" defTabSz="514350" rtl="0" eaLnBrk="1" latinLnBrk="0" hangingPunct="1">
        <a:lnSpc>
          <a:spcPct val="90000"/>
        </a:lnSpc>
        <a:spcBef>
          <a:spcPts val="280"/>
        </a:spcBef>
        <a:buFont typeface="Arial" panose="020B0604020202020204" pitchFamily="34" charset="0"/>
        <a:buChar char="•"/>
        <a:defRPr sz="1350" kern="1200">
          <a:solidFill>
            <a:schemeClr val="tx1"/>
          </a:solidFill>
          <a:latin typeface="+mn-lt"/>
          <a:ea typeface="+mn-ea"/>
          <a:cs typeface="+mn-cs"/>
        </a:defRPr>
      </a:lvl2pPr>
      <a:lvl3pPr marL="643255" indent="-128270" algn="l" defTabSz="514350" rtl="0" eaLnBrk="1" latinLnBrk="0" hangingPunct="1">
        <a:lnSpc>
          <a:spcPct val="90000"/>
        </a:lnSpc>
        <a:spcBef>
          <a:spcPts val="280"/>
        </a:spcBef>
        <a:buFont typeface="Arial" panose="020B0604020202020204" pitchFamily="34" charset="0"/>
        <a:buChar char="•"/>
        <a:defRPr sz="1125" kern="1200">
          <a:solidFill>
            <a:schemeClr val="tx1"/>
          </a:solidFill>
          <a:latin typeface="+mn-lt"/>
          <a:ea typeface="+mn-ea"/>
          <a:cs typeface="+mn-cs"/>
        </a:defRPr>
      </a:lvl3pPr>
      <a:lvl4pPr marL="9004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4pPr>
      <a:lvl5pPr marL="11576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en-US"/>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349D6-2446-475D-9F9F-B6A9DFEA62F2}" type="slidenum">
              <a:rPr lang="zh-CN" altLang="en-US" smtClean="0"/>
              <a:t>‹#›</a:t>
            </a:fld>
            <a:endParaRPr lang="zh-CN" altLang="en-US"/>
          </a:p>
        </p:txBody>
      </p:sp>
      <p:grpSp>
        <p:nvGrpSpPr>
          <p:cNvPr id="7" name="组合 6"/>
          <p:cNvGrpSpPr/>
          <p:nvPr userDrawn="1"/>
        </p:nvGrpSpPr>
        <p:grpSpPr>
          <a:xfrm>
            <a:off x="0" y="0"/>
            <a:ext cx="12192000" cy="6858000"/>
            <a:chOff x="0" y="0"/>
            <a:chExt cx="12192000" cy="6858000"/>
          </a:xfrm>
        </p:grpSpPr>
        <p:sp>
          <p:nvSpPr>
            <p:cNvPr id="8" name="矩形 7"/>
            <p:cNvSpPr/>
            <p:nvPr/>
          </p:nvSpPr>
          <p:spPr>
            <a:xfrm>
              <a:off x="0" y="0"/>
              <a:ext cx="12192000" cy="6858000"/>
            </a:xfrm>
            <a:prstGeom prst="rect">
              <a:avLst/>
            </a:prstGeom>
            <a:solidFill>
              <a:srgbClr val="FFE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7650" y="266578"/>
              <a:ext cx="11696700" cy="6324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defRPr>
      </a:lvl5pPr>
      <a:lvl6pPr marL="457200" algn="l" rtl="0" fontAlgn="base">
        <a:lnSpc>
          <a:spcPct val="90000"/>
        </a:lnSpc>
        <a:spcBef>
          <a:spcPct val="0"/>
        </a:spcBef>
        <a:spcAft>
          <a:spcPct val="0"/>
        </a:spcAft>
        <a:defRPr sz="4400">
          <a:solidFill>
            <a:schemeClr val="tx1"/>
          </a:solidFill>
          <a:latin typeface="Calibri Light" panose="020F0302020204030204" charset="0"/>
        </a:defRPr>
      </a:lvl6pPr>
      <a:lvl7pPr marL="914400" algn="l" rtl="0" fontAlgn="base">
        <a:lnSpc>
          <a:spcPct val="90000"/>
        </a:lnSpc>
        <a:spcBef>
          <a:spcPct val="0"/>
        </a:spcBef>
        <a:spcAft>
          <a:spcPct val="0"/>
        </a:spcAft>
        <a:defRPr sz="4400">
          <a:solidFill>
            <a:schemeClr val="tx1"/>
          </a:solidFill>
          <a:latin typeface="Calibri Light" panose="020F0302020204030204" charset="0"/>
        </a:defRPr>
      </a:lvl7pPr>
      <a:lvl8pPr marL="1371600" algn="l" rtl="0" fontAlgn="base">
        <a:lnSpc>
          <a:spcPct val="90000"/>
        </a:lnSpc>
        <a:spcBef>
          <a:spcPct val="0"/>
        </a:spcBef>
        <a:spcAft>
          <a:spcPct val="0"/>
        </a:spcAft>
        <a:defRPr sz="4400">
          <a:solidFill>
            <a:schemeClr val="tx1"/>
          </a:solidFill>
          <a:latin typeface="Calibri Light" panose="020F0302020204030204" charset="0"/>
        </a:defRPr>
      </a:lvl8pPr>
      <a:lvl9pPr marL="1828800" algn="l" rtl="0" fontAlgn="base">
        <a:lnSpc>
          <a:spcPct val="90000"/>
        </a:lnSpc>
        <a:spcBef>
          <a:spcPct val="0"/>
        </a:spcBef>
        <a:spcAft>
          <a:spcPct val="0"/>
        </a:spcAft>
        <a:defRPr sz="4400">
          <a:solidFill>
            <a:schemeClr val="tx1"/>
          </a:solidFill>
          <a:latin typeface="Calibri Light" panose="020F030202020403020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1.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9.png"/><Relationship Id="rId5" Type="http://schemas.openxmlformats.org/officeDocument/2006/relationships/image" Target="../media/image8.jpeg"/><Relationship Id="rId10" Type="http://schemas.microsoft.com/office/2007/relationships/hdphoto" Target="../media/hdphoto2.wdp"/><Relationship Id="rId4" Type="http://schemas.openxmlformats.org/officeDocument/2006/relationships/notesSlide" Target="../notesSlides/notesSlide1.xml"/><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45.xml"/><Relationship Id="rId5" Type="http://schemas.openxmlformats.org/officeDocument/2006/relationships/image" Target="../media/image38.png"/><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38.png"/><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45.png"/><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13.xml"/><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13.xml"/><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13.xml"/><Relationship Id="rId5" Type="http://schemas.openxmlformats.org/officeDocument/2006/relationships/image" Target="../media/image46.pn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2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13.xml"/><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3" Type="http://schemas.microsoft.com/office/2007/relationships/hdphoto" Target="../media/hdphoto21.wdp"/><Relationship Id="rId2" Type="http://schemas.openxmlformats.org/officeDocument/2006/relationships/image" Target="../media/image54.png"/><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56.GIF"/><Relationship Id="rId4" Type="http://schemas.openxmlformats.org/officeDocument/2006/relationships/image" Target="../media/image55.GIF"/></Relationships>
</file>

<file path=ppt/slides/_rels/slide2.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17.png"/><Relationship Id="rId18" Type="http://schemas.microsoft.com/office/2007/relationships/hdphoto" Target="../media/hdphoto9.wdp"/><Relationship Id="rId3" Type="http://schemas.openxmlformats.org/officeDocument/2006/relationships/slideLayout" Target="../slideLayouts/slideLayout2.xml"/><Relationship Id="rId21" Type="http://schemas.openxmlformats.org/officeDocument/2006/relationships/slide" Target="slide4.xml"/><Relationship Id="rId7" Type="http://schemas.openxmlformats.org/officeDocument/2006/relationships/image" Target="../media/image14.png"/><Relationship Id="rId12" Type="http://schemas.microsoft.com/office/2007/relationships/hdphoto" Target="../media/hdphoto6.wdp"/><Relationship Id="rId17" Type="http://schemas.openxmlformats.org/officeDocument/2006/relationships/image" Target="../media/image19.png"/><Relationship Id="rId2" Type="http://schemas.openxmlformats.org/officeDocument/2006/relationships/audio" Target="../media/media2.mp3"/><Relationship Id="rId16" Type="http://schemas.microsoft.com/office/2007/relationships/hdphoto" Target="../media/hdphoto8.wdp"/><Relationship Id="rId20" Type="http://schemas.openxmlformats.org/officeDocument/2006/relationships/slide" Target="slide3.xml"/><Relationship Id="rId1" Type="http://schemas.microsoft.com/office/2007/relationships/media" Target="../media/media2.mp3"/><Relationship Id="rId6" Type="http://schemas.microsoft.com/office/2007/relationships/hdphoto" Target="../media/hdphoto3.wdp"/><Relationship Id="rId11" Type="http://schemas.openxmlformats.org/officeDocument/2006/relationships/image" Target="../media/image16.png"/><Relationship Id="rId5" Type="http://schemas.openxmlformats.org/officeDocument/2006/relationships/image" Target="../media/image13.png"/><Relationship Id="rId15" Type="http://schemas.openxmlformats.org/officeDocument/2006/relationships/image" Target="../media/image18.png"/><Relationship Id="rId10" Type="http://schemas.microsoft.com/office/2007/relationships/hdphoto" Target="../media/hdphoto5.wdp"/><Relationship Id="rId19" Type="http://schemas.openxmlformats.org/officeDocument/2006/relationships/image" Target="../media/image10.png"/><Relationship Id="rId4" Type="http://schemas.openxmlformats.org/officeDocument/2006/relationships/image" Target="../media/image12.jpeg"/><Relationship Id="rId9" Type="http://schemas.openxmlformats.org/officeDocument/2006/relationships/image" Target="../media/image15.png"/><Relationship Id="rId14" Type="http://schemas.microsoft.com/office/2007/relationships/hdphoto" Target="../media/hdphoto7.wdp"/></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13.xml"/><Relationship Id="rId5" Type="http://schemas.openxmlformats.org/officeDocument/2006/relationships/image" Target="../media/image38.pn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3.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45.xml"/><Relationship Id="rId5" Type="http://schemas.openxmlformats.org/officeDocument/2006/relationships/image" Target="../media/image38.png"/><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58.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0.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38.png"/><Relationship Id="rId4" Type="http://schemas.openxmlformats.org/officeDocument/2006/relationships/image" Target="../media/image59.png"/></Relationships>
</file>

<file path=ppt/slides/_rels/slide2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xml"/><Relationship Id="rId1" Type="http://schemas.openxmlformats.org/officeDocument/2006/relationships/slideLayout" Target="../slideLayouts/slideLayout71.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45.xml"/><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58.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35.xml"/><Relationship Id="rId4" Type="http://schemas.openxmlformats.org/officeDocument/2006/relationships/image" Target="../media/image61.png"/></Relationships>
</file>

<file path=ppt/slides/_rels/slide2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audio" Target="../media/audio2.wav"/><Relationship Id="rId7"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2.jpeg"/><Relationship Id="rId10" Type="http://schemas.openxmlformats.org/officeDocument/2006/relationships/slide" Target="slide2.xml"/><Relationship Id="rId4" Type="http://schemas.openxmlformats.org/officeDocument/2006/relationships/audio" Target="../media/audio3.wav"/><Relationship Id="rId9" Type="http://schemas.microsoft.com/office/2007/relationships/hdphoto" Target="../media/hdphoto10.wdp"/></Relationships>
</file>

<file path=ppt/slides/_rels/slide3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43.jpeg"/><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3.xml"/><Relationship Id="rId1" Type="http://schemas.openxmlformats.org/officeDocument/2006/relationships/slideLayout" Target="../slideLayouts/slideLayout24.xml"/><Relationship Id="rId5" Type="http://schemas.openxmlformats.org/officeDocument/2006/relationships/image" Target="../media/image65.png"/><Relationship Id="rId4" Type="http://schemas.openxmlformats.org/officeDocument/2006/relationships/image" Target="../media/image64.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13" Type="http://schemas.microsoft.com/office/2007/relationships/hdphoto" Target="../media/hdphoto6.wdp"/><Relationship Id="rId18" Type="http://schemas.openxmlformats.org/officeDocument/2006/relationships/image" Target="../media/image28.png"/><Relationship Id="rId3" Type="http://schemas.openxmlformats.org/officeDocument/2006/relationships/slideLayout" Target="../slideLayouts/slideLayout2.xml"/><Relationship Id="rId21" Type="http://schemas.microsoft.com/office/2007/relationships/hdphoto" Target="../media/hdphoto8.wdp"/><Relationship Id="rId7" Type="http://schemas.microsoft.com/office/2007/relationships/hdphoto" Target="../media/hdphoto5.wdp"/><Relationship Id="rId12" Type="http://schemas.openxmlformats.org/officeDocument/2006/relationships/image" Target="../media/image16.png"/><Relationship Id="rId17" Type="http://schemas.microsoft.com/office/2007/relationships/hdphoto" Target="../media/hdphoto14.wdp"/><Relationship Id="rId2" Type="http://schemas.openxmlformats.org/officeDocument/2006/relationships/audio" Target="../media/media3.mp3"/><Relationship Id="rId16" Type="http://schemas.openxmlformats.org/officeDocument/2006/relationships/image" Target="../media/image27.png"/><Relationship Id="rId20" Type="http://schemas.openxmlformats.org/officeDocument/2006/relationships/image" Target="../media/image18.png"/><Relationship Id="rId1" Type="http://schemas.microsoft.com/office/2007/relationships/media" Target="../media/media3.mp3"/><Relationship Id="rId6" Type="http://schemas.openxmlformats.org/officeDocument/2006/relationships/image" Target="../media/image15.png"/><Relationship Id="rId11" Type="http://schemas.microsoft.com/office/2007/relationships/hdphoto" Target="../media/hdphoto12.wdp"/><Relationship Id="rId24" Type="http://schemas.openxmlformats.org/officeDocument/2006/relationships/slide" Target="slide5.xml"/><Relationship Id="rId5" Type="http://schemas.openxmlformats.org/officeDocument/2006/relationships/image" Target="../media/image23.png"/><Relationship Id="rId15" Type="http://schemas.microsoft.com/office/2007/relationships/hdphoto" Target="../media/hdphoto13.wdp"/><Relationship Id="rId23" Type="http://schemas.openxmlformats.org/officeDocument/2006/relationships/slide" Target="slide6.xml"/><Relationship Id="rId10" Type="http://schemas.openxmlformats.org/officeDocument/2006/relationships/image" Target="../media/image25.png"/><Relationship Id="rId19" Type="http://schemas.microsoft.com/office/2007/relationships/hdphoto" Target="../media/hdphoto15.wdp"/><Relationship Id="rId4" Type="http://schemas.openxmlformats.org/officeDocument/2006/relationships/notesSlide" Target="../notesSlides/notesSlide2.xml"/><Relationship Id="rId9" Type="http://schemas.microsoft.com/office/2007/relationships/hdphoto" Target="../media/hdphoto11.wdp"/><Relationship Id="rId14" Type="http://schemas.openxmlformats.org/officeDocument/2006/relationships/image" Target="../media/image26.png"/><Relationship Id="rId22"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audio" Target="../media/audio2.wav"/><Relationship Id="rId7"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slide" Target="slide4.xml"/><Relationship Id="rId5" Type="http://schemas.openxmlformats.org/officeDocument/2006/relationships/image" Target="../media/image23.png"/><Relationship Id="rId10" Type="http://schemas.openxmlformats.org/officeDocument/2006/relationships/image" Target="../media/image29.png"/><Relationship Id="rId4" Type="http://schemas.openxmlformats.org/officeDocument/2006/relationships/audio" Target="../media/audio3.wav"/><Relationship Id="rId9" Type="http://schemas.microsoft.com/office/2007/relationships/hdphoto" Target="../media/hdphoto10.wdp"/></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13" Type="http://schemas.microsoft.com/office/2007/relationships/hdphoto" Target="../media/hdphoto16.wdp"/><Relationship Id="rId18" Type="http://schemas.openxmlformats.org/officeDocument/2006/relationships/image" Target="../media/image33.png"/><Relationship Id="rId3" Type="http://schemas.openxmlformats.org/officeDocument/2006/relationships/slideLayout" Target="../slideLayouts/slideLayout2.xml"/><Relationship Id="rId21" Type="http://schemas.microsoft.com/office/2007/relationships/hdphoto" Target="../media/hdphoto19.wdp"/><Relationship Id="rId7" Type="http://schemas.microsoft.com/office/2007/relationships/hdphoto" Target="../media/hdphoto8.wdp"/><Relationship Id="rId12" Type="http://schemas.openxmlformats.org/officeDocument/2006/relationships/image" Target="../media/image31.png"/><Relationship Id="rId17" Type="http://schemas.microsoft.com/office/2007/relationships/hdphoto" Target="../media/hdphoto17.wdp"/><Relationship Id="rId2" Type="http://schemas.openxmlformats.org/officeDocument/2006/relationships/audio" Target="../media/media3.mp3"/><Relationship Id="rId16" Type="http://schemas.openxmlformats.org/officeDocument/2006/relationships/image" Target="../media/image32.png"/><Relationship Id="rId20" Type="http://schemas.openxmlformats.org/officeDocument/2006/relationships/image" Target="../media/image34.png"/><Relationship Id="rId1" Type="http://schemas.microsoft.com/office/2007/relationships/media" Target="../media/media3.mp3"/><Relationship Id="rId6" Type="http://schemas.openxmlformats.org/officeDocument/2006/relationships/image" Target="../media/image18.png"/><Relationship Id="rId11" Type="http://schemas.microsoft.com/office/2007/relationships/hdphoto" Target="../media/hdphoto3.wdp"/><Relationship Id="rId24" Type="http://schemas.openxmlformats.org/officeDocument/2006/relationships/slide" Target="slide7.xml"/><Relationship Id="rId5" Type="http://schemas.openxmlformats.org/officeDocument/2006/relationships/image" Target="../media/image30.jpeg"/><Relationship Id="rId15" Type="http://schemas.microsoft.com/office/2007/relationships/hdphoto" Target="../media/hdphoto6.wdp"/><Relationship Id="rId23" Type="http://schemas.openxmlformats.org/officeDocument/2006/relationships/slide" Target="slide8.xml"/><Relationship Id="rId10" Type="http://schemas.openxmlformats.org/officeDocument/2006/relationships/image" Target="../media/image13.png"/><Relationship Id="rId19" Type="http://schemas.microsoft.com/office/2007/relationships/hdphoto" Target="../media/hdphoto18.wdp"/><Relationship Id="rId4" Type="http://schemas.openxmlformats.org/officeDocument/2006/relationships/notesSlide" Target="../notesSlides/notesSlide3.xml"/><Relationship Id="rId9" Type="http://schemas.microsoft.com/office/2007/relationships/hdphoto" Target="../media/hdphoto5.wdp"/><Relationship Id="rId14" Type="http://schemas.openxmlformats.org/officeDocument/2006/relationships/image" Target="../media/image16.png"/><Relationship Id="rId22"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slide" Target="slide6.xml"/><Relationship Id="rId2" Type="http://schemas.openxmlformats.org/officeDocument/2006/relationships/image" Target="../media/image30.jpeg"/><Relationship Id="rId1" Type="http://schemas.openxmlformats.org/officeDocument/2006/relationships/slideLayout" Target="../slideLayouts/slideLayout2.xml"/><Relationship Id="rId6" Type="http://schemas.microsoft.com/office/2007/relationships/hdphoto" Target="../media/hdphoto10.wdp"/><Relationship Id="rId5" Type="http://schemas.openxmlformats.org/officeDocument/2006/relationships/image" Target="../media/image22.png"/><Relationship Id="rId4" Type="http://schemas.microsoft.com/office/2007/relationships/hdphoto" Target="../media/hdphoto18.wdp"/></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2.xml"/><Relationship Id="rId7" Type="http://schemas.openxmlformats.org/officeDocument/2006/relationships/image" Target="../media/image36.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10.png"/><Relationship Id="rId11" Type="http://schemas.microsoft.com/office/2007/relationships/hdphoto" Target="../media/hdphoto20.wdp"/><Relationship Id="rId5" Type="http://schemas.openxmlformats.org/officeDocument/2006/relationships/image" Target="../media/image35.jpeg"/><Relationship Id="rId10" Type="http://schemas.openxmlformats.org/officeDocument/2006/relationships/image" Target="../media/image37.png"/><Relationship Id="rId4" Type="http://schemas.openxmlformats.org/officeDocument/2006/relationships/notesSlide" Target="../notesSlides/notesSlide4.xml"/><Relationship Id="rId9" Type="http://schemas.microsoft.com/office/2007/relationships/hdphoto" Target="../media/hdphoto10.wdp"/></Relationships>
</file>

<file path=ppt/slides/_rels/slide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6000" r="-6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6">
            <a:extLst>
              <a:ext uri="{BEBA8EAE-BF5A-486C-A8C5-ECC9F3942E4B}">
                <a14:imgProps xmlns:a14="http://schemas.microsoft.com/office/drawing/2010/main">
                  <a14:imgLayer r:embed="rId7">
                    <a14:imgEffect>
                      <a14:backgroundRemoval t="0" b="99472" l="0" r="100000">
                        <a14:foregroundMark x1="22813" y1="9763" x2="22813" y2="9763"/>
                        <a14:foregroundMark x1="27813" y1="14248" x2="27813" y2="14248"/>
                        <a14:foregroundMark x1="19844" y1="10818" x2="19844" y2="10818"/>
                        <a14:foregroundMark x1="18281" y1="12929" x2="18281" y2="12929"/>
                        <a14:foregroundMark x1="20313" y1="14776" x2="20313" y2="14776"/>
                        <a14:foregroundMark x1="18438" y1="8179" x2="18438" y2="8179"/>
                      </a14:backgroundRemoval>
                    </a14:imgEffect>
                  </a14:imgLayer>
                </a14:imgProps>
              </a:ext>
              <a:ext uri="{28A0092B-C50C-407E-A947-70E740481C1C}">
                <a14:useLocalDpi xmlns:a14="http://schemas.microsoft.com/office/drawing/2010/main" val="0"/>
              </a:ext>
            </a:extLst>
          </a:blip>
          <a:stretch>
            <a:fillRect/>
          </a:stretch>
        </p:blipFill>
        <p:spPr>
          <a:xfrm>
            <a:off x="3352800" y="2514601"/>
            <a:ext cx="6096000" cy="3609975"/>
          </a:xfrm>
          <a:prstGeom prst="rect">
            <a:avLst/>
          </a:prstGeom>
        </p:spPr>
      </p:pic>
      <p:pic>
        <p:nvPicPr>
          <p:cNvPr id="4" name="TaydukyNhacchuong-Dangcapnhat_48bf (mp3cut.net) (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877800" y="533400"/>
            <a:ext cx="609600" cy="609600"/>
          </a:xfrm>
          <a:prstGeom prst="rect">
            <a:avLst/>
          </a:prstGeom>
        </p:spPr>
      </p:pic>
      <p:sp>
        <p:nvSpPr>
          <p:cNvPr id="2" name="Oval Callout 1"/>
          <p:cNvSpPr/>
          <p:nvPr/>
        </p:nvSpPr>
        <p:spPr>
          <a:xfrm>
            <a:off x="1905000" y="0"/>
            <a:ext cx="7315200" cy="2514601"/>
          </a:xfrm>
          <a:prstGeom prst="wedgeEllipseCallout">
            <a:avLst>
              <a:gd name="adj1" fmla="val -55681"/>
              <a:gd name="adj2" fmla="val 74070"/>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42950" lvl="0" indent="-742950" algn="ctr">
              <a:buAutoNum type="arabicPeriod"/>
            </a:pPr>
            <a:r>
              <a:rPr lang="en-US" sz="3800" b="1" dirty="0">
                <a:ln w="11430"/>
                <a:solidFill>
                  <a:schemeClr val="tx1"/>
                </a:solidFill>
                <a:effectLst>
                  <a:outerShdw blurRad="50800" dist="39000" dir="5460000" algn="tl">
                    <a:srgbClr val="000000">
                      <a:alpha val="38000"/>
                    </a:srgbClr>
                  </a:outerShdw>
                </a:effectLst>
                <a:latin typeface="Arial-Rounded" panose="020B0500000000000000" pitchFamily="34" charset="0"/>
                <a:ea typeface="Arial-Rounded" panose="020B0500000000000000" pitchFamily="34" charset="0"/>
                <a:cs typeface="Arial-Rounded" panose="020B0500000000000000" pitchFamily="34" charset="0"/>
              </a:rPr>
              <a:t>Ôn và khởi động: </a:t>
            </a:r>
          </a:p>
          <a:p>
            <a:pPr lvl="0" algn="ctr"/>
            <a:r>
              <a:rPr lang="en-US" sz="2400" b="1" dirty="0">
                <a:ln w="11430"/>
                <a:gradFill>
                  <a:gsLst>
                    <a:gs pos="0">
                      <a:srgbClr val="C0504D">
                        <a:tint val="70000"/>
                        <a:satMod val="245000"/>
                      </a:srgbClr>
                    </a:gs>
                    <a:gs pos="75000">
                      <a:srgbClr val="C0504D">
                        <a:tint val="90000"/>
                        <a:shade val="60000"/>
                        <a:satMod val="240000"/>
                      </a:srgbClr>
                    </a:gs>
                    <a:gs pos="100000">
                      <a:srgbClr val="C0504D">
                        <a:tint val="100000"/>
                        <a:shade val="50000"/>
                        <a:satMod val="240000"/>
                      </a:srgbClr>
                    </a:gs>
                  </a:gsLst>
                  <a:lin ang="5400000"/>
                </a:gradFill>
                <a:effectLst>
                  <a:outerShdw blurRad="50800" dist="39000" dir="5460000" algn="tl">
                    <a:srgbClr val="000000">
                      <a:alpha val="38000"/>
                    </a:srgbClr>
                  </a:outerShdw>
                </a:effectLst>
                <a:latin typeface="Arial-Rounded" panose="020B0500000000000000" pitchFamily="34" charset="0"/>
                <a:ea typeface="Arial-Rounded" panose="020B0500000000000000" pitchFamily="34" charset="0"/>
                <a:cs typeface="Arial-Rounded" panose="020B0500000000000000" pitchFamily="34" charset="0"/>
              </a:rPr>
              <a:t>Lớp mình ơi chúng ta hãy giúp thầy trò đường tăng trả lời tốt các câu hỏi vượt qua các thử thách để đến Tây Trúc thỉnh kinh nhé.</a:t>
            </a:r>
          </a:p>
        </p:txBody>
      </p:sp>
      <p:pic>
        <p:nvPicPr>
          <p:cNvPr id="9" name="Picture 8"/>
          <p:cNvPicPr>
            <a:picLocks noChangeAspect="1"/>
          </p:cNvPicPr>
          <p:nvPr/>
        </p:nvPicPr>
        <p:blipFill>
          <a:blip r:embed="rId9" cstate="print">
            <a:extLst>
              <a:ext uri="{BEBA8EAE-BF5A-486C-A8C5-ECC9F3942E4B}">
                <a14:imgProps xmlns:a14="http://schemas.microsoft.com/office/drawing/2010/main">
                  <a14:imgLayer r:embed="rId10">
                    <a14:imgEffect>
                      <a14:backgroundRemoval t="5692" b="96000" l="9963" r="89851">
                        <a14:foregroundMark x1="35196" y1="28154" x2="39385" y2="29231"/>
                        <a14:foregroundMark x1="55121" y1="30615" x2="58845" y2="32692"/>
                        <a14:foregroundMark x1="69088" y1="20077" x2="69088" y2="23923"/>
                        <a14:foregroundMark x1="35196" y1="13462" x2="35196" y2="17308"/>
                      </a14:backgroundRemoval>
                    </a14:imgEffect>
                  </a14:imgLayer>
                </a14:imgProps>
              </a:ext>
              <a:ext uri="{28A0092B-C50C-407E-A947-70E740481C1C}">
                <a14:useLocalDpi xmlns:a14="http://schemas.microsoft.com/office/drawing/2010/main" val="0"/>
              </a:ext>
            </a:extLst>
          </a:blip>
          <a:stretch>
            <a:fillRect/>
          </a:stretch>
        </p:blipFill>
        <p:spPr>
          <a:xfrm>
            <a:off x="-304800" y="2590800"/>
            <a:ext cx="2357489" cy="2419350"/>
          </a:xfrm>
          <a:prstGeom prst="rect">
            <a:avLst/>
          </a:prstGeom>
        </p:spPr>
      </p:pic>
      <p:sp>
        <p:nvSpPr>
          <p:cNvPr id="3" name="Text Box 2"/>
          <p:cNvSpPr txBox="1"/>
          <p:nvPr/>
        </p:nvSpPr>
        <p:spPr>
          <a:xfrm>
            <a:off x="1557020" y="6408420"/>
            <a:ext cx="9077325" cy="36830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r>
              <a:rPr lang="en-US">
                <a:ln/>
                <a:solidFill>
                  <a:schemeClr val="bg1"/>
                </a:solidFill>
                <a:effectLst/>
              </a:rPr>
              <a:t>Bản quyền thuộc về: FB Hương Thảo - https://www.facebook.com/huongthaoGADT/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146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xit" presetSubtype="0" fill="hold" nodeType="clickEffect">
                                  <p:stCondLst>
                                    <p:cond delay="0"/>
                                  </p:stCondLst>
                                  <p:childTnLst>
                                    <p:anim calcmode="lin" valueType="num">
                                      <p:cBhvr>
                                        <p:cTn id="17" dur="1000"/>
                                        <p:tgtEl>
                                          <p:spTgt spid="9"/>
                                        </p:tgtEl>
                                        <p:attrNameLst>
                                          <p:attrName>ppt_w</p:attrName>
                                        </p:attrNameLst>
                                      </p:cBhvr>
                                      <p:tavLst>
                                        <p:tav tm="0">
                                          <p:val>
                                            <p:strVal val="ppt_w"/>
                                          </p:val>
                                        </p:tav>
                                        <p:tav tm="100000">
                                          <p:val>
                                            <p:fltVal val="0"/>
                                          </p:val>
                                        </p:tav>
                                      </p:tavLst>
                                    </p:anim>
                                    <p:anim calcmode="lin" valueType="num">
                                      <p:cBhvr>
                                        <p:cTn id="18" dur="1000"/>
                                        <p:tgtEl>
                                          <p:spTgt spid="9"/>
                                        </p:tgtEl>
                                        <p:attrNameLst>
                                          <p:attrName>ppt_h</p:attrName>
                                        </p:attrNameLst>
                                      </p:cBhvr>
                                      <p:tavLst>
                                        <p:tav tm="0">
                                          <p:val>
                                            <p:strVal val="ppt_h"/>
                                          </p:val>
                                        </p:tav>
                                        <p:tav tm="100000">
                                          <p:val>
                                            <p:fltVal val="0"/>
                                          </p:val>
                                        </p:tav>
                                      </p:tavLst>
                                    </p:anim>
                                    <p:anim calcmode="lin" valueType="num">
                                      <p:cBhvr>
                                        <p:cTn id="19" dur="1000"/>
                                        <p:tgtEl>
                                          <p:spTgt spid="9"/>
                                        </p:tgtEl>
                                        <p:attrNameLst>
                                          <p:attrName>style.rotation</p:attrName>
                                        </p:attrNameLst>
                                      </p:cBhvr>
                                      <p:tavLst>
                                        <p:tav tm="0">
                                          <p:val>
                                            <p:fltVal val="0"/>
                                          </p:val>
                                        </p:tav>
                                        <p:tav tm="100000">
                                          <p:val>
                                            <p:fltVal val="90"/>
                                          </p:val>
                                        </p:tav>
                                      </p:tavLst>
                                    </p:anim>
                                    <p:animEffect transition="out" filter="fade">
                                      <p:cBhvr>
                                        <p:cTn id="20" dur="1000"/>
                                        <p:tgtEl>
                                          <p:spTgt spid="9"/>
                                        </p:tgtEl>
                                      </p:cBhvr>
                                    </p:animEffect>
                                    <p:set>
                                      <p:cBhvr>
                                        <p:cTn id="21" dur="1" fill="hold">
                                          <p:stCondLst>
                                            <p:cond delay="999"/>
                                          </p:stCondLst>
                                        </p:cTn>
                                        <p:tgtEl>
                                          <p:spTgt spid="9"/>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53" presetClass="exit" presetSubtype="32" fill="hold" grpId="0" nodeType="clickEffect">
                                  <p:stCondLst>
                                    <p:cond delay="0"/>
                                  </p:stCondLst>
                                  <p:childTnLst>
                                    <p:anim calcmode="lin" valueType="num">
                                      <p:cBhvr>
                                        <p:cTn id="25" dur="500"/>
                                        <p:tgtEl>
                                          <p:spTgt spid="2"/>
                                        </p:tgtEl>
                                        <p:attrNameLst>
                                          <p:attrName>ppt_w</p:attrName>
                                        </p:attrNameLst>
                                      </p:cBhvr>
                                      <p:tavLst>
                                        <p:tav tm="0">
                                          <p:val>
                                            <p:strVal val="ppt_w"/>
                                          </p:val>
                                        </p:tav>
                                        <p:tav tm="100000">
                                          <p:val>
                                            <p:fltVal val="0"/>
                                          </p:val>
                                        </p:tav>
                                      </p:tavLst>
                                    </p:anim>
                                    <p:anim calcmode="lin" valueType="num">
                                      <p:cBhvr>
                                        <p:cTn id="26" dur="500"/>
                                        <p:tgtEl>
                                          <p:spTgt spid="2"/>
                                        </p:tgtEl>
                                        <p:attrNameLst>
                                          <p:attrName>ppt_h</p:attrName>
                                        </p:attrNameLst>
                                      </p:cBhvr>
                                      <p:tavLst>
                                        <p:tav tm="0">
                                          <p:val>
                                            <p:strVal val="ppt_h"/>
                                          </p:val>
                                        </p:tav>
                                        <p:tav tm="100000">
                                          <p:val>
                                            <p:fltVal val="0"/>
                                          </p:val>
                                        </p:tav>
                                      </p:tavLst>
                                    </p:anim>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4"/>
                </p:tgtEl>
              </p:cMediaNode>
            </p:audio>
          </p:childTnLst>
        </p:cTn>
      </p:par>
    </p:tnLst>
    <p:bldLst>
      <p:bldP spid="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67660" y="1442085"/>
            <a:ext cx="645668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charset="0"/>
                  <a:ea typeface="Microsoft YaHei" panose="020B0503020204020204" charset="-122"/>
                  <a:cs typeface="Arial Rounded MT Bold" panose="020F0704030504030204" charset="0"/>
                </a:rPr>
                <a:t>Tiết 1 + 2</a:t>
              </a:r>
              <a:endParaRPr lang="zh-CN" altLang="en-US" sz="8000" spc="300" dirty="0">
                <a:solidFill>
                  <a:srgbClr val="FFFFFF"/>
                </a:solidFill>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Arial-Rounded" panose="020B0500000000000000" pitchFamily="34" charset="0"/>
                <a:cs typeface="Arial-Rounded" panose="020B0500000000000000" pitchFamily="34" charset="0"/>
              </a:rPr>
              <a:t>Nói về một người bạn của em</a:t>
            </a:r>
          </a:p>
        </p:txBody>
      </p:sp>
      <p:pic>
        <p:nvPicPr>
          <p:cNvPr id="4" name="Content Placeholder 3"/>
          <p:cNvPicPr>
            <a:picLocks noGrp="1" noChangeAspect="1"/>
          </p:cNvPicPr>
          <p:nvPr>
            <p:ph idx="1"/>
          </p:nvPr>
        </p:nvPicPr>
        <p:blipFill>
          <a:blip r:embed="rId4"/>
          <a:stretch>
            <a:fillRect/>
          </a:stretch>
        </p:blipFill>
        <p:spPr>
          <a:xfrm>
            <a:off x="173355" y="156845"/>
            <a:ext cx="1478280" cy="899160"/>
          </a:xfrm>
          <a:prstGeom prst="rect">
            <a:avLst/>
          </a:prstGeom>
        </p:spPr>
      </p:pic>
      <p:sp>
        <p:nvSpPr>
          <p:cNvPr id="5" name="Rounded Rectangular Callout 4"/>
          <p:cNvSpPr/>
          <p:nvPr/>
        </p:nvSpPr>
        <p:spPr>
          <a:xfrm>
            <a:off x="3407410" y="1694180"/>
            <a:ext cx="5893435" cy="2707640"/>
          </a:xfrm>
          <a:prstGeom prst="wedgeRoundRect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3200">
                <a:latin typeface="Arial-Rounded" panose="020B0500000000000000" pitchFamily="34" charset="0"/>
                <a:cs typeface="Arial-Rounded" panose="020B0500000000000000" pitchFamily="34" charset="0"/>
              </a:rPr>
              <a:t>Bạn em tên là gì?</a:t>
            </a:r>
          </a:p>
          <a:p>
            <a:pPr algn="ctr"/>
            <a:r>
              <a:rPr lang="en-US" sz="3200">
                <a:latin typeface="Arial-Rounded" panose="020B0500000000000000" pitchFamily="34" charset="0"/>
                <a:cs typeface="Arial-Rounded" panose="020B0500000000000000" pitchFamily="34" charset="0"/>
              </a:rPr>
              <a:t>Em chơi với bạn từ khi nào?</a:t>
            </a:r>
          </a:p>
          <a:p>
            <a:pPr algn="ctr"/>
            <a:r>
              <a:rPr lang="en-US" sz="3200">
                <a:latin typeface="Arial-Rounded" panose="020B0500000000000000" pitchFamily="34" charset="0"/>
                <a:cs typeface="Arial-Rounded" panose="020B0500000000000000" pitchFamily="34" charset="0"/>
              </a:rPr>
              <a:t>Em và bạn ấy thường làm gì?</a:t>
            </a:r>
          </a:p>
          <a:p>
            <a:pPr algn="ctr"/>
            <a:r>
              <a:rPr lang="en-US" sz="3200">
                <a:latin typeface="Arial-Rounded" panose="020B0500000000000000" pitchFamily="34" charset="0"/>
                <a:cs typeface="Arial-Rounded" panose="020B0500000000000000" pitchFamily="34" charset="0"/>
              </a:rPr>
              <a:t>Em thích nhất điều gì ở bạn ấy?</a:t>
            </a:r>
          </a:p>
        </p:txBody>
      </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Arial-Rounded" panose="020B0500000000000000" pitchFamily="34" charset="0"/>
                <a:cs typeface="Arial-Rounded" panose="020B0500000000000000" pitchFamily="34" charset="0"/>
              </a:rPr>
              <a:t>Gọi bạn</a:t>
            </a:r>
          </a:p>
        </p:txBody>
      </p:sp>
      <p:sp>
        <p:nvSpPr>
          <p:cNvPr id="5" name="Text Box 4"/>
          <p:cNvSpPr txBox="1"/>
          <p:nvPr/>
        </p:nvSpPr>
        <p:spPr>
          <a:xfrm>
            <a:off x="425450" y="1417955"/>
            <a:ext cx="5426710" cy="4523105"/>
          </a:xfrm>
          <a:prstGeom prst="rect">
            <a:avLst/>
          </a:prstGeom>
          <a:noFill/>
        </p:spPr>
        <p:txBody>
          <a:bodyPr wrap="square" rtlCol="0">
            <a:spAutoFit/>
          </a:bodyPr>
          <a:lstStyle/>
          <a:p>
            <a:r>
              <a:rPr lang="en-US" sz="3200">
                <a:latin typeface="Arial-Rounded" panose="020B0500000000000000" pitchFamily="34" charset="0"/>
                <a:cs typeface="Arial-Rounded" panose="020B0500000000000000" pitchFamily="34" charset="0"/>
              </a:rPr>
              <a:t>Tự xa xưa thuở nào,</a:t>
            </a:r>
          </a:p>
          <a:p>
            <a:r>
              <a:rPr lang="en-US" sz="3200">
                <a:latin typeface="Arial-Rounded" panose="020B0500000000000000" pitchFamily="34" charset="0"/>
                <a:cs typeface="Arial-Rounded" panose="020B0500000000000000" pitchFamily="34" charset="0"/>
              </a:rPr>
              <a:t>Trong rừng xanh sâu thẳm.</a:t>
            </a:r>
          </a:p>
          <a:p>
            <a:r>
              <a:rPr lang="en-US" sz="3200">
                <a:latin typeface="Arial-Rounded" panose="020B0500000000000000" pitchFamily="34" charset="0"/>
                <a:cs typeface="Arial-Rounded" panose="020B0500000000000000" pitchFamily="34" charset="0"/>
              </a:rPr>
              <a:t>Đôi bạn sống bên nhau,</a:t>
            </a:r>
          </a:p>
          <a:p>
            <a:r>
              <a:rPr lang="en-US" sz="3200">
                <a:latin typeface="Arial-Rounded" panose="020B0500000000000000" pitchFamily="34" charset="0"/>
                <a:cs typeface="Arial-Rounded" panose="020B0500000000000000" pitchFamily="34" charset="0"/>
              </a:rPr>
              <a:t>Bê Vàng và Dê Trắng.</a:t>
            </a:r>
          </a:p>
          <a:p>
            <a:endParaRPr lang="en-US" sz="3200">
              <a:latin typeface="Arial-Rounded" panose="020B0500000000000000" pitchFamily="34" charset="0"/>
              <a:cs typeface="Arial-Rounded" panose="020B0500000000000000" pitchFamily="34" charset="0"/>
            </a:endParaRPr>
          </a:p>
          <a:p>
            <a:r>
              <a:rPr lang="en-US" sz="3200">
                <a:latin typeface="Arial-Rounded" panose="020B0500000000000000" pitchFamily="34" charset="0"/>
                <a:cs typeface="Arial-Rounded" panose="020B0500000000000000" pitchFamily="34" charset="0"/>
              </a:rPr>
              <a:t>Một năm, trời hạn hán,</a:t>
            </a:r>
          </a:p>
          <a:p>
            <a:r>
              <a:rPr lang="en-US" sz="3200">
                <a:latin typeface="Arial-Rounded" panose="020B0500000000000000" pitchFamily="34" charset="0"/>
                <a:cs typeface="Arial-Rounded" panose="020B0500000000000000" pitchFamily="34" charset="0"/>
              </a:rPr>
              <a:t>Suối cạn, cỏ héo khô.</a:t>
            </a:r>
          </a:p>
          <a:p>
            <a:r>
              <a:rPr lang="en-US" sz="3200">
                <a:latin typeface="Arial-Rounded" panose="020B0500000000000000" pitchFamily="34" charset="0"/>
                <a:cs typeface="Arial-Rounded" panose="020B0500000000000000" pitchFamily="34" charset="0"/>
              </a:rPr>
              <a:t>Lấy gì nuôi đôi bạn,</a:t>
            </a:r>
          </a:p>
          <a:p>
            <a:r>
              <a:rPr lang="en-US" sz="3200">
                <a:latin typeface="Arial-Rounded" panose="020B0500000000000000" pitchFamily="34" charset="0"/>
                <a:cs typeface="Arial-Rounded" panose="020B0500000000000000" pitchFamily="34" charset="0"/>
              </a:rPr>
              <a:t>Chờ mưa đến bao giờ?</a:t>
            </a:r>
          </a:p>
        </p:txBody>
      </p:sp>
      <p:sp>
        <p:nvSpPr>
          <p:cNvPr id="7" name="Text Box 6"/>
          <p:cNvSpPr txBox="1"/>
          <p:nvPr/>
        </p:nvSpPr>
        <p:spPr>
          <a:xfrm>
            <a:off x="5496560" y="1417955"/>
            <a:ext cx="5284329" cy="3046095"/>
          </a:xfrm>
          <a:prstGeom prst="rect">
            <a:avLst/>
          </a:prstGeom>
          <a:noFill/>
        </p:spPr>
        <p:txBody>
          <a:bodyPr wrap="square" rtlCol="0">
            <a:spAutoFit/>
          </a:bodyPr>
          <a:lstStyle/>
          <a:p>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Vàng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đi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tìm</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cỏ</a:t>
            </a:r>
            <a:r>
              <a:rPr lang="en-US" sz="3200" dirty="0">
                <a:latin typeface="Arial-Rounded" panose="020B0500000000000000" pitchFamily="34" charset="0"/>
                <a:cs typeface="Arial-Rounded" panose="020B0500000000000000" pitchFamily="34" charset="0"/>
              </a:rPr>
              <a:t>,</a:t>
            </a:r>
          </a:p>
          <a:p>
            <a:r>
              <a:rPr lang="en-US" sz="3200" dirty="0">
                <a:latin typeface="Arial-Rounded" panose="020B0500000000000000" pitchFamily="34" charset="0"/>
                <a:cs typeface="Arial-Rounded" panose="020B0500000000000000" pitchFamily="34" charset="0"/>
              </a:rPr>
              <a:t>Lang thang </a:t>
            </a:r>
            <a:r>
              <a:rPr lang="en-US" sz="3200" dirty="0" err="1">
                <a:latin typeface="Arial-Rounded" panose="020B0500000000000000" pitchFamily="34" charset="0"/>
                <a:cs typeface="Arial-Rounded" panose="020B0500000000000000" pitchFamily="34" charset="0"/>
              </a:rPr>
              <a:t>quên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đường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về</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Dê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Trắng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thương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bạn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quá</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Chạy</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khắp</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nẻo</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tìm</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Đến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bây</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giờ</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Dê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Trắng</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Vẫn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gọi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hoài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a:t>
            </a:r>
          </a:p>
        </p:txBody>
      </p:sp>
      <p:pic>
        <p:nvPicPr>
          <p:cNvPr id="8" name="Content Placeholder 7"/>
          <p:cNvPicPr>
            <a:picLocks noGrp="1" noChangeAspect="1"/>
          </p:cNvPicPr>
          <p:nvPr>
            <p:ph idx="1"/>
          </p:nvPr>
        </p:nvPicPr>
        <p:blipFill>
          <a:blip r:embed="rId4"/>
          <a:stretch>
            <a:fillRect/>
          </a:stretch>
        </p:blipFill>
        <p:spPr>
          <a:xfrm>
            <a:off x="9603740" y="4068445"/>
            <a:ext cx="2588260" cy="2360930"/>
          </a:xfrm>
          <a:prstGeom prst="rect">
            <a:avLst/>
          </a:prstGeom>
        </p:spPr>
      </p:pic>
      <p:pic>
        <p:nvPicPr>
          <p:cNvPr id="9" name="Picture 8"/>
          <p:cNvPicPr>
            <a:picLocks noChangeAspect="1"/>
          </p:cNvPicPr>
          <p:nvPr/>
        </p:nvPicPr>
        <p:blipFill>
          <a:blip r:embed="rId5"/>
          <a:stretch>
            <a:fillRect/>
          </a:stretch>
        </p:blipFill>
        <p:spPr>
          <a:xfrm>
            <a:off x="5852160" y="4728210"/>
            <a:ext cx="3300730" cy="1786255"/>
          </a:xfrm>
          <a:prstGeom prst="rect">
            <a:avLst/>
          </a:prstGeom>
        </p:spPr>
      </p:pic>
      <p:sp>
        <p:nvSpPr>
          <p:cNvPr id="10" name="Cloud 9"/>
          <p:cNvSpPr/>
          <p:nvPr/>
        </p:nvSpPr>
        <p:spPr>
          <a:xfrm>
            <a:off x="8580755" y="527685"/>
            <a:ext cx="2819400" cy="81089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3200">
                <a:latin typeface="Arial-Rounded" panose="020B0500000000000000" pitchFamily="34" charset="0"/>
                <a:cs typeface="Arial-Rounded" panose="020B0500000000000000" pitchFamily="34" charset="0"/>
              </a:rPr>
              <a:t>Đọc mẫu</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Arial-Rounded" panose="020B0500000000000000" pitchFamily="34" charset="0"/>
                <a:cs typeface="Arial-Rounded" panose="020B0500000000000000" pitchFamily="34" charset="0"/>
              </a:rPr>
              <a:t>Gọi bạn</a:t>
            </a:r>
          </a:p>
        </p:txBody>
      </p:sp>
      <p:sp>
        <p:nvSpPr>
          <p:cNvPr id="5" name="Text Box 4"/>
          <p:cNvSpPr txBox="1"/>
          <p:nvPr/>
        </p:nvSpPr>
        <p:spPr>
          <a:xfrm>
            <a:off x="425450" y="1417955"/>
            <a:ext cx="5426710" cy="45231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Arial-Rounded" panose="020B0500000000000000" pitchFamily="34" charset="0"/>
                <a:ea typeface="+mn-ea"/>
                <a:cs typeface="Arial-Rounded" panose="020B0500000000000000" pitchFamily="34" charset="0"/>
              </a:rPr>
              <a:t>Tự xa xưa thuở nào,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Arial-Rounded" panose="020B0500000000000000" pitchFamily="34" charset="0"/>
                <a:ea typeface="+mn-ea"/>
                <a:cs typeface="Arial-Rounded" panose="020B0500000000000000" pitchFamily="34" charset="0"/>
              </a:rPr>
              <a:t>Trong rừng xanh sâu thẳm.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Arial-Rounded" panose="020B0500000000000000" pitchFamily="34" charset="0"/>
                <a:ea typeface="+mn-ea"/>
                <a:cs typeface="Arial-Rounded" panose="020B0500000000000000" pitchFamily="34" charset="0"/>
              </a:rPr>
              <a:t>Đôi bạn sống bên nhau,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Arial-Rounded" panose="020B0500000000000000" pitchFamily="34" charset="0"/>
                <a:ea typeface="+mn-ea"/>
                <a:cs typeface="Arial-Rounded" panose="020B0500000000000000" pitchFamily="34" charset="0"/>
              </a:rPr>
              <a:t>Bê Vàng và Dê Trắng.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black"/>
              </a:solidFill>
              <a:effectLst/>
              <a:uLnTx/>
              <a:uFillTx/>
              <a:latin typeface="Arial-Rounded" panose="020B0500000000000000" pitchFamily="34" charset="0"/>
              <a:ea typeface="+mn-ea"/>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Arial-Rounded" panose="020B0500000000000000" pitchFamily="34" charset="0"/>
                <a:ea typeface="+mn-ea"/>
                <a:cs typeface="Arial-Rounded" panose="020B0500000000000000" pitchFamily="34" charset="0"/>
              </a:rPr>
              <a:t>Một năm, trời hạn hán,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Arial-Rounded" panose="020B0500000000000000" pitchFamily="34" charset="0"/>
                <a:ea typeface="+mn-ea"/>
                <a:cs typeface="Arial-Rounded" panose="020B0500000000000000" pitchFamily="34" charset="0"/>
              </a:rPr>
              <a:t>Suối cạn, cỏ héo khô.</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Arial-Rounded" panose="020B0500000000000000" pitchFamily="34" charset="0"/>
                <a:ea typeface="+mn-ea"/>
                <a:cs typeface="Arial-Rounded" panose="020B0500000000000000" pitchFamily="34" charset="0"/>
              </a:rPr>
              <a:t>Lấy gì nuôi đôi bạn,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Arial-Rounded" panose="020B0500000000000000" pitchFamily="34" charset="0"/>
                <a:ea typeface="+mn-ea"/>
                <a:cs typeface="Arial-Rounded" panose="020B0500000000000000" pitchFamily="34" charset="0"/>
              </a:rPr>
              <a:t>Chờ mưa đến bao giờ?</a:t>
            </a:r>
          </a:p>
        </p:txBody>
      </p:sp>
      <p:sp>
        <p:nvSpPr>
          <p:cNvPr id="7" name="Text Box 6"/>
          <p:cNvSpPr txBox="1"/>
          <p:nvPr/>
        </p:nvSpPr>
        <p:spPr>
          <a:xfrm>
            <a:off x="5496560" y="1417955"/>
            <a:ext cx="5543973" cy="30460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Bê</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Vàng</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đi</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tìm</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cỏ</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Lang thang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quên</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đường</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về</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Dê</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Trắng</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thương</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bạn</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quá</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Chạy</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khắp</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nẻo</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tìm</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Bê</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Đến</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bây</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giờ</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Dê</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Trắng</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Vẫn</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gọi</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hoài</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Bê</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Bê</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a:t>
            </a:r>
          </a:p>
        </p:txBody>
      </p:sp>
      <p:pic>
        <p:nvPicPr>
          <p:cNvPr id="8" name="Content Placeholder 7"/>
          <p:cNvPicPr>
            <a:picLocks noGrp="1" noChangeAspect="1"/>
          </p:cNvPicPr>
          <p:nvPr>
            <p:ph idx="1"/>
          </p:nvPr>
        </p:nvPicPr>
        <p:blipFill>
          <a:blip r:embed="rId3"/>
          <a:stretch>
            <a:fillRect/>
          </a:stretch>
        </p:blipFill>
        <p:spPr>
          <a:xfrm>
            <a:off x="9603740" y="4068445"/>
            <a:ext cx="2588260" cy="2360930"/>
          </a:xfrm>
          <a:prstGeom prst="rect">
            <a:avLst/>
          </a:prstGeom>
        </p:spPr>
      </p:pic>
      <p:pic>
        <p:nvPicPr>
          <p:cNvPr id="9" name="Picture 8"/>
          <p:cNvPicPr>
            <a:picLocks noChangeAspect="1"/>
          </p:cNvPicPr>
          <p:nvPr/>
        </p:nvPicPr>
        <p:blipFill>
          <a:blip r:embed="rId4"/>
          <a:stretch>
            <a:fillRect/>
          </a:stretch>
        </p:blipFill>
        <p:spPr>
          <a:xfrm>
            <a:off x="5852160" y="4728210"/>
            <a:ext cx="3300730" cy="1786255"/>
          </a:xfrm>
          <a:prstGeom prst="rect">
            <a:avLst/>
          </a:prstGeom>
        </p:spPr>
      </p:pic>
      <p:cxnSp>
        <p:nvCxnSpPr>
          <p:cNvPr id="3" name="Straight Connector 2"/>
          <p:cNvCxnSpPr/>
          <p:nvPr/>
        </p:nvCxnSpPr>
        <p:spPr>
          <a:xfrm flipH="1">
            <a:off x="3803015" y="1480820"/>
            <a:ext cx="81280" cy="456565"/>
          </a:xfrm>
          <a:prstGeom prst="line">
            <a:avLst/>
          </a:prstGeom>
        </p:spPr>
        <p:style>
          <a:lnRef idx="3">
            <a:schemeClr val="accent2"/>
          </a:lnRef>
          <a:fillRef idx="0">
            <a:schemeClr val="accent2"/>
          </a:fillRef>
          <a:effectRef idx="2">
            <a:schemeClr val="accent2"/>
          </a:effectRef>
          <a:fontRef idx="minor">
            <a:schemeClr val="tx1"/>
          </a:fontRef>
        </p:style>
      </p:cxnSp>
      <p:cxnSp>
        <p:nvCxnSpPr>
          <p:cNvPr id="4" name="Straight Connector 3"/>
          <p:cNvCxnSpPr/>
          <p:nvPr/>
        </p:nvCxnSpPr>
        <p:spPr>
          <a:xfrm flipH="1">
            <a:off x="5050790" y="1906270"/>
            <a:ext cx="81280" cy="456565"/>
          </a:xfrm>
          <a:prstGeom prst="line">
            <a:avLst/>
          </a:prstGeom>
        </p:spPr>
        <p:style>
          <a:lnRef idx="3">
            <a:schemeClr val="accent2"/>
          </a:lnRef>
          <a:fillRef idx="0">
            <a:schemeClr val="accent2"/>
          </a:fillRef>
          <a:effectRef idx="2">
            <a:schemeClr val="accent2"/>
          </a:effectRef>
          <a:fontRef idx="minor">
            <a:schemeClr val="tx1"/>
          </a:fontRef>
        </p:style>
      </p:cxnSp>
      <p:cxnSp>
        <p:nvCxnSpPr>
          <p:cNvPr id="6" name="Straight Connector 5"/>
          <p:cNvCxnSpPr/>
          <p:nvPr/>
        </p:nvCxnSpPr>
        <p:spPr>
          <a:xfrm flipH="1">
            <a:off x="4584065" y="2515235"/>
            <a:ext cx="81280" cy="456565"/>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Straight Connector 10"/>
          <p:cNvCxnSpPr/>
          <p:nvPr/>
        </p:nvCxnSpPr>
        <p:spPr>
          <a:xfrm flipH="1">
            <a:off x="4117340" y="2971800"/>
            <a:ext cx="81280" cy="456565"/>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Straight Connector 11"/>
          <p:cNvCxnSpPr/>
          <p:nvPr/>
        </p:nvCxnSpPr>
        <p:spPr>
          <a:xfrm flipH="1">
            <a:off x="4309745" y="3884295"/>
            <a:ext cx="81280" cy="456565"/>
          </a:xfrm>
          <a:prstGeom prst="line">
            <a:avLst/>
          </a:prstGeom>
        </p:spPr>
        <p:style>
          <a:lnRef idx="3">
            <a:schemeClr val="accent2"/>
          </a:lnRef>
          <a:fillRef idx="0">
            <a:schemeClr val="accent2"/>
          </a:fillRef>
          <a:effectRef idx="2">
            <a:schemeClr val="accent2"/>
          </a:effectRef>
          <a:fontRef idx="minor">
            <a:schemeClr val="tx1"/>
          </a:fontRef>
        </p:style>
      </p:cxnSp>
      <p:cxnSp>
        <p:nvCxnSpPr>
          <p:cNvPr id="13" name="Straight Connector 12"/>
          <p:cNvCxnSpPr/>
          <p:nvPr/>
        </p:nvCxnSpPr>
        <p:spPr>
          <a:xfrm flipH="1">
            <a:off x="4036060" y="4401820"/>
            <a:ext cx="81280" cy="456565"/>
          </a:xfrm>
          <a:prstGeom prst="line">
            <a:avLst/>
          </a:prstGeom>
        </p:spPr>
        <p:style>
          <a:lnRef idx="3">
            <a:schemeClr val="accent2"/>
          </a:lnRef>
          <a:fillRef idx="0">
            <a:schemeClr val="accent2"/>
          </a:fillRef>
          <a:effectRef idx="2">
            <a:schemeClr val="accent2"/>
          </a:effectRef>
          <a:fontRef idx="minor">
            <a:schemeClr val="tx1"/>
          </a:fontRef>
        </p:style>
      </p:cxnSp>
      <p:cxnSp>
        <p:nvCxnSpPr>
          <p:cNvPr id="14" name="Straight Connector 13"/>
          <p:cNvCxnSpPr/>
          <p:nvPr/>
        </p:nvCxnSpPr>
        <p:spPr>
          <a:xfrm flipH="1">
            <a:off x="3803015" y="4908550"/>
            <a:ext cx="81280" cy="456565"/>
          </a:xfrm>
          <a:prstGeom prst="line">
            <a:avLst/>
          </a:prstGeom>
        </p:spPr>
        <p:style>
          <a:lnRef idx="3">
            <a:schemeClr val="accent2"/>
          </a:lnRef>
          <a:fillRef idx="0">
            <a:schemeClr val="accent2"/>
          </a:fillRef>
          <a:effectRef idx="2">
            <a:schemeClr val="accent2"/>
          </a:effectRef>
          <a:fontRef idx="minor">
            <a:schemeClr val="tx1"/>
          </a:fontRef>
        </p:style>
      </p:cxnSp>
      <p:cxnSp>
        <p:nvCxnSpPr>
          <p:cNvPr id="15" name="Straight Connector 14"/>
          <p:cNvCxnSpPr/>
          <p:nvPr/>
        </p:nvCxnSpPr>
        <p:spPr>
          <a:xfrm flipH="1">
            <a:off x="4391025" y="5314315"/>
            <a:ext cx="81280" cy="456565"/>
          </a:xfrm>
          <a:prstGeom prst="line">
            <a:avLst/>
          </a:prstGeom>
        </p:spPr>
        <p:style>
          <a:lnRef idx="3">
            <a:schemeClr val="accent2"/>
          </a:lnRef>
          <a:fillRef idx="0">
            <a:schemeClr val="accent2"/>
          </a:fillRef>
          <a:effectRef idx="2">
            <a:schemeClr val="accent2"/>
          </a:effectRef>
          <a:fontRef idx="minor">
            <a:schemeClr val="tx1"/>
          </a:fontRef>
        </p:style>
      </p:cxnSp>
      <p:cxnSp>
        <p:nvCxnSpPr>
          <p:cNvPr id="16" name="Straight Connector 15"/>
          <p:cNvCxnSpPr/>
          <p:nvPr/>
        </p:nvCxnSpPr>
        <p:spPr>
          <a:xfrm flipH="1">
            <a:off x="8580755" y="1449705"/>
            <a:ext cx="81280" cy="456565"/>
          </a:xfrm>
          <a:prstGeom prst="line">
            <a:avLst/>
          </a:prstGeom>
        </p:spPr>
        <p:style>
          <a:lnRef idx="3">
            <a:schemeClr val="accent2"/>
          </a:lnRef>
          <a:fillRef idx="0">
            <a:schemeClr val="accent2"/>
          </a:fillRef>
          <a:effectRef idx="2">
            <a:schemeClr val="accent2"/>
          </a:effectRef>
          <a:fontRef idx="minor">
            <a:schemeClr val="tx1"/>
          </a:fontRef>
        </p:style>
      </p:cxnSp>
      <p:cxnSp>
        <p:nvCxnSpPr>
          <p:cNvPr id="17" name="Straight Connector 16"/>
          <p:cNvCxnSpPr/>
          <p:nvPr/>
        </p:nvCxnSpPr>
        <p:spPr>
          <a:xfrm flipH="1">
            <a:off x="10244455" y="1937385"/>
            <a:ext cx="81280" cy="456565"/>
          </a:xfrm>
          <a:prstGeom prst="line">
            <a:avLst/>
          </a:prstGeom>
        </p:spPr>
        <p:style>
          <a:lnRef idx="3">
            <a:schemeClr val="accent2"/>
          </a:lnRef>
          <a:fillRef idx="0">
            <a:schemeClr val="accent2"/>
          </a:fillRef>
          <a:effectRef idx="2">
            <a:schemeClr val="accent2"/>
          </a:effectRef>
          <a:fontRef idx="minor">
            <a:schemeClr val="tx1"/>
          </a:fontRef>
        </p:style>
      </p:cxnSp>
      <p:cxnSp>
        <p:nvCxnSpPr>
          <p:cNvPr id="18" name="Straight Connector 17"/>
          <p:cNvCxnSpPr/>
          <p:nvPr/>
        </p:nvCxnSpPr>
        <p:spPr>
          <a:xfrm flipH="1">
            <a:off x="9949815" y="2515235"/>
            <a:ext cx="81280" cy="456565"/>
          </a:xfrm>
          <a:prstGeom prst="line">
            <a:avLst/>
          </a:prstGeom>
        </p:spPr>
        <p:style>
          <a:lnRef idx="3">
            <a:schemeClr val="accent2"/>
          </a:lnRef>
          <a:fillRef idx="0">
            <a:schemeClr val="accent2"/>
          </a:fillRef>
          <a:effectRef idx="2">
            <a:schemeClr val="accent2"/>
          </a:effectRef>
          <a:fontRef idx="minor">
            <a:schemeClr val="tx1"/>
          </a:fontRef>
        </p:style>
      </p:cxnSp>
      <p:cxnSp>
        <p:nvCxnSpPr>
          <p:cNvPr id="19" name="Straight Connector 18"/>
          <p:cNvCxnSpPr/>
          <p:nvPr/>
        </p:nvCxnSpPr>
        <p:spPr>
          <a:xfrm flipH="1">
            <a:off x="9330690" y="2971800"/>
            <a:ext cx="81280" cy="456565"/>
          </a:xfrm>
          <a:prstGeom prst="line">
            <a:avLst/>
          </a:prstGeom>
        </p:spPr>
        <p:style>
          <a:lnRef idx="3">
            <a:schemeClr val="accent2"/>
          </a:lnRef>
          <a:fillRef idx="0">
            <a:schemeClr val="accent2"/>
          </a:fillRef>
          <a:effectRef idx="2">
            <a:schemeClr val="accent2"/>
          </a:effectRef>
          <a:fontRef idx="minor">
            <a:schemeClr val="tx1"/>
          </a:fontRef>
        </p:style>
      </p:cxnSp>
      <p:cxnSp>
        <p:nvCxnSpPr>
          <p:cNvPr id="20" name="Straight Connector 19"/>
          <p:cNvCxnSpPr/>
          <p:nvPr/>
        </p:nvCxnSpPr>
        <p:spPr>
          <a:xfrm flipH="1">
            <a:off x="9300210" y="3451225"/>
            <a:ext cx="81280" cy="456565"/>
          </a:xfrm>
          <a:prstGeom prst="line">
            <a:avLst/>
          </a:prstGeom>
        </p:spPr>
        <p:style>
          <a:lnRef idx="3">
            <a:schemeClr val="accent2"/>
          </a:lnRef>
          <a:fillRef idx="0">
            <a:schemeClr val="accent2"/>
          </a:fillRef>
          <a:effectRef idx="2">
            <a:schemeClr val="accent2"/>
          </a:effectRef>
          <a:fontRef idx="minor">
            <a:schemeClr val="tx1"/>
          </a:fontRef>
        </p:style>
      </p:cxnSp>
      <p:cxnSp>
        <p:nvCxnSpPr>
          <p:cNvPr id="21" name="Straight Connector 20"/>
          <p:cNvCxnSpPr/>
          <p:nvPr/>
        </p:nvCxnSpPr>
        <p:spPr>
          <a:xfrm flipH="1">
            <a:off x="9249410" y="3945255"/>
            <a:ext cx="81280" cy="456565"/>
          </a:xfrm>
          <a:prstGeom prst="line">
            <a:avLst/>
          </a:prstGeom>
        </p:spPr>
        <p:style>
          <a:lnRef idx="3">
            <a:schemeClr val="accent2"/>
          </a:lnRef>
          <a:fillRef idx="0">
            <a:schemeClr val="accent2"/>
          </a:fillRef>
          <a:effectRef idx="2">
            <a:schemeClr val="accent2"/>
          </a:effectRef>
          <a:fontRef idx="minor">
            <a:schemeClr val="tx1"/>
          </a:fontRef>
        </p:style>
      </p:cxnSp>
      <p:sp>
        <p:nvSpPr>
          <p:cNvPr id="23" name="TextBox 22"/>
          <p:cNvSpPr txBox="1"/>
          <p:nvPr/>
        </p:nvSpPr>
        <p:spPr>
          <a:xfrm>
            <a:off x="1160780" y="5941060"/>
            <a:ext cx="4819650" cy="582295"/>
          </a:xfrm>
          <a:prstGeom prst="rect">
            <a:avLst/>
          </a:prstGeom>
          <a:solidFill>
            <a:schemeClr val="accent6"/>
          </a:solidFill>
        </p:spPr>
        <p:txBody>
          <a:bodyPr wrap="square" lIns="91403" tIns="45702" rIns="91403" bIns="45702"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 nối tiếp câu</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linds(horizontal)">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linds(horizont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blinds(horizontal)">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blinds(horizontal)">
                                      <p:cBhvr>
                                        <p:cTn id="67" dur="5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blinds(horizontal)">
                                      <p:cBhvr>
                                        <p:cTn id="72" dur="500"/>
                                        <p:tgtEl>
                                          <p:spTgt spid="21"/>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ntr" presetSubtype="2" fill="hold" grpId="0" nodeType="click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additive="base">
                                        <p:cTn id="77" dur="1000" fill="hold"/>
                                        <p:tgtEl>
                                          <p:spTgt spid="23"/>
                                        </p:tgtEl>
                                        <p:attrNameLst>
                                          <p:attrName>ppt_x</p:attrName>
                                        </p:attrNameLst>
                                      </p:cBhvr>
                                      <p:tavLst>
                                        <p:tav tm="0">
                                          <p:val>
                                            <p:strVal val="1+#ppt_w/2"/>
                                          </p:val>
                                        </p:tav>
                                        <p:tav tm="100000">
                                          <p:val>
                                            <p:strVal val="#ppt_x"/>
                                          </p:val>
                                        </p:tav>
                                      </p:tavLst>
                                    </p:anim>
                                    <p:anim calcmode="lin" valueType="num">
                                      <p:cBhvr additive="base">
                                        <p:cTn id="78"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Arial-Rounded" panose="020B0500000000000000" pitchFamily="34" charset="0"/>
                <a:cs typeface="Arial-Rounded" panose="020B0500000000000000" pitchFamily="34" charset="0"/>
              </a:rPr>
              <a:t>Gọi bạn</a:t>
            </a:r>
          </a:p>
        </p:txBody>
      </p:sp>
      <p:sp>
        <p:nvSpPr>
          <p:cNvPr id="5" name="Text Box 4"/>
          <p:cNvSpPr txBox="1"/>
          <p:nvPr/>
        </p:nvSpPr>
        <p:spPr>
          <a:xfrm>
            <a:off x="425450" y="1417955"/>
            <a:ext cx="5426710" cy="4523105"/>
          </a:xfrm>
          <a:prstGeom prst="rect">
            <a:avLst/>
          </a:prstGeom>
          <a:noFill/>
        </p:spPr>
        <p:txBody>
          <a:bodyPr wrap="square" rtlCol="0">
            <a:spAutoFit/>
          </a:bodyPr>
          <a:lstStyle/>
          <a:p>
            <a:r>
              <a:rPr lang="en-US" sz="3200">
                <a:latin typeface="Arial-Rounded" panose="020B0500000000000000" pitchFamily="34" charset="0"/>
                <a:cs typeface="Arial-Rounded" panose="020B0500000000000000" pitchFamily="34" charset="0"/>
              </a:rPr>
              <a:t>Tự xa xưa thuở nào,</a:t>
            </a:r>
          </a:p>
          <a:p>
            <a:r>
              <a:rPr lang="en-US" sz="3200">
                <a:latin typeface="Arial-Rounded" panose="020B0500000000000000" pitchFamily="34" charset="0"/>
                <a:cs typeface="Arial-Rounded" panose="020B0500000000000000" pitchFamily="34" charset="0"/>
              </a:rPr>
              <a:t>Trong rừng xanh sâu thẳm.</a:t>
            </a:r>
          </a:p>
          <a:p>
            <a:r>
              <a:rPr lang="en-US" sz="3200">
                <a:latin typeface="Arial-Rounded" panose="020B0500000000000000" pitchFamily="34" charset="0"/>
                <a:cs typeface="Arial-Rounded" panose="020B0500000000000000" pitchFamily="34" charset="0"/>
              </a:rPr>
              <a:t>Đôi bạn sống bên nhau,</a:t>
            </a:r>
          </a:p>
          <a:p>
            <a:r>
              <a:rPr lang="en-US" sz="3200">
                <a:latin typeface="Arial-Rounded" panose="020B0500000000000000" pitchFamily="34" charset="0"/>
                <a:cs typeface="Arial-Rounded" panose="020B0500000000000000" pitchFamily="34" charset="0"/>
              </a:rPr>
              <a:t>Bê Vàng và Dê Trắng.</a:t>
            </a:r>
          </a:p>
          <a:p>
            <a:endParaRPr lang="en-US" sz="3200">
              <a:latin typeface="Arial-Rounded" panose="020B0500000000000000" pitchFamily="34" charset="0"/>
              <a:cs typeface="Arial-Rounded" panose="020B0500000000000000" pitchFamily="34" charset="0"/>
            </a:endParaRPr>
          </a:p>
          <a:p>
            <a:r>
              <a:rPr lang="en-US" sz="3200">
                <a:latin typeface="Arial-Rounded" panose="020B0500000000000000" pitchFamily="34" charset="0"/>
                <a:cs typeface="Arial-Rounded" panose="020B0500000000000000" pitchFamily="34" charset="0"/>
              </a:rPr>
              <a:t>Một năm, trời hạn hán,</a:t>
            </a:r>
          </a:p>
          <a:p>
            <a:r>
              <a:rPr lang="en-US" sz="3200">
                <a:latin typeface="Arial-Rounded" panose="020B0500000000000000" pitchFamily="34" charset="0"/>
                <a:cs typeface="Arial-Rounded" panose="020B0500000000000000" pitchFamily="34" charset="0"/>
              </a:rPr>
              <a:t>Suối cạn, cỏ héo khô.</a:t>
            </a:r>
          </a:p>
          <a:p>
            <a:r>
              <a:rPr lang="en-US" sz="3200">
                <a:latin typeface="Arial-Rounded" panose="020B0500000000000000" pitchFamily="34" charset="0"/>
                <a:cs typeface="Arial-Rounded" panose="020B0500000000000000" pitchFamily="34" charset="0"/>
              </a:rPr>
              <a:t>Lấy gì nuôi đôi bạn,</a:t>
            </a:r>
          </a:p>
          <a:p>
            <a:r>
              <a:rPr lang="en-US" sz="3200">
                <a:latin typeface="Arial-Rounded" panose="020B0500000000000000" pitchFamily="34" charset="0"/>
                <a:cs typeface="Arial-Rounded" panose="020B0500000000000000" pitchFamily="34" charset="0"/>
              </a:rPr>
              <a:t>Chờ mưa đến bao giờ?</a:t>
            </a:r>
          </a:p>
        </p:txBody>
      </p:sp>
      <p:sp>
        <p:nvSpPr>
          <p:cNvPr id="7" name="Text Box 6"/>
          <p:cNvSpPr txBox="1"/>
          <p:nvPr/>
        </p:nvSpPr>
        <p:spPr>
          <a:xfrm>
            <a:off x="5496560" y="1417955"/>
            <a:ext cx="5273040" cy="3046095"/>
          </a:xfrm>
          <a:prstGeom prst="rect">
            <a:avLst/>
          </a:prstGeom>
          <a:noFill/>
        </p:spPr>
        <p:txBody>
          <a:bodyPr wrap="square" rtlCol="0">
            <a:spAutoFit/>
          </a:bodyPr>
          <a:lstStyle/>
          <a:p>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Vàng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đi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tìm</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cỏ</a:t>
            </a:r>
            <a:r>
              <a:rPr lang="en-US" sz="3200" dirty="0">
                <a:latin typeface="Arial-Rounded" panose="020B0500000000000000" pitchFamily="34" charset="0"/>
                <a:cs typeface="Arial-Rounded" panose="020B0500000000000000" pitchFamily="34" charset="0"/>
              </a:rPr>
              <a:t>,</a:t>
            </a:r>
          </a:p>
          <a:p>
            <a:r>
              <a:rPr lang="en-US" sz="3200" dirty="0">
                <a:latin typeface="Arial-Rounded" panose="020B0500000000000000" pitchFamily="34" charset="0"/>
                <a:cs typeface="Arial-Rounded" panose="020B0500000000000000" pitchFamily="34" charset="0"/>
              </a:rPr>
              <a:t>Lang thang </a:t>
            </a:r>
            <a:r>
              <a:rPr lang="en-US" sz="3200" dirty="0" err="1">
                <a:latin typeface="Arial-Rounded" panose="020B0500000000000000" pitchFamily="34" charset="0"/>
                <a:cs typeface="Arial-Rounded" panose="020B0500000000000000" pitchFamily="34" charset="0"/>
              </a:rPr>
              <a:t>quên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đường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về</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Dê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Trắng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thương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bạn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quá</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Chạy</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khắp</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nẻo</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tìm</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Đến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bây</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giờ</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Dê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Trắng</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Vẫn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gọi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hoài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a:t>
            </a:r>
          </a:p>
        </p:txBody>
      </p:sp>
      <p:pic>
        <p:nvPicPr>
          <p:cNvPr id="8" name="Content Placeholder 7"/>
          <p:cNvPicPr>
            <a:picLocks noGrp="1" noChangeAspect="1"/>
          </p:cNvPicPr>
          <p:nvPr>
            <p:ph idx="1"/>
          </p:nvPr>
        </p:nvPicPr>
        <p:blipFill>
          <a:blip r:embed="rId3"/>
          <a:stretch>
            <a:fillRect/>
          </a:stretch>
        </p:blipFill>
        <p:spPr>
          <a:xfrm>
            <a:off x="9603740" y="4068445"/>
            <a:ext cx="2588260" cy="2360930"/>
          </a:xfrm>
          <a:prstGeom prst="rect">
            <a:avLst/>
          </a:prstGeom>
        </p:spPr>
      </p:pic>
      <p:pic>
        <p:nvPicPr>
          <p:cNvPr id="9" name="Picture 8"/>
          <p:cNvPicPr>
            <a:picLocks noChangeAspect="1"/>
          </p:cNvPicPr>
          <p:nvPr/>
        </p:nvPicPr>
        <p:blipFill>
          <a:blip r:embed="rId4"/>
          <a:stretch>
            <a:fillRect/>
          </a:stretch>
        </p:blipFill>
        <p:spPr>
          <a:xfrm>
            <a:off x="5852160" y="4728210"/>
            <a:ext cx="3300730" cy="1786255"/>
          </a:xfrm>
          <a:prstGeom prst="rect">
            <a:avLst/>
          </a:prstGeom>
        </p:spPr>
      </p:pic>
      <p:cxnSp>
        <p:nvCxnSpPr>
          <p:cNvPr id="3" name="Straight Connector 2"/>
          <p:cNvCxnSpPr/>
          <p:nvPr/>
        </p:nvCxnSpPr>
        <p:spPr>
          <a:xfrm>
            <a:off x="2342515" y="1927225"/>
            <a:ext cx="709930" cy="0"/>
          </a:xfrm>
          <a:prstGeom prst="line">
            <a:avLst/>
          </a:prstGeom>
          <a:ln w="3492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572304" y="3429000"/>
            <a:ext cx="709930" cy="0"/>
          </a:xfrm>
          <a:prstGeom prst="line">
            <a:avLst/>
          </a:prstGeom>
          <a:ln w="3492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160780" y="5941060"/>
            <a:ext cx="4930775" cy="582295"/>
          </a:xfrm>
          <a:prstGeom prst="rect">
            <a:avLst/>
          </a:prstGeom>
          <a:solidFill>
            <a:schemeClr val="accent6"/>
          </a:solidFill>
        </p:spPr>
        <p:txBody>
          <a:bodyPr wrap="square" lIns="91403" tIns="45702" rIns="91403" bIns="45702" rtlCol="0">
            <a:spAutoFit/>
          </a:bodyPr>
          <a:lstStyle/>
          <a:p>
            <a:pPr algn="ctr"/>
            <a:r>
              <a:rPr lang="en-US" sz="3200" dirty="0">
                <a:latin typeface="Arial-Rounded" panose="020B0500000000000000" pitchFamily="34" charset="0"/>
                <a:ea typeface="Arial-Rounded" panose="020B0500000000000000" pitchFamily="34" charset="0"/>
                <a:cs typeface="Arial-Rounded" panose="020B0500000000000000" pitchFamily="34" charset="0"/>
              </a:rPr>
              <a:t>Luyện đọc từ khó</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1000" fill="hold"/>
                                        <p:tgtEl>
                                          <p:spTgt spid="23"/>
                                        </p:tgtEl>
                                        <p:attrNameLst>
                                          <p:attrName>ppt_x</p:attrName>
                                        </p:attrNameLst>
                                      </p:cBhvr>
                                      <p:tavLst>
                                        <p:tav tm="0">
                                          <p:val>
                                            <p:strVal val="1+#ppt_w/2"/>
                                          </p:val>
                                        </p:tav>
                                        <p:tav tm="100000">
                                          <p:val>
                                            <p:strVal val="#ppt_x"/>
                                          </p:val>
                                        </p:tav>
                                      </p:tavLst>
                                    </p:anim>
                                    <p:anim calcmode="lin" valueType="num">
                                      <p:cBhvr additive="base">
                                        <p:cTn id="18"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Arial-Rounded" panose="020B0500000000000000" pitchFamily="34" charset="0"/>
                <a:cs typeface="Arial-Rounded" panose="020B0500000000000000" pitchFamily="34" charset="0"/>
              </a:rPr>
              <a:t>Gọi bạn</a:t>
            </a:r>
          </a:p>
        </p:txBody>
      </p:sp>
      <p:sp>
        <p:nvSpPr>
          <p:cNvPr id="5" name="Text Box 4"/>
          <p:cNvSpPr txBox="1"/>
          <p:nvPr/>
        </p:nvSpPr>
        <p:spPr>
          <a:xfrm>
            <a:off x="425450" y="1417955"/>
            <a:ext cx="5426710" cy="4523105"/>
          </a:xfrm>
          <a:prstGeom prst="rect">
            <a:avLst/>
          </a:prstGeom>
          <a:noFill/>
        </p:spPr>
        <p:txBody>
          <a:bodyPr wrap="square" rtlCol="0">
            <a:spAutoFit/>
          </a:bodyPr>
          <a:lstStyle/>
          <a:p>
            <a:r>
              <a:rPr lang="en-US" sz="3200">
                <a:latin typeface="Arial-Rounded" panose="020B0500000000000000" pitchFamily="34" charset="0"/>
                <a:cs typeface="Arial-Rounded" panose="020B0500000000000000" pitchFamily="34" charset="0"/>
              </a:rPr>
              <a:t>Tự xa xưa thuở nào,</a:t>
            </a:r>
          </a:p>
          <a:p>
            <a:r>
              <a:rPr lang="en-US" sz="3200">
                <a:latin typeface="Arial-Rounded" panose="020B0500000000000000" pitchFamily="34" charset="0"/>
                <a:cs typeface="Arial-Rounded" panose="020B0500000000000000" pitchFamily="34" charset="0"/>
              </a:rPr>
              <a:t>Trong rừng xanh sâu thẳm.</a:t>
            </a:r>
          </a:p>
          <a:p>
            <a:r>
              <a:rPr lang="en-US" sz="3200">
                <a:latin typeface="Arial-Rounded" panose="020B0500000000000000" pitchFamily="34" charset="0"/>
                <a:cs typeface="Arial-Rounded" panose="020B0500000000000000" pitchFamily="34" charset="0"/>
              </a:rPr>
              <a:t>Đôi bạn sống bên nhau,</a:t>
            </a:r>
          </a:p>
          <a:p>
            <a:r>
              <a:rPr lang="en-US" sz="3200">
                <a:latin typeface="Arial-Rounded" panose="020B0500000000000000" pitchFamily="34" charset="0"/>
                <a:cs typeface="Arial-Rounded" panose="020B0500000000000000" pitchFamily="34" charset="0"/>
              </a:rPr>
              <a:t>Bê Vàng và Dê Trắng.</a:t>
            </a:r>
          </a:p>
          <a:p>
            <a:endParaRPr lang="en-US" sz="3200">
              <a:latin typeface="Arial-Rounded" panose="020B0500000000000000" pitchFamily="34" charset="0"/>
              <a:cs typeface="Arial-Rounded" panose="020B0500000000000000" pitchFamily="34" charset="0"/>
            </a:endParaRPr>
          </a:p>
          <a:p>
            <a:r>
              <a:rPr lang="en-US" sz="3200">
                <a:latin typeface="Arial-Rounded" panose="020B0500000000000000" pitchFamily="34" charset="0"/>
                <a:cs typeface="Arial-Rounded" panose="020B0500000000000000" pitchFamily="34" charset="0"/>
              </a:rPr>
              <a:t>Một năm, trời hạn hán,</a:t>
            </a:r>
          </a:p>
          <a:p>
            <a:r>
              <a:rPr lang="en-US" sz="3200">
                <a:latin typeface="Arial-Rounded" panose="020B0500000000000000" pitchFamily="34" charset="0"/>
                <a:cs typeface="Arial-Rounded" panose="020B0500000000000000" pitchFamily="34" charset="0"/>
              </a:rPr>
              <a:t>Suối cạn, cỏ héo khô.</a:t>
            </a:r>
          </a:p>
          <a:p>
            <a:r>
              <a:rPr lang="en-US" sz="3200">
                <a:latin typeface="Arial-Rounded" panose="020B0500000000000000" pitchFamily="34" charset="0"/>
                <a:cs typeface="Arial-Rounded" panose="020B0500000000000000" pitchFamily="34" charset="0"/>
              </a:rPr>
              <a:t>Lấy gì nuôi đôi bạn,</a:t>
            </a:r>
          </a:p>
          <a:p>
            <a:r>
              <a:rPr lang="en-US" sz="3200">
                <a:latin typeface="Arial-Rounded" panose="020B0500000000000000" pitchFamily="34" charset="0"/>
                <a:cs typeface="Arial-Rounded" panose="020B0500000000000000" pitchFamily="34" charset="0"/>
              </a:rPr>
              <a:t>Chờ mưa đến bao giờ?</a:t>
            </a:r>
          </a:p>
        </p:txBody>
      </p:sp>
      <p:sp>
        <p:nvSpPr>
          <p:cNvPr id="7" name="Text Box 6"/>
          <p:cNvSpPr txBox="1"/>
          <p:nvPr/>
        </p:nvSpPr>
        <p:spPr>
          <a:xfrm>
            <a:off x="5496560" y="1417955"/>
            <a:ext cx="5216596" cy="3046095"/>
          </a:xfrm>
          <a:prstGeom prst="rect">
            <a:avLst/>
          </a:prstGeom>
          <a:noFill/>
        </p:spPr>
        <p:txBody>
          <a:bodyPr wrap="square" rtlCol="0">
            <a:spAutoFit/>
          </a:bodyPr>
          <a:lstStyle/>
          <a:p>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Vàng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đi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tìm</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cỏ</a:t>
            </a:r>
            <a:r>
              <a:rPr lang="en-US" sz="3200" dirty="0">
                <a:latin typeface="Arial-Rounded" panose="020B0500000000000000" pitchFamily="34" charset="0"/>
                <a:cs typeface="Arial-Rounded" panose="020B0500000000000000" pitchFamily="34" charset="0"/>
              </a:rPr>
              <a:t>,</a:t>
            </a:r>
          </a:p>
          <a:p>
            <a:r>
              <a:rPr lang="en-US" sz="3200" dirty="0">
                <a:latin typeface="Arial-Rounded" panose="020B0500000000000000" pitchFamily="34" charset="0"/>
                <a:cs typeface="Arial-Rounded" panose="020B0500000000000000" pitchFamily="34" charset="0"/>
              </a:rPr>
              <a:t>Lang thang </a:t>
            </a:r>
            <a:r>
              <a:rPr lang="en-US" sz="3200" dirty="0" err="1">
                <a:latin typeface="Arial-Rounded" panose="020B0500000000000000" pitchFamily="34" charset="0"/>
                <a:cs typeface="Arial-Rounded" panose="020B0500000000000000" pitchFamily="34" charset="0"/>
              </a:rPr>
              <a:t>quên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đường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về</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Dê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Trắng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thương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bạn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quá</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Chạy</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khắp</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nẻo</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tìm</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Đến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bây</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giờ</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Dê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Trắng</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Vẫn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gọi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hoài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a:t>
            </a:r>
          </a:p>
        </p:txBody>
      </p:sp>
      <p:pic>
        <p:nvPicPr>
          <p:cNvPr id="8" name="Content Placeholder 7"/>
          <p:cNvPicPr>
            <a:picLocks noGrp="1" noChangeAspect="1"/>
          </p:cNvPicPr>
          <p:nvPr>
            <p:ph idx="1"/>
          </p:nvPr>
        </p:nvPicPr>
        <p:blipFill>
          <a:blip r:embed="rId3"/>
          <a:stretch>
            <a:fillRect/>
          </a:stretch>
        </p:blipFill>
        <p:spPr>
          <a:xfrm>
            <a:off x="9603740" y="4068445"/>
            <a:ext cx="2588260" cy="2360930"/>
          </a:xfrm>
          <a:prstGeom prst="rect">
            <a:avLst/>
          </a:prstGeom>
        </p:spPr>
      </p:pic>
      <p:pic>
        <p:nvPicPr>
          <p:cNvPr id="9" name="Picture 8"/>
          <p:cNvPicPr>
            <a:picLocks noChangeAspect="1"/>
          </p:cNvPicPr>
          <p:nvPr/>
        </p:nvPicPr>
        <p:blipFill>
          <a:blip r:embed="rId4"/>
          <a:stretch>
            <a:fillRect/>
          </a:stretch>
        </p:blipFill>
        <p:spPr>
          <a:xfrm>
            <a:off x="6047740" y="5047932"/>
            <a:ext cx="3300730" cy="1786255"/>
          </a:xfrm>
          <a:prstGeom prst="rect">
            <a:avLst/>
          </a:prstGeom>
        </p:spPr>
      </p:pic>
      <p:sp>
        <p:nvSpPr>
          <p:cNvPr id="10" name="Cloud 9"/>
          <p:cNvSpPr/>
          <p:nvPr/>
        </p:nvSpPr>
        <p:spPr>
          <a:xfrm>
            <a:off x="7221855" y="527685"/>
            <a:ext cx="4857750" cy="81089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3200">
                <a:latin typeface="Arial-Rounded" panose="020B0500000000000000" pitchFamily="34" charset="0"/>
                <a:cs typeface="Arial-Rounded" panose="020B0500000000000000" pitchFamily="34" charset="0"/>
              </a:rPr>
              <a:t>Đọc nối tiếp đoạn</a:t>
            </a:r>
          </a:p>
        </p:txBody>
      </p:sp>
      <p:pic>
        <p:nvPicPr>
          <p:cNvPr id="28" name="Picture 3"/>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29870" y="3583940"/>
            <a:ext cx="527050" cy="216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3670" y="1105535"/>
            <a:ext cx="527050" cy="216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133975" y="527685"/>
            <a:ext cx="527050" cy="3936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ppt_x"/>
                                          </p:val>
                                        </p:tav>
                                        <p:tav tm="100000">
                                          <p:val>
                                            <p:strVal val="#ppt_x"/>
                                          </p:val>
                                        </p:tav>
                                      </p:tavLst>
                                    </p:anim>
                                    <p:anim calcmode="lin" valueType="num">
                                      <p:cBhvr additive="base">
                                        <p:cTn id="19"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8"/>
          <p:cNvCxnSpPr/>
          <p:nvPr/>
        </p:nvCxnSpPr>
        <p:spPr>
          <a:xfrm>
            <a:off x="0" y="0"/>
            <a:ext cx="1552575" cy="1508581"/>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0" name="9"/>
          <p:cNvSpPr/>
          <p:nvPr/>
        </p:nvSpPr>
        <p:spPr>
          <a:xfrm>
            <a:off x="1552575" y="1508581"/>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10"/>
          <p:cNvCxnSpPr/>
          <p:nvPr/>
        </p:nvCxnSpPr>
        <p:spPr>
          <a:xfrm>
            <a:off x="1685925" y="1628775"/>
            <a:ext cx="1438275" cy="1378862"/>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3" name="12"/>
          <p:cNvCxnSpPr/>
          <p:nvPr/>
        </p:nvCxnSpPr>
        <p:spPr>
          <a:xfrm flipH="1">
            <a:off x="1576983" y="3170658"/>
            <a:ext cx="1485900" cy="1362075"/>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5" name="14"/>
          <p:cNvCxnSpPr/>
          <p:nvPr/>
        </p:nvCxnSpPr>
        <p:spPr>
          <a:xfrm>
            <a:off x="1588443" y="4695754"/>
            <a:ext cx="2904006" cy="2162246"/>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7" name="16"/>
          <p:cNvSpPr/>
          <p:nvPr/>
        </p:nvSpPr>
        <p:spPr>
          <a:xfrm>
            <a:off x="1443633" y="4566035"/>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26"/>
          <p:cNvSpPr/>
          <p:nvPr/>
        </p:nvSpPr>
        <p:spPr>
          <a:xfrm>
            <a:off x="-265521" y="-76199"/>
            <a:ext cx="1124" cy="1013"/>
          </a:xfrm>
          <a:custGeom>
            <a:avLst/>
            <a:gdLst>
              <a:gd name="connsiteX0" fmla="*/ 10 w 1124"/>
              <a:gd name="connsiteY0" fmla="*/ 0 h 1013"/>
              <a:gd name="connsiteX1" fmla="*/ 1124 w 1124"/>
              <a:gd name="connsiteY1" fmla="*/ 1013 h 1013"/>
              <a:gd name="connsiteX2" fmla="*/ 0 w 1124"/>
              <a:gd name="connsiteY2" fmla="*/ 1013 h 1013"/>
              <a:gd name="connsiteX3" fmla="*/ 10 w 1124"/>
              <a:gd name="connsiteY3" fmla="*/ 0 h 1013"/>
            </a:gdLst>
            <a:ahLst/>
            <a:cxnLst>
              <a:cxn ang="0">
                <a:pos x="connsiteX0" y="connsiteY0"/>
              </a:cxn>
              <a:cxn ang="0">
                <a:pos x="connsiteX1" y="connsiteY1"/>
              </a:cxn>
              <a:cxn ang="0">
                <a:pos x="connsiteX2" y="connsiteY2"/>
              </a:cxn>
              <a:cxn ang="0">
                <a:pos x="connsiteX3" y="connsiteY3"/>
              </a:cxn>
            </a:cxnLst>
            <a:rect l="l" t="t" r="r" b="b"/>
            <a:pathLst>
              <a:path w="1124" h="1013">
                <a:moveTo>
                  <a:pt x="10" y="0"/>
                </a:moveTo>
                <a:lnTo>
                  <a:pt x="1124" y="1013"/>
                </a:lnTo>
                <a:lnTo>
                  <a:pt x="0" y="1013"/>
                </a:lnTo>
                <a:lnTo>
                  <a:pt x="10" y="0"/>
                </a:lnTo>
                <a:close/>
              </a:path>
            </a:pathLst>
          </a:custGeom>
          <a:blipFill>
            <a:blip r:embed="rId3"/>
            <a:srcRect/>
            <a:stretch>
              <a:fillRect l="-475" t="621" r="475" b="-6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29"/>
          <p:cNvSpPr/>
          <p:nvPr/>
        </p:nvSpPr>
        <p:spPr>
          <a:xfrm>
            <a:off x="0" y="166605"/>
            <a:ext cx="4351063" cy="6691395"/>
          </a:xfrm>
          <a:custGeom>
            <a:avLst/>
            <a:gdLst>
              <a:gd name="connsiteX0" fmla="*/ 0 w 4351063"/>
              <a:gd name="connsiteY0" fmla="*/ 0 h 6746318"/>
              <a:gd name="connsiteX1" fmla="*/ 3027088 w 4351063"/>
              <a:gd name="connsiteY1" fmla="*/ 2926793 h 6746318"/>
              <a:gd name="connsiteX2" fmla="*/ 1407838 w 4351063"/>
              <a:gd name="connsiteY2" fmla="*/ 4431743 h 6746318"/>
              <a:gd name="connsiteX3" fmla="*/ 1331638 w 4351063"/>
              <a:gd name="connsiteY3" fmla="*/ 4507943 h 6746318"/>
              <a:gd name="connsiteX4" fmla="*/ 4351063 w 4351063"/>
              <a:gd name="connsiteY4" fmla="*/ 6746318 h 6746318"/>
              <a:gd name="connsiteX5" fmla="*/ 0 w 4351063"/>
              <a:gd name="connsiteY5" fmla="*/ 6728914 h 6746318"/>
              <a:gd name="connsiteX6" fmla="*/ 0 w 4351063"/>
              <a:gd name="connsiteY6" fmla="*/ 0 h 674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063" h="6746318">
                <a:moveTo>
                  <a:pt x="0" y="0"/>
                </a:moveTo>
                <a:lnTo>
                  <a:pt x="3027088" y="2926793"/>
                </a:lnTo>
                <a:lnTo>
                  <a:pt x="1407838" y="4431743"/>
                </a:lnTo>
                <a:lnTo>
                  <a:pt x="1331638" y="4507943"/>
                </a:lnTo>
                <a:lnTo>
                  <a:pt x="4351063" y="6746318"/>
                </a:lnTo>
                <a:lnTo>
                  <a:pt x="0" y="6728914"/>
                </a:lnTo>
                <a:lnTo>
                  <a:pt x="0" y="0"/>
                </a:lnTo>
                <a:close/>
              </a:path>
            </a:pathLst>
          </a:cu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2" name="61" descr="E:\素材\春\7ff96c0408d5f1ad90e6490e1fb39ea4.png7ff96c0408d5f1ad90e6490e1fb39ea4"/>
          <p:cNvPicPr>
            <a:picLocks noChangeAspect="1"/>
          </p:cNvPicPr>
          <p:nvPr/>
        </p:nvPicPr>
        <p:blipFill>
          <a:blip r:embed="rId4" cstate="screen"/>
          <a:srcRect/>
          <a:stretch>
            <a:fillRect/>
          </a:stretch>
        </p:blipFill>
        <p:spPr>
          <a:xfrm rot="814195" flipV="1">
            <a:off x="-603250" y="396875"/>
            <a:ext cx="1523365" cy="1489075"/>
          </a:xfrm>
          <a:prstGeom prst="rect">
            <a:avLst/>
          </a:prstGeom>
        </p:spPr>
      </p:pic>
      <p:pic>
        <p:nvPicPr>
          <p:cNvPr id="63" name="62" descr="E:\素材\春\7ff96c0408d5f1ad90e6490e1fb39ea4.png7ff96c0408d5f1ad90e6490e1fb39ea4"/>
          <p:cNvPicPr>
            <a:picLocks noChangeAspect="1"/>
          </p:cNvPicPr>
          <p:nvPr/>
        </p:nvPicPr>
        <p:blipFill>
          <a:blip r:embed="rId5" cstate="screen"/>
          <a:srcRect/>
          <a:stretch>
            <a:fillRect/>
          </a:stretch>
        </p:blipFill>
        <p:spPr>
          <a:xfrm rot="11111076" flipH="1">
            <a:off x="-189865" y="-125095"/>
            <a:ext cx="1796415" cy="1758315"/>
          </a:xfrm>
          <a:prstGeom prst="rect">
            <a:avLst/>
          </a:prstGeom>
        </p:spPr>
      </p:pic>
      <p:pic>
        <p:nvPicPr>
          <p:cNvPr id="2" name="1" descr="E:\素材\春\7ff96c0408d5f1ad90e6490e1fb39ea4.png7ff96c0408d5f1ad90e6490e1fb39ea4"/>
          <p:cNvPicPr>
            <a:picLocks noChangeAspect="1"/>
          </p:cNvPicPr>
          <p:nvPr/>
        </p:nvPicPr>
        <p:blipFill>
          <a:blip r:embed="rId6" cstate="screen"/>
          <a:srcRect/>
          <a:stretch>
            <a:fillRect/>
          </a:stretch>
        </p:blipFill>
        <p:spPr>
          <a:xfrm rot="21000000">
            <a:off x="10031048" y="4756299"/>
            <a:ext cx="2396490" cy="2344420"/>
          </a:xfrm>
          <a:prstGeom prst="rect">
            <a:avLst/>
          </a:prstGeom>
        </p:spPr>
      </p:pic>
      <p:grpSp>
        <p:nvGrpSpPr>
          <p:cNvPr id="7" name="Group 6"/>
          <p:cNvGrpSpPr/>
          <p:nvPr/>
        </p:nvGrpSpPr>
        <p:grpSpPr>
          <a:xfrm>
            <a:off x="156834" y="1993081"/>
            <a:ext cx="2109019" cy="2109019"/>
            <a:chOff x="156834" y="1993081"/>
            <a:chExt cx="2109019" cy="2109019"/>
          </a:xfrm>
        </p:grpSpPr>
        <p:sp>
          <p:nvSpPr>
            <p:cNvPr id="3" name="Oval 2"/>
            <p:cNvSpPr/>
            <p:nvPr/>
          </p:nvSpPr>
          <p:spPr>
            <a:xfrm>
              <a:off x="156834" y="1993081"/>
              <a:ext cx="2109019" cy="2109019"/>
            </a:xfrm>
            <a:prstGeom prst="ellipse">
              <a:avLst/>
            </a:prstGeom>
            <a:solidFill>
              <a:srgbClr val="ED2F6A"/>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15731" y="2243748"/>
              <a:ext cx="1711988" cy="1754326"/>
            </a:xfrm>
            <a:prstGeom prst="rect">
              <a:avLst/>
            </a:prstGeom>
            <a:noFill/>
          </p:spPr>
          <p:txBody>
            <a:bodyPr wrap="square" rtlCol="0">
              <a:spAutoFit/>
            </a:bodyPr>
            <a:lstStyle/>
            <a:p>
              <a:pPr algn="ctr" defTabSz="913130" fontAlgn="base">
                <a:spcBef>
                  <a:spcPct val="0"/>
                </a:spcBef>
                <a:spcAft>
                  <a:spcPct val="0"/>
                </a:spcAft>
                <a:defRPr/>
              </a:pPr>
              <a:r>
                <a:rPr lang="en-US" altLang="zh-CN"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sym typeface="+mn-lt"/>
                </a:rPr>
                <a:t>GIẢI NGHĨA TỪ</a:t>
              </a:r>
              <a:endParaRPr lang="zh-CN" altLang="en-US"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sp>
        <p:nvSpPr>
          <p:cNvPr id="28" name="2"/>
          <p:cNvSpPr/>
          <p:nvPr/>
        </p:nvSpPr>
        <p:spPr>
          <a:xfrm>
            <a:off x="3425187" y="716098"/>
            <a:ext cx="8019905" cy="5347817"/>
          </a:xfrm>
          <a:prstGeom prst="roundRect">
            <a:avLst>
              <a:gd name="adj" fmla="val 31710"/>
            </a:avLst>
          </a:prstGeom>
          <a:solidFill>
            <a:srgbClr val="FEF4F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2" name="Group 41"/>
          <p:cNvGrpSpPr/>
          <p:nvPr/>
        </p:nvGrpSpPr>
        <p:grpSpPr>
          <a:xfrm>
            <a:off x="3760470" y="1045210"/>
            <a:ext cx="6916420" cy="1470182"/>
            <a:chOff x="172324" y="1157225"/>
            <a:chExt cx="2109019" cy="1406784"/>
          </a:xfrm>
        </p:grpSpPr>
        <p:sp>
          <p:nvSpPr>
            <p:cNvPr id="43" name="Hexagon 42"/>
            <p:cNvSpPr/>
            <p:nvPr/>
          </p:nvSpPr>
          <p:spPr>
            <a:xfrm>
              <a:off x="172324" y="1157225"/>
              <a:ext cx="2109019" cy="1406784"/>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Rounded" panose="020B0500000000000000" pitchFamily="34" charset="0"/>
                <a:ea typeface="Arial-Rounded" panose="020B0500000000000000" pitchFamily="34" charset="0"/>
                <a:cs typeface="Arial-Rounded" panose="020B0500000000000000" pitchFamily="34" charset="0"/>
              </a:endParaRPr>
            </a:p>
          </p:txBody>
        </p:sp>
        <p:sp>
          <p:nvSpPr>
            <p:cNvPr id="44" name="TextBox 43"/>
            <p:cNvSpPr txBox="1"/>
            <p:nvPr/>
          </p:nvSpPr>
          <p:spPr>
            <a:xfrm>
              <a:off x="288974" y="1369884"/>
              <a:ext cx="1808630" cy="1029911"/>
            </a:xfrm>
            <a:prstGeom prst="rect">
              <a:avLst/>
            </a:prstGeom>
            <a:noFill/>
          </p:spPr>
          <p:txBody>
            <a:bodyPr wrap="square" rtlCol="0">
              <a:spAutoFit/>
            </a:bodyPr>
            <a:lstStyle/>
            <a:p>
              <a:pPr algn="ctr" defTabSz="913130" fontAlgn="base">
                <a:spcBef>
                  <a:spcPct val="0"/>
                </a:spcBef>
                <a:spcAft>
                  <a:spcPct val="0"/>
                </a:spcAft>
                <a:defRPr/>
              </a:pPr>
              <a:r>
                <a:rPr lang="en-US" sz="3600" b="0" u="none" strike="noStrike" dirty="0">
                  <a:solidFill>
                    <a:srgbClr val="FF0000"/>
                  </a:solidFill>
                  <a:effectLst/>
                  <a:latin typeface="Arial-Rounded" panose="020B0500000000000000" pitchFamily="34" charset="0"/>
                  <a:ea typeface="Arial-Rounded" panose="020B0500000000000000" pitchFamily="34" charset="0"/>
                  <a:cs typeface="Arial-Rounded" panose="020B0500000000000000" pitchFamily="34" charset="0"/>
                </a:rPr>
                <a:t>sâu thẳm</a:t>
              </a:r>
            </a:p>
            <a:p>
              <a:pPr algn="ctr" defTabSz="913130" fontAlgn="base">
                <a:spcBef>
                  <a:spcPct val="0"/>
                </a:spcBef>
                <a:spcAft>
                  <a:spcPct val="0"/>
                </a:spcAft>
                <a:defRPr/>
              </a:pPr>
              <a:r>
                <a:rPr lang="en-US" altLang="vi-VN" sz="2800" b="0" i="0" u="none" strike="noStrike" dirty="0">
                  <a:solidFill>
                    <a:srgbClr val="231F20"/>
                  </a:solidFill>
                  <a:effectLst/>
                  <a:latin typeface="Arial-Rounded" panose="020B0500000000000000" pitchFamily="34" charset="0"/>
                  <a:ea typeface="Arial-Rounded" panose="020B0500000000000000" pitchFamily="34" charset="0"/>
                  <a:cs typeface="Arial-Rounded" panose="020B0500000000000000" pitchFamily="34" charset="0"/>
                </a:rPr>
                <a:t>rất sâu</a:t>
              </a:r>
              <a:endParaRPr lang="en-US" altLang="vi-VN" sz="2800" b="0" i="0" u="none" strike="noStrike" dirty="0">
                <a:solidFill>
                  <a:srgbClr val="231F20"/>
                </a:solidFill>
                <a:effectLst/>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pic>
        <p:nvPicPr>
          <p:cNvPr id="5" name="Picture 4"/>
          <p:cNvPicPr>
            <a:picLocks noChangeAspect="1"/>
          </p:cNvPicPr>
          <p:nvPr/>
        </p:nvPicPr>
        <p:blipFill>
          <a:blip r:embed="rId7"/>
          <a:stretch>
            <a:fillRect/>
          </a:stretch>
        </p:blipFill>
        <p:spPr>
          <a:xfrm>
            <a:off x="11285220" y="95250"/>
            <a:ext cx="906780" cy="848360"/>
          </a:xfrm>
          <a:prstGeom prst="rect">
            <a:avLst/>
          </a:prstGeom>
        </p:spPr>
      </p:pic>
      <p:grpSp>
        <p:nvGrpSpPr>
          <p:cNvPr id="6" name="Group 5"/>
          <p:cNvGrpSpPr/>
          <p:nvPr/>
        </p:nvGrpSpPr>
        <p:grpSpPr>
          <a:xfrm>
            <a:off x="3699510" y="2700020"/>
            <a:ext cx="6916420" cy="1832610"/>
            <a:chOff x="172324" y="1157225"/>
            <a:chExt cx="2109019" cy="1753583"/>
          </a:xfrm>
        </p:grpSpPr>
        <p:sp>
          <p:nvSpPr>
            <p:cNvPr id="8" name="Hexagon 7"/>
            <p:cNvSpPr/>
            <p:nvPr/>
          </p:nvSpPr>
          <p:spPr>
            <a:xfrm>
              <a:off x="172324" y="1157225"/>
              <a:ext cx="2109019" cy="1753583"/>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Rounded" panose="020B0500000000000000" pitchFamily="34" charset="0"/>
                <a:ea typeface="Arial-Rounded" panose="020B0500000000000000" pitchFamily="34" charset="0"/>
                <a:cs typeface="Arial-Rounded" panose="020B0500000000000000" pitchFamily="34" charset="0"/>
              </a:endParaRPr>
            </a:p>
          </p:txBody>
        </p:sp>
        <p:sp>
          <p:nvSpPr>
            <p:cNvPr id="12" name="TextBox 43"/>
            <p:cNvSpPr txBox="1"/>
            <p:nvPr/>
          </p:nvSpPr>
          <p:spPr>
            <a:xfrm>
              <a:off x="288974" y="1369884"/>
              <a:ext cx="1808630" cy="1441876"/>
            </a:xfrm>
            <a:prstGeom prst="rect">
              <a:avLst/>
            </a:prstGeom>
            <a:noFill/>
          </p:spPr>
          <p:txBody>
            <a:bodyPr wrap="square" rtlCol="0">
              <a:spAutoFit/>
            </a:bodyPr>
            <a:lstStyle/>
            <a:p>
              <a:pPr algn="ctr" defTabSz="913130" fontAlgn="base">
                <a:spcBef>
                  <a:spcPct val="0"/>
                </a:spcBef>
                <a:spcAft>
                  <a:spcPct val="0"/>
                </a:spcAft>
                <a:defRPr/>
              </a:pPr>
              <a:r>
                <a:rPr lang="en-US" sz="3600" b="0" u="none" strike="noStrike" dirty="0">
                  <a:solidFill>
                    <a:srgbClr val="FF0000"/>
                  </a:solidFill>
                  <a:effectLst/>
                  <a:latin typeface="Arial-Rounded" panose="020B0500000000000000" pitchFamily="34" charset="0"/>
                  <a:ea typeface="Arial-Rounded" panose="020B0500000000000000" pitchFamily="34" charset="0"/>
                  <a:cs typeface="Arial-Rounded" panose="020B0500000000000000" pitchFamily="34" charset="0"/>
                </a:rPr>
                <a:t>hạn hán</a:t>
              </a:r>
            </a:p>
            <a:p>
              <a:pPr algn="ctr" defTabSz="913130" fontAlgn="base">
                <a:spcBef>
                  <a:spcPct val="0"/>
                </a:spcBef>
                <a:spcAft>
                  <a:spcPct val="0"/>
                </a:spcAft>
                <a:defRPr/>
              </a:pPr>
              <a:r>
                <a:rPr lang="en-US" altLang="vi-VN" sz="2800" b="0" i="0" u="none" strike="noStrike" dirty="0">
                  <a:solidFill>
                    <a:srgbClr val="231F20"/>
                  </a:solidFill>
                  <a:effectLst/>
                  <a:latin typeface="Arial-Rounded" panose="020B0500000000000000" pitchFamily="34" charset="0"/>
                  <a:ea typeface="Arial-Rounded" panose="020B0500000000000000" pitchFamily="34" charset="0"/>
                  <a:cs typeface="Arial-Rounded" panose="020B0500000000000000" pitchFamily="34" charset="0"/>
                  <a:sym typeface="+mn-lt"/>
                </a:rPr>
                <a:t>Tình trạng thiếu nước do nắng lâu, không mưa gây ra</a:t>
              </a:r>
            </a:p>
          </p:txBody>
        </p:sp>
      </p:grpSp>
      <p:grpSp>
        <p:nvGrpSpPr>
          <p:cNvPr id="14" name="Group 13"/>
          <p:cNvGrpSpPr/>
          <p:nvPr/>
        </p:nvGrpSpPr>
        <p:grpSpPr>
          <a:xfrm>
            <a:off x="3882390" y="4657090"/>
            <a:ext cx="6916420" cy="1536058"/>
            <a:chOff x="172324" y="1157225"/>
            <a:chExt cx="2109019" cy="1469819"/>
          </a:xfrm>
        </p:grpSpPr>
        <p:sp>
          <p:nvSpPr>
            <p:cNvPr id="16" name="Hexagon 15"/>
            <p:cNvSpPr/>
            <p:nvPr/>
          </p:nvSpPr>
          <p:spPr>
            <a:xfrm>
              <a:off x="172324" y="1157225"/>
              <a:ext cx="2109019" cy="1406784"/>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Rounded" panose="020B0500000000000000" pitchFamily="34" charset="0"/>
                <a:ea typeface="Arial-Rounded" panose="020B0500000000000000" pitchFamily="34" charset="0"/>
                <a:cs typeface="Arial-Rounded" panose="020B0500000000000000" pitchFamily="34" charset="0"/>
              </a:endParaRPr>
            </a:p>
          </p:txBody>
        </p:sp>
        <p:sp>
          <p:nvSpPr>
            <p:cNvPr id="18" name="TextBox 43"/>
            <p:cNvSpPr txBox="1"/>
            <p:nvPr/>
          </p:nvSpPr>
          <p:spPr>
            <a:xfrm>
              <a:off x="315308" y="1185168"/>
              <a:ext cx="1808630" cy="1441876"/>
            </a:xfrm>
            <a:prstGeom prst="rect">
              <a:avLst/>
            </a:prstGeom>
            <a:noFill/>
          </p:spPr>
          <p:txBody>
            <a:bodyPr wrap="square" rtlCol="0">
              <a:spAutoFit/>
            </a:bodyPr>
            <a:lstStyle/>
            <a:p>
              <a:pPr algn="ctr" defTabSz="913130" fontAlgn="base">
                <a:spcBef>
                  <a:spcPct val="0"/>
                </a:spcBef>
                <a:spcAft>
                  <a:spcPct val="0"/>
                </a:spcAft>
                <a:defRPr/>
              </a:pPr>
              <a:r>
                <a:rPr lang="en-US" sz="3600" b="0" u="none" strike="noStrike" dirty="0">
                  <a:solidFill>
                    <a:srgbClr val="FF0000"/>
                  </a:solidFill>
                  <a:effectLst/>
                  <a:latin typeface="Arial-Rounded" panose="020B0500000000000000" pitchFamily="34" charset="0"/>
                  <a:ea typeface="Arial-Rounded" panose="020B0500000000000000" pitchFamily="34" charset="0"/>
                  <a:cs typeface="Arial-Rounded" panose="020B0500000000000000" pitchFamily="34" charset="0"/>
                </a:rPr>
                <a:t>lang thang</a:t>
              </a:r>
            </a:p>
            <a:p>
              <a:pPr algn="ctr" defTabSz="913130" fontAlgn="base">
                <a:spcBef>
                  <a:spcPct val="0"/>
                </a:spcBef>
                <a:spcAft>
                  <a:spcPct val="0"/>
                </a:spcAft>
                <a:defRPr/>
              </a:pPr>
              <a:r>
                <a:rPr lang="en-US" altLang="vi-VN" sz="2800" b="0" i="0" u="none" strike="noStrike" dirty="0">
                  <a:solidFill>
                    <a:srgbClr val="231F20"/>
                  </a:solidFill>
                  <a:effectLst/>
                  <a:latin typeface="Arial-Rounded" panose="020B0500000000000000" pitchFamily="34" charset="0"/>
                  <a:ea typeface="Arial-Rounded" panose="020B0500000000000000" pitchFamily="34" charset="0"/>
                  <a:cs typeface="Arial-Rounded" panose="020B0500000000000000" pitchFamily="34" charset="0"/>
                  <a:sym typeface="+mn-lt"/>
                </a:rPr>
                <a:t>Đi hết chỗ này đến chỗ khác, không dừng lại ở nơi nào.</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Arial-Rounded" panose="020B0500000000000000" pitchFamily="34" charset="0"/>
                <a:cs typeface="Arial-Rounded" panose="020B0500000000000000" pitchFamily="34" charset="0"/>
              </a:rPr>
              <a:t>Gọi bạn</a:t>
            </a:r>
          </a:p>
        </p:txBody>
      </p:sp>
      <p:sp>
        <p:nvSpPr>
          <p:cNvPr id="5" name="Text Box 4"/>
          <p:cNvSpPr txBox="1"/>
          <p:nvPr/>
        </p:nvSpPr>
        <p:spPr>
          <a:xfrm>
            <a:off x="425450" y="1417955"/>
            <a:ext cx="5426710" cy="4523105"/>
          </a:xfrm>
          <a:prstGeom prst="rect">
            <a:avLst/>
          </a:prstGeom>
          <a:noFill/>
        </p:spPr>
        <p:txBody>
          <a:bodyPr wrap="square" rtlCol="0">
            <a:spAutoFit/>
          </a:bodyPr>
          <a:lstStyle/>
          <a:p>
            <a:r>
              <a:rPr lang="en-US" sz="3200" dirty="0" err="1">
                <a:latin typeface="Arial-Rounded" panose="020B0500000000000000" pitchFamily="34" charset="0"/>
                <a:cs typeface="Arial-Rounded" panose="020B0500000000000000" pitchFamily="34" charset="0"/>
              </a:rPr>
              <a:t>Tự</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xa</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xưa</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thuở</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nào</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Trong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rừng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xanh</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sâu</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thẳm</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Đôi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bạn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sống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bên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nhau</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Vàng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và</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Dê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Trắng</a:t>
            </a:r>
            <a:r>
              <a:rPr lang="en-US" sz="3200" dirty="0">
                <a:latin typeface="Arial-Rounded" panose="020B0500000000000000" pitchFamily="34" charset="0"/>
                <a:cs typeface="Arial-Rounded" panose="020B0500000000000000" pitchFamily="34" charset="0"/>
              </a:rPr>
              <a:t>.</a:t>
            </a:r>
          </a:p>
          <a:p>
            <a:endParaRPr lang="en-US" sz="3200" dirty="0">
              <a:latin typeface="Arial-Rounded" panose="020B0500000000000000" pitchFamily="34" charset="0"/>
              <a:cs typeface="Arial-Rounded" panose="020B0500000000000000" pitchFamily="34" charset="0"/>
            </a:endParaRPr>
          </a:p>
          <a:p>
            <a:r>
              <a:rPr lang="en-US" sz="3200" dirty="0" err="1">
                <a:latin typeface="Arial-Rounded" panose="020B0500000000000000" pitchFamily="34" charset="0"/>
                <a:cs typeface="Arial-Rounded" panose="020B0500000000000000" pitchFamily="34" charset="0"/>
              </a:rPr>
              <a:t>Một</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năm</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trời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hạn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hán</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Suối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cạn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cỏ</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héo</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khô</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Lấy</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gì</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nuôi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đôi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bạn</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Chờ</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mưa</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đến</a:t>
            </a:r>
            <a:r>
              <a:rPr lang="en-US" sz="3200" dirty="0">
                <a:latin typeface="Arial-Rounded" panose="020B0500000000000000" pitchFamily="34" charset="0"/>
                <a:cs typeface="Arial-Rounded" panose="020B0500000000000000" pitchFamily="34" charset="0"/>
              </a:rPr>
              <a:t> bao </a:t>
            </a:r>
            <a:r>
              <a:rPr lang="en-US" sz="3200" dirty="0" err="1">
                <a:latin typeface="Arial-Rounded" panose="020B0500000000000000" pitchFamily="34" charset="0"/>
                <a:cs typeface="Arial-Rounded" panose="020B0500000000000000" pitchFamily="34" charset="0"/>
              </a:rPr>
              <a:t>giờ</a:t>
            </a:r>
            <a:r>
              <a:rPr lang="en-US" sz="3200" dirty="0">
                <a:latin typeface="Arial-Rounded" panose="020B0500000000000000" pitchFamily="34" charset="0"/>
                <a:cs typeface="Arial-Rounded" panose="020B0500000000000000" pitchFamily="34" charset="0"/>
              </a:rPr>
              <a:t>?</a:t>
            </a:r>
          </a:p>
        </p:txBody>
      </p:sp>
      <p:sp>
        <p:nvSpPr>
          <p:cNvPr id="7" name="Text Box 6"/>
          <p:cNvSpPr txBox="1"/>
          <p:nvPr/>
        </p:nvSpPr>
        <p:spPr>
          <a:xfrm>
            <a:off x="5496560" y="1417955"/>
            <a:ext cx="5284329" cy="3046095"/>
          </a:xfrm>
          <a:prstGeom prst="rect">
            <a:avLst/>
          </a:prstGeom>
          <a:noFill/>
        </p:spPr>
        <p:txBody>
          <a:bodyPr wrap="square" rtlCol="0">
            <a:spAutoFit/>
          </a:bodyPr>
          <a:lstStyle/>
          <a:p>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Vàng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đi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tìm</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cỏ</a:t>
            </a:r>
            <a:r>
              <a:rPr lang="en-US" sz="3200" dirty="0">
                <a:latin typeface="Arial-Rounded" panose="020B0500000000000000" pitchFamily="34" charset="0"/>
                <a:cs typeface="Arial-Rounded" panose="020B0500000000000000" pitchFamily="34" charset="0"/>
              </a:rPr>
              <a:t>,</a:t>
            </a:r>
          </a:p>
          <a:p>
            <a:r>
              <a:rPr lang="en-US" sz="3200" dirty="0">
                <a:latin typeface="Arial-Rounded" panose="020B0500000000000000" pitchFamily="34" charset="0"/>
                <a:cs typeface="Arial-Rounded" panose="020B0500000000000000" pitchFamily="34" charset="0"/>
              </a:rPr>
              <a:t>Lang thang </a:t>
            </a:r>
            <a:r>
              <a:rPr lang="en-US" sz="3200" dirty="0" err="1">
                <a:latin typeface="Arial-Rounded" panose="020B0500000000000000" pitchFamily="34" charset="0"/>
                <a:cs typeface="Arial-Rounded" panose="020B0500000000000000" pitchFamily="34" charset="0"/>
              </a:rPr>
              <a:t>quên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đường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về</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Dê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Trắng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thương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bạn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quá</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Chạy</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khắp</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nẻo</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tìm</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Đến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bây</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giờ</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Dê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Trắng</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Vẫn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gọi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hoài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a:t>
            </a:r>
          </a:p>
        </p:txBody>
      </p:sp>
      <p:pic>
        <p:nvPicPr>
          <p:cNvPr id="8" name="Content Placeholder 7"/>
          <p:cNvPicPr>
            <a:picLocks noGrp="1" noChangeAspect="1"/>
          </p:cNvPicPr>
          <p:nvPr>
            <p:ph idx="1"/>
          </p:nvPr>
        </p:nvPicPr>
        <p:blipFill>
          <a:blip r:embed="rId3"/>
          <a:stretch>
            <a:fillRect/>
          </a:stretch>
        </p:blipFill>
        <p:spPr>
          <a:xfrm>
            <a:off x="9603740" y="4068445"/>
            <a:ext cx="2588260" cy="2360930"/>
          </a:xfrm>
          <a:prstGeom prst="rect">
            <a:avLst/>
          </a:prstGeom>
        </p:spPr>
      </p:pic>
      <p:pic>
        <p:nvPicPr>
          <p:cNvPr id="9" name="Picture 8"/>
          <p:cNvPicPr>
            <a:picLocks noChangeAspect="1"/>
          </p:cNvPicPr>
          <p:nvPr/>
        </p:nvPicPr>
        <p:blipFill>
          <a:blip r:embed="rId4"/>
          <a:stretch>
            <a:fillRect/>
          </a:stretch>
        </p:blipFill>
        <p:spPr>
          <a:xfrm>
            <a:off x="5852160" y="4572000"/>
            <a:ext cx="3300730" cy="1942465"/>
          </a:xfrm>
          <a:prstGeom prst="rect">
            <a:avLst/>
          </a:prstGeom>
        </p:spPr>
      </p:pic>
      <p:sp>
        <p:nvSpPr>
          <p:cNvPr id="10" name="Cloud 9"/>
          <p:cNvSpPr/>
          <p:nvPr/>
        </p:nvSpPr>
        <p:spPr>
          <a:xfrm>
            <a:off x="8074025" y="274955"/>
            <a:ext cx="3326130" cy="106362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3200">
                <a:latin typeface="Arial-Rounded" panose="020B0500000000000000" pitchFamily="34" charset="0"/>
                <a:cs typeface="Arial-Rounded" panose="020B0500000000000000" pitchFamily="34" charset="0"/>
              </a:rPr>
              <a:t>Đọc toàn bài</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3612" y="565755"/>
            <a:ext cx="11718388" cy="179833"/>
          </a:xfrm>
          <a:prstGeom prst="rect">
            <a:avLst/>
          </a:prstGeom>
          <a:solidFill>
            <a:srgbClr val="94BC7F"/>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Arial-Rounded" panose="020B0500000000000000" pitchFamily="34" charset="0"/>
              <a:cs typeface="Arial-Rounded" panose="020B0500000000000000" pitchFamily="34" charset="0"/>
            </a:endParaRPr>
          </a:p>
        </p:txBody>
      </p:sp>
      <p:pic>
        <p:nvPicPr>
          <p:cNvPr id="6" name="图片 5"/>
          <p:cNvPicPr>
            <a:picLocks noChangeAspect="1"/>
          </p:cNvPicPr>
          <p:nvPr/>
        </p:nvPicPr>
        <p:blipFill rotWithShape="1">
          <a:blip r:embed="rId2"/>
          <a:srcRect t="50811"/>
          <a:stretch>
            <a:fillRect/>
          </a:stretch>
        </p:blipFill>
        <p:spPr>
          <a:xfrm>
            <a:off x="197963" y="0"/>
            <a:ext cx="3276542" cy="1131509"/>
          </a:xfrm>
          <a:prstGeom prst="rect">
            <a:avLst/>
          </a:prstGeom>
        </p:spPr>
      </p:pic>
      <p:sp>
        <p:nvSpPr>
          <p:cNvPr id="8" name="矩形 7"/>
          <p:cNvSpPr/>
          <p:nvPr/>
        </p:nvSpPr>
        <p:spPr>
          <a:xfrm>
            <a:off x="2135505" y="1044575"/>
            <a:ext cx="9594850" cy="463550"/>
          </a:xfrm>
          <a:prstGeom prst="rect">
            <a:avLst/>
          </a:prstGeom>
          <a:solidFill>
            <a:srgbClr val="94BC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en-US" altLang="zh-CN" sz="2800">
                <a:latin typeface="Arial-Rounded" panose="020B0500000000000000" pitchFamily="34" charset="0"/>
                <a:ea typeface="汉仪黑荔枝体简" panose="00020600040101010101" pitchFamily="18" charset="-122"/>
                <a:cs typeface="Arial-Rounded" panose="020B0500000000000000" pitchFamily="34" charset="0"/>
              </a:rPr>
              <a:t>1. Câu chuyện được kể trong bài diễn ra khi nào? Ở đâu?</a:t>
            </a:r>
            <a:endParaRPr lang="en-US" altLang="zh-CN" sz="2800" dirty="0">
              <a:latin typeface="Arial-Rounded" panose="020B0500000000000000" pitchFamily="34" charset="0"/>
              <a:ea typeface="汉仪黑荔枝体简" panose="00020600040101010101" pitchFamily="18" charset="-122"/>
              <a:cs typeface="Arial-Rounded" panose="020B0500000000000000" pitchFamily="34" charset="0"/>
            </a:endParaRPr>
          </a:p>
        </p:txBody>
      </p:sp>
      <p:sp>
        <p:nvSpPr>
          <p:cNvPr id="9" name="TextBox 9"/>
          <p:cNvSpPr txBox="1"/>
          <p:nvPr/>
        </p:nvSpPr>
        <p:spPr>
          <a:xfrm>
            <a:off x="2505710" y="1508125"/>
            <a:ext cx="10721975" cy="737235"/>
          </a:xfrm>
          <a:prstGeom prst="rect">
            <a:avLst/>
          </a:prstGeom>
          <a:noFill/>
        </p:spPr>
        <p:txBody>
          <a:bodyPr wrap="square" lIns="91472" tIns="45736" rIns="91472" bIns="45736" rtlCol="0">
            <a:spAutoFit/>
          </a:bodyPr>
          <a:lstStyle/>
          <a:p>
            <a:pPr>
              <a:lnSpc>
                <a:spcPct val="150000"/>
              </a:lnSpc>
            </a:pPr>
            <a:r>
              <a:rPr lang="en-US" altLang="zh-CN" sz="2800">
                <a:latin typeface="Arial-Rounded" panose="020B0500000000000000" pitchFamily="34" charset="0"/>
                <a:ea typeface="汉仪黑荔枝体简" panose="00020600040101010101" pitchFamily="18" charset="-122"/>
                <a:cs typeface="Arial-Rounded" panose="020B0500000000000000" pitchFamily="34" charset="0"/>
              </a:rPr>
              <a:t>Diễn ra từ thuở xa xưa, trong rừng xanh sâu thẳm</a:t>
            </a:r>
            <a:endParaRPr lang="en-US" altLang="zh-CN" sz="2800" dirty="0">
              <a:latin typeface="Arial-Rounded" panose="020B0500000000000000" pitchFamily="34" charset="0"/>
              <a:ea typeface="汉仪黑荔枝体简" panose="00020600040101010101" pitchFamily="18" charset="-122"/>
              <a:cs typeface="Arial-Rounded" panose="020B0500000000000000" pitchFamily="34" charset="0"/>
            </a:endParaRPr>
          </a:p>
        </p:txBody>
      </p:sp>
      <p:sp>
        <p:nvSpPr>
          <p:cNvPr id="11" name="矩形 10"/>
          <p:cNvSpPr/>
          <p:nvPr/>
        </p:nvSpPr>
        <p:spPr>
          <a:xfrm>
            <a:off x="2505710" y="2346960"/>
            <a:ext cx="9425305" cy="463550"/>
          </a:xfrm>
          <a:prstGeom prst="rect">
            <a:avLst/>
          </a:prstGeom>
          <a:solidFill>
            <a:srgbClr val="94BC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en-US" altLang="zh-CN" sz="2800">
                <a:latin typeface="Arial-Rounded" panose="020B0500000000000000" pitchFamily="34" charset="0"/>
                <a:ea typeface="汉仪黑荔枝体简" panose="00020600040101010101" pitchFamily="18" charset="-122"/>
                <a:cs typeface="Arial-Rounded" panose="020B0500000000000000" pitchFamily="34" charset="0"/>
              </a:rPr>
              <a:t>2. Chuyện gì xảy ra khiến bê vàng phải lang thang tìm cỏ?</a:t>
            </a:r>
          </a:p>
        </p:txBody>
      </p:sp>
      <p:sp>
        <p:nvSpPr>
          <p:cNvPr id="12" name="TextBox 12"/>
          <p:cNvSpPr txBox="1"/>
          <p:nvPr/>
        </p:nvSpPr>
        <p:spPr>
          <a:xfrm>
            <a:off x="2831465" y="2810510"/>
            <a:ext cx="9099550" cy="691515"/>
          </a:xfrm>
          <a:prstGeom prst="rect">
            <a:avLst/>
          </a:prstGeom>
          <a:noFill/>
        </p:spPr>
        <p:txBody>
          <a:bodyPr wrap="square" lIns="91472" tIns="45736" rIns="91472" bIns="45736" rtlCol="0">
            <a:spAutoFit/>
          </a:bodyPr>
          <a:lstStyle/>
          <a:p>
            <a:pPr>
              <a:lnSpc>
                <a:spcPct val="150000"/>
              </a:lnSpc>
            </a:pPr>
            <a:r>
              <a:rPr lang="en-US" sz="2600">
                <a:solidFill>
                  <a:sysClr val="windowText" lastClr="000000"/>
                </a:solidFill>
                <a:latin typeface="Arial-Rounded" panose="020B0500000000000000" pitchFamily="34" charset="0"/>
                <a:ea typeface="+mn-ea"/>
                <a:cs typeface="Arial-Rounded" panose="020B0500000000000000" pitchFamily="34" charset="0"/>
                <a:sym typeface="+mn-ea"/>
              </a:rPr>
              <a:t>Trời hạn hán, cỏ héo khô</a:t>
            </a:r>
            <a:endParaRPr lang="zh-CN" altLang="en-US" sz="2800" dirty="0">
              <a:latin typeface="Arial-Rounded" panose="020B0500000000000000" pitchFamily="34" charset="0"/>
              <a:ea typeface="汉仪黑荔枝体简" panose="00020600040101010101" pitchFamily="18" charset="-122"/>
              <a:cs typeface="Arial-Rounded" panose="020B0500000000000000" pitchFamily="34" charset="0"/>
            </a:endParaRPr>
          </a:p>
        </p:txBody>
      </p:sp>
      <p:pic>
        <p:nvPicPr>
          <p:cNvPr id="13" name="图片 12"/>
          <p:cNvPicPr>
            <a:picLocks noChangeAspect="1"/>
          </p:cNvPicPr>
          <p:nvPr/>
        </p:nvPicPr>
        <p:blipFill>
          <a:blip r:embed="rId3"/>
          <a:stretch>
            <a:fillRect/>
          </a:stretch>
        </p:blipFill>
        <p:spPr>
          <a:xfrm flipH="1">
            <a:off x="124460" y="2141220"/>
            <a:ext cx="3204845" cy="2786380"/>
          </a:xfrm>
          <a:prstGeom prst="rect">
            <a:avLst/>
          </a:prstGeom>
        </p:spPr>
      </p:pic>
      <p:sp>
        <p:nvSpPr>
          <p:cNvPr id="2" name="矩形 10"/>
          <p:cNvSpPr/>
          <p:nvPr/>
        </p:nvSpPr>
        <p:spPr>
          <a:xfrm>
            <a:off x="2764790" y="3502025"/>
            <a:ext cx="9312910" cy="842010"/>
          </a:xfrm>
          <a:prstGeom prst="rect">
            <a:avLst/>
          </a:prstGeom>
          <a:solidFill>
            <a:srgbClr val="94BC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en-US" altLang="zh-CN" sz="2800">
                <a:latin typeface="Arial-Rounded" panose="020B0500000000000000" pitchFamily="34" charset="0"/>
                <a:ea typeface="汉仪黑荔枝体简" panose="00020600040101010101" pitchFamily="18" charset="-122"/>
                <a:cs typeface="Arial-Rounded" panose="020B0500000000000000" pitchFamily="34" charset="0"/>
              </a:rPr>
              <a:t>3. Khi bê vàng quên đường về, dê trắng đã làm gì?</a:t>
            </a:r>
          </a:p>
        </p:txBody>
      </p:sp>
      <p:sp>
        <p:nvSpPr>
          <p:cNvPr id="5" name="TextBox 12"/>
          <p:cNvSpPr txBox="1"/>
          <p:nvPr/>
        </p:nvSpPr>
        <p:spPr>
          <a:xfrm>
            <a:off x="3814445" y="4225925"/>
            <a:ext cx="7915910" cy="691515"/>
          </a:xfrm>
          <a:prstGeom prst="rect">
            <a:avLst/>
          </a:prstGeom>
          <a:noFill/>
        </p:spPr>
        <p:txBody>
          <a:bodyPr wrap="square" lIns="91472" tIns="45736" rIns="91472" bIns="45736" rtlCol="0">
            <a:spAutoFit/>
          </a:bodyPr>
          <a:lstStyle/>
          <a:p>
            <a:pPr>
              <a:lnSpc>
                <a:spcPct val="150000"/>
              </a:lnSpc>
            </a:pPr>
            <a:r>
              <a:rPr lang="en-US" sz="2600">
                <a:solidFill>
                  <a:sysClr val="windowText" lastClr="000000"/>
                </a:solidFill>
                <a:latin typeface="Arial-Rounded" panose="020B0500000000000000" pitchFamily="34" charset="0"/>
                <a:ea typeface="+mn-ea"/>
                <a:cs typeface="Arial-Rounded" panose="020B0500000000000000" pitchFamily="34" charset="0"/>
                <a:sym typeface="+mn-ea"/>
              </a:rPr>
              <a:t>Bê trắng chạy khắp nẻo đường gọi và tìm bạn</a:t>
            </a:r>
            <a:endParaRPr lang="zh-CN" altLang="en-US" sz="2800" dirty="0">
              <a:latin typeface="Arial-Rounded" panose="020B0500000000000000" pitchFamily="34" charset="0"/>
              <a:ea typeface="汉仪黑荔枝体简" panose="00020600040101010101" pitchFamily="18" charset="-122"/>
              <a:cs typeface="Arial-Rounded" panose="020B0500000000000000" pitchFamily="34" charset="0"/>
            </a:endParaRPr>
          </a:p>
        </p:txBody>
      </p:sp>
      <p:sp>
        <p:nvSpPr>
          <p:cNvPr id="14" name="矩形 10"/>
          <p:cNvSpPr/>
          <p:nvPr/>
        </p:nvSpPr>
        <p:spPr>
          <a:xfrm>
            <a:off x="2830830" y="4984750"/>
            <a:ext cx="9210040" cy="795020"/>
          </a:xfrm>
          <a:prstGeom prst="rect">
            <a:avLst/>
          </a:prstGeom>
          <a:solidFill>
            <a:srgbClr val="94BC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en-US" altLang="zh-CN" sz="2800">
                <a:latin typeface="Arial-Rounded" panose="020B0500000000000000" pitchFamily="34" charset="0"/>
                <a:ea typeface="汉仪黑荔枝体简" panose="00020600040101010101" pitchFamily="18" charset="-122"/>
                <a:cs typeface="Arial-Rounded" panose="020B0500000000000000" pitchFamily="34" charset="0"/>
              </a:rPr>
              <a:t>4. Nêu cảm nghĩ của em về bê vàng và dê trắng?</a:t>
            </a:r>
          </a:p>
        </p:txBody>
      </p:sp>
      <p:sp>
        <p:nvSpPr>
          <p:cNvPr id="15" name="TextBox 12"/>
          <p:cNvSpPr txBox="1"/>
          <p:nvPr/>
        </p:nvSpPr>
        <p:spPr>
          <a:xfrm>
            <a:off x="3656522" y="5780643"/>
            <a:ext cx="6861278" cy="691515"/>
          </a:xfrm>
          <a:prstGeom prst="rect">
            <a:avLst/>
          </a:prstGeom>
          <a:noFill/>
        </p:spPr>
        <p:txBody>
          <a:bodyPr wrap="square" lIns="91472" tIns="45736" rIns="91472" bIns="45736" rtlCol="0">
            <a:spAutoFit/>
          </a:bodyPr>
          <a:lstStyle/>
          <a:p>
            <a:pPr>
              <a:lnSpc>
                <a:spcPct val="150000"/>
              </a:lnSpc>
            </a:pPr>
            <a:r>
              <a:rPr lang="en-US" sz="2600">
                <a:solidFill>
                  <a:sysClr val="windowText" lastClr="000000"/>
                </a:solidFill>
                <a:latin typeface="Arial-Rounded" panose="020B0500000000000000" pitchFamily="34" charset="0"/>
                <a:ea typeface="+mn-ea"/>
                <a:cs typeface="Arial-Rounded" panose="020B0500000000000000" pitchFamily="34" charset="0"/>
                <a:sym typeface="+mn-ea"/>
              </a:rPr>
              <a:t>Tình bạn của 2 bạn rất đẹp và đáng quý</a:t>
            </a:r>
            <a:endParaRPr lang="zh-CN" altLang="en-US" sz="2800" dirty="0">
              <a:latin typeface="Arial-Rounded" panose="020B0500000000000000" pitchFamily="34" charset="0"/>
              <a:ea typeface="汉仪黑荔枝体简" panose="00020600040101010101" pitchFamily="18" charset="-122"/>
              <a:cs typeface="Arial-Rounded" panose="020B0500000000000000" pitchFamily="34" charset="0"/>
            </a:endParaRPr>
          </a:p>
        </p:txBody>
      </p:sp>
      <p:grpSp>
        <p:nvGrpSpPr>
          <p:cNvPr id="7" name="Group 6"/>
          <p:cNvGrpSpPr/>
          <p:nvPr/>
        </p:nvGrpSpPr>
        <p:grpSpPr>
          <a:xfrm>
            <a:off x="146674" y="2692851"/>
            <a:ext cx="2109019" cy="2109019"/>
            <a:chOff x="156834" y="1993081"/>
            <a:chExt cx="2109019" cy="2109019"/>
          </a:xfrm>
        </p:grpSpPr>
        <p:sp>
          <p:nvSpPr>
            <p:cNvPr id="3" name="Oval 2"/>
            <p:cNvSpPr/>
            <p:nvPr/>
          </p:nvSpPr>
          <p:spPr>
            <a:xfrm>
              <a:off x="156834" y="1993081"/>
              <a:ext cx="2109019" cy="2109019"/>
            </a:xfrm>
            <a:prstGeom prst="ellipse">
              <a:avLst/>
            </a:prstGeom>
            <a:solidFill>
              <a:srgbClr val="ED2F6A"/>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3"/>
            <p:cNvSpPr txBox="1"/>
            <p:nvPr/>
          </p:nvSpPr>
          <p:spPr>
            <a:xfrm>
              <a:off x="315731" y="2243748"/>
              <a:ext cx="1711988" cy="1198880"/>
            </a:xfrm>
            <a:prstGeom prst="rect">
              <a:avLst/>
            </a:prstGeom>
            <a:noFill/>
          </p:spPr>
          <p:txBody>
            <a:bodyPr wrap="square" rtlCol="0">
              <a:spAutoFit/>
            </a:bodyPr>
            <a:lstStyle/>
            <a:p>
              <a:pPr algn="ctr" defTabSz="913130" fontAlgn="base">
                <a:spcBef>
                  <a:spcPct val="0"/>
                </a:spcBef>
                <a:spcAft>
                  <a:spcPct val="0"/>
                </a:spcAft>
                <a:defRPr/>
              </a:pPr>
              <a:r>
                <a:rPr lang="en-US" altLang="zh-CN"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sym typeface="+mn-lt"/>
                </a:rPr>
                <a:t>Trả lời câu hỏi</a:t>
              </a:r>
              <a:endParaRPr lang="zh-CN" altLang="en-US"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9"/>
                                        </p:tgtEl>
                                        <p:attrNameLst>
                                          <p:attrName>style.visibility</p:attrName>
                                        </p:attrNameLst>
                                      </p:cBhvr>
                                      <p:to>
                                        <p:strVal val="visible"/>
                                      </p:to>
                                    </p:set>
                                    <p:animEffect transition="in" filter="wipe(left)">
                                      <p:cBhvr>
                                        <p:cTn id="11" dur="100"/>
                                        <p:tgtEl>
                                          <p:spTgt spid="9"/>
                                        </p:tgtEl>
                                      </p:cBhvr>
                                    </p:animEffect>
                                  </p:childTnLst>
                                </p:cTn>
                              </p:par>
                              <p:par>
                                <p:cTn id="12" presetID="36" presetClass="emph" presetSubtype="0" fill="hold" grpId="1" nodeType="withEffect">
                                  <p:stCondLst>
                                    <p:cond delay="0"/>
                                  </p:stCondLst>
                                  <p:iterate type="lt">
                                    <p:tmPct val="30000"/>
                                  </p:iterate>
                                  <p:childTnLst>
                                    <p:animScale>
                                      <p:cBhvr>
                                        <p:cTn id="13" dur="50" autoRev="1" fill="hold">
                                          <p:stCondLst>
                                            <p:cond delay="0"/>
                                          </p:stCondLst>
                                        </p:cTn>
                                        <p:tgtEl>
                                          <p:spTgt spid="9"/>
                                        </p:tgtEl>
                                      </p:cBhvr>
                                      <p:to x="80000" y="100000"/>
                                    </p:animScale>
                                    <p:anim by="(#ppt_w*0.10)" calcmode="lin" valueType="num">
                                      <p:cBhvr>
                                        <p:cTn id="14" dur="50" autoRev="1" fill="hold">
                                          <p:stCondLst>
                                            <p:cond delay="0"/>
                                          </p:stCondLst>
                                        </p:cTn>
                                        <p:tgtEl>
                                          <p:spTgt spid="9"/>
                                        </p:tgtEl>
                                        <p:attrNameLst>
                                          <p:attrName>ppt_x</p:attrName>
                                        </p:attrNameLst>
                                      </p:cBhvr>
                                    </p:anim>
                                    <p:anim by="(-#ppt_w*0.10)" calcmode="lin" valueType="num">
                                      <p:cBhvr>
                                        <p:cTn id="15" dur="50" autoRev="1" fill="hold">
                                          <p:stCondLst>
                                            <p:cond delay="0"/>
                                          </p:stCondLst>
                                        </p:cTn>
                                        <p:tgtEl>
                                          <p:spTgt spid="9"/>
                                        </p:tgtEl>
                                        <p:attrNameLst>
                                          <p:attrName>ppt_y</p:attrName>
                                        </p:attrNameLst>
                                      </p:cBhvr>
                                    </p:anim>
                                    <p:animRot by="-480000">
                                      <p:cBhvr>
                                        <p:cTn id="16" dur="50" autoRev="1" fill="hold">
                                          <p:stCondLst>
                                            <p:cond delay="0"/>
                                          </p:stCondLst>
                                        </p:cTn>
                                        <p:tgtEl>
                                          <p:spTgt spid="9"/>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inVertical)">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barn(inVertical)">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barn(inVertic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barn(inVertical)">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9" grpId="0"/>
      <p:bldP spid="9" grpId="1"/>
      <p:bldP spid="11" grpId="0" bldLvl="0" animBg="1"/>
      <p:bldP spid="11" grpId="1" animBg="1"/>
      <p:bldP spid="12" grpId="0"/>
      <p:bldP spid="12" grpId="1"/>
      <p:bldP spid="2" grpId="0" bldLvl="0" animBg="1"/>
      <p:bldP spid="5" grpId="0"/>
      <p:bldP spid="5" grpId="1"/>
      <p:bldP spid="14" grpId="0" bldLvl="0" animBg="1"/>
      <p:bldP spid="14" grpId="1" animBg="1"/>
      <p:bldP spid="15" grpId="0"/>
      <p:bldP spid="1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855" y="13855"/>
            <a:ext cx="12192000" cy="17379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7" name="TextBox 6"/>
          <p:cNvSpPr txBox="1"/>
          <p:nvPr/>
        </p:nvSpPr>
        <p:spPr>
          <a:xfrm>
            <a:off x="1066800" y="386241"/>
            <a:ext cx="6172200" cy="584727"/>
          </a:xfrm>
          <a:prstGeom prst="rect">
            <a:avLst/>
          </a:prstGeom>
          <a:noFill/>
        </p:spPr>
        <p:txBody>
          <a:bodyPr wrap="square" lIns="91391" tIns="45696" rIns="91391" bIns="45696" rtlCol="0">
            <a:spAutoFit/>
          </a:bodyPr>
          <a:lstStyle/>
          <a:p>
            <a:pPr algn="just"/>
            <a:r>
              <a:rPr lang="en-US" sz="3200" b="1" dirty="0">
                <a:latin typeface="Arial-Rounded" panose="020B0500000000000000" pitchFamily="34" charset="0"/>
                <a:ea typeface="Arial-Rounded" panose="020B0500000000000000" pitchFamily="34" charset="0"/>
                <a:cs typeface="Arial-Rounded" panose="020B0500000000000000" pitchFamily="34" charset="0"/>
              </a:rPr>
              <a:t>Học thuộc lòng hai khổ thơ đầu</a:t>
            </a:r>
            <a:endParaRPr lang="en-US" sz="3200" b="1" dirty="0">
              <a:latin typeface="Arial Rounded MT Bold" panose="020F0704030504030204" charset="0"/>
              <a:ea typeface="Arial-Rounded" panose="020B0500000000000000" pitchFamily="34" charset="0"/>
              <a:cs typeface="Arial-Rounded" panose="020B0500000000000000" pitchFamily="34" charset="0"/>
            </a:endParaRPr>
          </a:p>
        </p:txBody>
      </p:sp>
      <p:sp>
        <p:nvSpPr>
          <p:cNvPr id="8" name="Rectangle 7"/>
          <p:cNvSpPr/>
          <p:nvPr/>
        </p:nvSpPr>
        <p:spPr>
          <a:xfrm>
            <a:off x="228600" y="1160820"/>
            <a:ext cx="5174672" cy="4246245"/>
          </a:xfrm>
          <a:prstGeom prst="rect">
            <a:avLst/>
          </a:prstGeom>
        </p:spPr>
        <p:txBody>
          <a:bodyPr wrap="square">
            <a:spAutoFit/>
          </a:bodyPr>
          <a:lstStyle/>
          <a:p>
            <a:pPr>
              <a:defRPr/>
            </a:pPr>
            <a:r>
              <a:rPr lang="en-US" sz="3000">
                <a:latin typeface="Arial-Rounded" panose="020B0500000000000000" pitchFamily="34" charset="0"/>
                <a:cs typeface="Arial-Rounded" panose="020B0500000000000000" pitchFamily="34" charset="0"/>
                <a:sym typeface="+mn-ea"/>
              </a:rPr>
              <a:t>Tự xa xưa thuở nào,</a:t>
            </a:r>
            <a:endParaRPr lang="en-US" sz="3000">
              <a:latin typeface="Arial-Rounded" panose="020B0500000000000000" pitchFamily="34" charset="0"/>
              <a:cs typeface="Arial-Rounded" panose="020B0500000000000000" pitchFamily="34" charset="0"/>
            </a:endParaRPr>
          </a:p>
          <a:p>
            <a:pPr>
              <a:defRPr/>
            </a:pPr>
            <a:r>
              <a:rPr lang="en-US" sz="3000">
                <a:latin typeface="Arial-Rounded" panose="020B0500000000000000" pitchFamily="34" charset="0"/>
                <a:cs typeface="Arial-Rounded" panose="020B0500000000000000" pitchFamily="34" charset="0"/>
                <a:sym typeface="+mn-ea"/>
              </a:rPr>
              <a:t>Trong rừng xanh sâu thẳm.</a:t>
            </a:r>
            <a:endParaRPr lang="en-US" sz="3000">
              <a:latin typeface="Arial-Rounded" panose="020B0500000000000000" pitchFamily="34" charset="0"/>
              <a:cs typeface="Arial-Rounded" panose="020B0500000000000000" pitchFamily="34" charset="0"/>
            </a:endParaRPr>
          </a:p>
          <a:p>
            <a:pPr>
              <a:defRPr/>
            </a:pPr>
            <a:r>
              <a:rPr lang="en-US" sz="3000">
                <a:latin typeface="Arial-Rounded" panose="020B0500000000000000" pitchFamily="34" charset="0"/>
                <a:cs typeface="Arial-Rounded" panose="020B0500000000000000" pitchFamily="34" charset="0"/>
                <a:sym typeface="+mn-ea"/>
              </a:rPr>
              <a:t>Đôi bạn sống bên nhau,</a:t>
            </a:r>
            <a:endParaRPr lang="en-US" sz="3000">
              <a:latin typeface="Arial-Rounded" panose="020B0500000000000000" pitchFamily="34" charset="0"/>
              <a:cs typeface="Arial-Rounded" panose="020B0500000000000000" pitchFamily="34" charset="0"/>
            </a:endParaRPr>
          </a:p>
          <a:p>
            <a:pPr>
              <a:defRPr/>
            </a:pPr>
            <a:r>
              <a:rPr lang="en-US" sz="3000">
                <a:latin typeface="Arial-Rounded" panose="020B0500000000000000" pitchFamily="34" charset="0"/>
                <a:cs typeface="Arial-Rounded" panose="020B0500000000000000" pitchFamily="34" charset="0"/>
                <a:sym typeface="+mn-ea"/>
              </a:rPr>
              <a:t>Bê Vàng và Dê Trắng.</a:t>
            </a:r>
            <a:endParaRPr lang="en-US" sz="3000">
              <a:latin typeface="Arial-Rounded" panose="020B0500000000000000" pitchFamily="34" charset="0"/>
              <a:cs typeface="Arial-Rounded" panose="020B0500000000000000" pitchFamily="34" charset="0"/>
            </a:endParaRPr>
          </a:p>
          <a:p>
            <a:pPr>
              <a:defRPr/>
            </a:pPr>
            <a:endParaRPr lang="en-US" sz="3000">
              <a:latin typeface="Arial-Rounded" panose="020B0500000000000000" pitchFamily="34" charset="0"/>
              <a:cs typeface="Arial-Rounded" panose="020B0500000000000000" pitchFamily="34" charset="0"/>
            </a:endParaRPr>
          </a:p>
          <a:p>
            <a:pPr>
              <a:defRPr/>
            </a:pPr>
            <a:r>
              <a:rPr lang="en-US" sz="3000">
                <a:latin typeface="Arial-Rounded" panose="020B0500000000000000" pitchFamily="34" charset="0"/>
                <a:cs typeface="Arial-Rounded" panose="020B0500000000000000" pitchFamily="34" charset="0"/>
                <a:sym typeface="+mn-ea"/>
              </a:rPr>
              <a:t>Một năm, trời hạn hán,</a:t>
            </a:r>
            <a:endParaRPr lang="en-US" sz="3000">
              <a:latin typeface="Arial-Rounded" panose="020B0500000000000000" pitchFamily="34" charset="0"/>
              <a:cs typeface="Arial-Rounded" panose="020B0500000000000000" pitchFamily="34" charset="0"/>
            </a:endParaRPr>
          </a:p>
          <a:p>
            <a:pPr>
              <a:defRPr/>
            </a:pPr>
            <a:r>
              <a:rPr lang="en-US" sz="3000">
                <a:latin typeface="Arial-Rounded" panose="020B0500000000000000" pitchFamily="34" charset="0"/>
                <a:cs typeface="Arial-Rounded" panose="020B0500000000000000" pitchFamily="34" charset="0"/>
                <a:sym typeface="+mn-ea"/>
              </a:rPr>
              <a:t>Suối cạn, cỏ héo khô.</a:t>
            </a:r>
            <a:endParaRPr lang="en-US" sz="3000">
              <a:latin typeface="Arial-Rounded" panose="020B0500000000000000" pitchFamily="34" charset="0"/>
              <a:cs typeface="Arial-Rounded" panose="020B0500000000000000" pitchFamily="34" charset="0"/>
            </a:endParaRPr>
          </a:p>
          <a:p>
            <a:pPr>
              <a:defRPr/>
            </a:pPr>
            <a:r>
              <a:rPr lang="en-US" sz="3000">
                <a:latin typeface="Arial-Rounded" panose="020B0500000000000000" pitchFamily="34" charset="0"/>
                <a:cs typeface="Arial-Rounded" panose="020B0500000000000000" pitchFamily="34" charset="0"/>
                <a:sym typeface="+mn-ea"/>
              </a:rPr>
              <a:t>Lấy gì nuôi đôi bạn,</a:t>
            </a:r>
            <a:endParaRPr lang="en-US" sz="3000">
              <a:latin typeface="Arial-Rounded" panose="020B0500000000000000" pitchFamily="34" charset="0"/>
              <a:cs typeface="Arial-Rounded" panose="020B0500000000000000" pitchFamily="34" charset="0"/>
            </a:endParaRPr>
          </a:p>
          <a:p>
            <a:pPr>
              <a:defRPr/>
            </a:pPr>
            <a:r>
              <a:rPr lang="en-US" sz="3000">
                <a:latin typeface="Arial-Rounded" panose="020B0500000000000000" pitchFamily="34" charset="0"/>
                <a:cs typeface="Arial-Rounded" panose="020B0500000000000000" pitchFamily="34" charset="0"/>
                <a:sym typeface="+mn-ea"/>
              </a:rPr>
              <a:t>Chờ mưa đến bao giờ?</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0" name="Picture 9"/>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100000" l="0" r="100000">
                        <a14:foregroundMark x1="12889" y1="71778" x2="12222" y2="96000"/>
                        <a14:foregroundMark x1="27778" y1="77333" x2="19333" y2="81778"/>
                        <a14:foregroundMark x1="23111" y1="83111" x2="24667" y2="86444"/>
                        <a14:foregroundMark x1="19778" y1="80889" x2="15333" y2="88222"/>
                        <a14:foregroundMark x1="52444" y1="73111" x2="52667" y2="93333"/>
                        <a14:foregroundMark x1="58667" y1="82444" x2="57111" y2="95333"/>
                        <a14:foregroundMark x1="64222" y1="83778" x2="59778" y2="94667"/>
                        <a14:foregroundMark x1="38444" y1="90667" x2="46000" y2="95333"/>
                        <a14:foregroundMark x1="91778" y1="75333" x2="71778" y2="96000"/>
                        <a14:foregroundMark x1="40000" y1="71778" x2="49333" y2="82444"/>
                        <a14:foregroundMark x1="40222" y1="55556" x2="47556" y2="65333"/>
                        <a14:foregroundMark x1="56667" y1="48444" x2="54667" y2="64667"/>
                      </a14:backgroundRemoval>
                    </a14:imgEffect>
                  </a14:imgLayer>
                </a14:imgProps>
              </a:ext>
              <a:ext uri="{28A0092B-C50C-407E-A947-70E740481C1C}">
                <a14:useLocalDpi xmlns:a14="http://schemas.microsoft.com/office/drawing/2010/main" val="0"/>
              </a:ext>
            </a:extLst>
          </a:blip>
          <a:srcRect t="33594"/>
          <a:stretch>
            <a:fillRect/>
          </a:stretch>
        </p:blipFill>
        <p:spPr>
          <a:xfrm>
            <a:off x="5728855" y="4876800"/>
            <a:ext cx="4114800" cy="1712866"/>
          </a:xfrm>
          <a:prstGeom prst="rect">
            <a:avLst/>
          </a:prstGeom>
        </p:spPr>
      </p:pic>
      <p:pic>
        <p:nvPicPr>
          <p:cNvPr id="12" name="Picture 11"/>
          <p:cNvPicPr>
            <a:picLocks noChangeAspect="1"/>
          </p:cNvPicPr>
          <p:nvPr/>
        </p:nvPicPr>
        <p:blipFill>
          <a:blip r:embed="rId4"/>
          <a:stretch>
            <a:fillRect/>
          </a:stretch>
        </p:blipFill>
        <p:spPr>
          <a:xfrm>
            <a:off x="9063175" y="107677"/>
            <a:ext cx="2057400" cy="1035323"/>
          </a:xfrm>
          <a:prstGeom prst="ellipse">
            <a:avLst/>
          </a:prstGeom>
          <a:ln>
            <a:noFill/>
          </a:ln>
          <a:effectLst>
            <a:softEdge rad="112500"/>
          </a:effectLst>
        </p:spPr>
      </p:pic>
      <p:pic>
        <p:nvPicPr>
          <p:cNvPr id="13" name="Picture 12"/>
          <p:cNvPicPr>
            <a:picLocks noChangeAspect="1"/>
          </p:cNvPicPr>
          <p:nvPr/>
        </p:nvPicPr>
        <p:blipFill>
          <a:blip r:embed="rId5"/>
          <a:stretch>
            <a:fillRect/>
          </a:stretch>
        </p:blipFill>
        <p:spPr>
          <a:xfrm>
            <a:off x="10353961" y="751512"/>
            <a:ext cx="1824184" cy="1240175"/>
          </a:xfrm>
          <a:prstGeom prst="rect">
            <a:avLst/>
          </a:prstGeom>
        </p:spPr>
      </p:pic>
      <p:sp>
        <p:nvSpPr>
          <p:cNvPr id="14" name="Rectangle 13"/>
          <p:cNvSpPr/>
          <p:nvPr/>
        </p:nvSpPr>
        <p:spPr>
          <a:xfrm>
            <a:off x="228654" y="1167765"/>
            <a:ext cx="5174672" cy="4523105"/>
          </a:xfrm>
          <a:prstGeom prst="rect">
            <a:avLst/>
          </a:prstGeom>
          <a:solidFill>
            <a:schemeClr val="bg1"/>
          </a:solidFill>
        </p:spPr>
        <p:txBody>
          <a:bodyPr wrap="square">
            <a:spAutoFit/>
          </a:bodyPr>
          <a:lstStyle/>
          <a:p>
            <a:pPr>
              <a:defRPr/>
            </a:pPr>
            <a:r>
              <a:rPr lang="en-US" sz="3200">
                <a:latin typeface="Arial-Rounded" panose="020B0500000000000000" pitchFamily="34" charset="0"/>
                <a:cs typeface="Arial-Rounded" panose="020B0500000000000000" pitchFamily="34" charset="0"/>
                <a:sym typeface="+mn-ea"/>
              </a:rPr>
              <a:t>Tự xa xưa thuở nào,</a:t>
            </a:r>
            <a:endParaRPr lang="en-US" sz="3200">
              <a:latin typeface="Arial-Rounded" panose="020B0500000000000000" pitchFamily="34" charset="0"/>
              <a:cs typeface="Arial-Rounded" panose="020B0500000000000000" pitchFamily="34" charset="0"/>
            </a:endParaRPr>
          </a:p>
          <a:p>
            <a:pPr>
              <a:defRPr/>
            </a:pPr>
            <a:r>
              <a:rPr lang="en-US" sz="3200">
                <a:latin typeface="Arial-Rounded" panose="020B0500000000000000" pitchFamily="34" charset="0"/>
                <a:cs typeface="Arial-Rounded" panose="020B0500000000000000" pitchFamily="34" charset="0"/>
                <a:sym typeface="+mn-ea"/>
              </a:rPr>
              <a:t>Trong rừng xanh sâu thẳm.</a:t>
            </a:r>
            <a:endParaRPr lang="en-US" sz="3200">
              <a:latin typeface="Arial-Rounded" panose="020B0500000000000000" pitchFamily="34" charset="0"/>
              <a:cs typeface="Arial-Rounded" panose="020B0500000000000000" pitchFamily="34" charset="0"/>
            </a:endParaRPr>
          </a:p>
          <a:p>
            <a:pPr>
              <a:defRPr/>
            </a:pPr>
            <a:r>
              <a:rPr lang="en-US" sz="3200">
                <a:latin typeface="Arial-Rounded" panose="020B0500000000000000" pitchFamily="34" charset="0"/>
                <a:cs typeface="Arial-Rounded" panose="020B0500000000000000" pitchFamily="34" charset="0"/>
                <a:sym typeface="+mn-ea"/>
              </a:rPr>
              <a:t>Đôi bạn sống bên nhau,</a:t>
            </a:r>
            <a:endParaRPr lang="en-US" sz="3200">
              <a:latin typeface="Arial-Rounded" panose="020B0500000000000000" pitchFamily="34" charset="0"/>
              <a:cs typeface="Arial-Rounded" panose="020B0500000000000000" pitchFamily="34" charset="0"/>
            </a:endParaRPr>
          </a:p>
          <a:p>
            <a:pPr>
              <a:defRPr/>
            </a:pPr>
            <a:r>
              <a:rPr lang="en-US" sz="3200">
                <a:latin typeface="Arial-Rounded" panose="020B0500000000000000" pitchFamily="34" charset="0"/>
                <a:cs typeface="Arial-Rounded" panose="020B0500000000000000" pitchFamily="34" charset="0"/>
                <a:sym typeface="+mn-ea"/>
              </a:rPr>
              <a:t>Bê Vàng và Dê Trắng.</a:t>
            </a:r>
            <a:endParaRPr lang="en-US" sz="3200">
              <a:latin typeface="Arial-Rounded" panose="020B0500000000000000" pitchFamily="34" charset="0"/>
              <a:cs typeface="Arial-Rounded" panose="020B0500000000000000" pitchFamily="34" charset="0"/>
            </a:endParaRPr>
          </a:p>
          <a:p>
            <a:pPr>
              <a:defRPr/>
            </a:pPr>
            <a:endParaRPr lang="en-US" sz="3200">
              <a:latin typeface="Arial-Rounded" panose="020B0500000000000000" pitchFamily="34" charset="0"/>
              <a:cs typeface="Arial-Rounded" panose="020B0500000000000000" pitchFamily="34" charset="0"/>
            </a:endParaRPr>
          </a:p>
          <a:p>
            <a:pPr>
              <a:defRPr/>
            </a:pPr>
            <a:r>
              <a:rPr lang="en-US" sz="3200">
                <a:latin typeface="Arial-Rounded" panose="020B0500000000000000" pitchFamily="34" charset="0"/>
                <a:cs typeface="Arial-Rounded" panose="020B0500000000000000" pitchFamily="34" charset="0"/>
                <a:sym typeface="+mn-ea"/>
              </a:rPr>
              <a:t>Một năm, trời hạn hán,</a:t>
            </a:r>
            <a:endParaRPr lang="en-US" sz="3200">
              <a:latin typeface="Arial-Rounded" panose="020B0500000000000000" pitchFamily="34" charset="0"/>
              <a:cs typeface="Arial-Rounded" panose="020B0500000000000000" pitchFamily="34" charset="0"/>
            </a:endParaRPr>
          </a:p>
          <a:p>
            <a:pPr>
              <a:defRPr/>
            </a:pPr>
            <a:r>
              <a:rPr lang="en-US" sz="3200">
                <a:latin typeface="Arial-Rounded" panose="020B0500000000000000" pitchFamily="34" charset="0"/>
                <a:cs typeface="Arial-Rounded" panose="020B0500000000000000" pitchFamily="34" charset="0"/>
                <a:sym typeface="+mn-ea"/>
              </a:rPr>
              <a:t>Suối cạn, cỏ héo khô.</a:t>
            </a:r>
            <a:endParaRPr lang="en-US" sz="3200">
              <a:latin typeface="Arial-Rounded" panose="020B0500000000000000" pitchFamily="34" charset="0"/>
              <a:cs typeface="Arial-Rounded" panose="020B0500000000000000" pitchFamily="34" charset="0"/>
            </a:endParaRPr>
          </a:p>
          <a:p>
            <a:pPr>
              <a:defRPr/>
            </a:pPr>
            <a:r>
              <a:rPr lang="en-US" sz="3200">
                <a:latin typeface="Arial-Rounded" panose="020B0500000000000000" pitchFamily="34" charset="0"/>
                <a:cs typeface="Arial-Rounded" panose="020B0500000000000000" pitchFamily="34" charset="0"/>
                <a:sym typeface="+mn-ea"/>
              </a:rPr>
              <a:t>Lấy gì nuôi đôi bạn,</a:t>
            </a:r>
            <a:endParaRPr lang="en-US" sz="3200">
              <a:latin typeface="Arial-Rounded" panose="020B0500000000000000" pitchFamily="34" charset="0"/>
              <a:cs typeface="Arial-Rounded" panose="020B0500000000000000" pitchFamily="34" charset="0"/>
            </a:endParaRPr>
          </a:p>
          <a:p>
            <a:pPr>
              <a:defRPr/>
            </a:pPr>
            <a:r>
              <a:rPr lang="en-US" sz="3200">
                <a:latin typeface="Arial-Rounded" panose="020B0500000000000000" pitchFamily="34" charset="0"/>
                <a:cs typeface="Arial-Rounded" panose="020B0500000000000000" pitchFamily="34" charset="0"/>
                <a:sym typeface="+mn-ea"/>
              </a:rPr>
              <a:t>Chờ mưa đến bao giờ?</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5" name="Rectangle 14"/>
          <p:cNvSpPr/>
          <p:nvPr/>
        </p:nvSpPr>
        <p:spPr>
          <a:xfrm>
            <a:off x="1" y="6684209"/>
            <a:ext cx="12192000" cy="17379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2" name="Rectangle 13"/>
          <p:cNvSpPr/>
          <p:nvPr/>
        </p:nvSpPr>
        <p:spPr>
          <a:xfrm>
            <a:off x="292789" y="1167765"/>
            <a:ext cx="5174672" cy="5169535"/>
          </a:xfrm>
          <a:prstGeom prst="rect">
            <a:avLst/>
          </a:prstGeom>
          <a:solidFill>
            <a:schemeClr val="bg1"/>
          </a:solidFill>
        </p:spPr>
        <p:txBody>
          <a:bodyPr wrap="square">
            <a:spAutoFit/>
          </a:bodyPr>
          <a:lstStyle/>
          <a:p>
            <a:pPr>
              <a:defRPr/>
            </a:pPr>
            <a:r>
              <a:rPr lang="en-US" sz="3000" dirty="0">
                <a:latin typeface="Arial-Rounded" panose="020B0500000000000000" pitchFamily="34" charset="0"/>
                <a:ea typeface="Arial-Rounded" panose="020B0500000000000000" pitchFamily="34" charset="0"/>
                <a:cs typeface="Arial-Rounded" panose="020B0500000000000000" pitchFamily="34" charset="0"/>
              </a:rPr>
              <a:t>Tự </a:t>
            </a:r>
            <a:r>
              <a:rPr lang="en-US" sz="30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qua còn lấm tấm</a:t>
            </a:r>
          </a:p>
          <a:p>
            <a:pPr>
              <a:defRPr/>
            </a:pPr>
            <a:r>
              <a:rPr lang="en-US" sz="3000" dirty="0">
                <a:latin typeface="Arial-Rounded" panose="020B0500000000000000" pitchFamily="34" charset="0"/>
                <a:ea typeface="Arial-Rounded" panose="020B0500000000000000" pitchFamily="34" charset="0"/>
                <a:cs typeface="Arial-Rounded" panose="020B0500000000000000" pitchFamily="34" charset="0"/>
              </a:rPr>
              <a:t>Trong </a:t>
            </a:r>
            <a:r>
              <a:rPr lang="en-US" sz="30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lẫn màu lá xanh</a:t>
            </a:r>
          </a:p>
          <a:p>
            <a:pPr>
              <a:defRPr/>
            </a:pPr>
            <a:r>
              <a:rPr lang="en-US" sz="3000" dirty="0">
                <a:latin typeface="Arial-Rounded" panose="020B0500000000000000" pitchFamily="34" charset="0"/>
                <a:ea typeface="Arial-Rounded" panose="020B0500000000000000" pitchFamily="34" charset="0"/>
                <a:cs typeface="Arial-Rounded" panose="020B0500000000000000" pitchFamily="34" charset="0"/>
              </a:rPr>
              <a:t>Đôi </a:t>
            </a:r>
            <a:r>
              <a:rPr lang="en-US" sz="30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nay bừng lửa thẫm</a:t>
            </a:r>
          </a:p>
          <a:p>
            <a:pPr>
              <a:defRPr/>
            </a:pPr>
            <a:r>
              <a:rPr lang="en-US" sz="3000" dirty="0">
                <a:latin typeface="Arial-Rounded" panose="020B0500000000000000" pitchFamily="34" charset="0"/>
                <a:ea typeface="Arial-Rounded" panose="020B0500000000000000" pitchFamily="34" charset="0"/>
                <a:cs typeface="Arial-Rounded" panose="020B0500000000000000" pitchFamily="34" charset="0"/>
              </a:rPr>
              <a:t>Bê </a:t>
            </a:r>
            <a:r>
              <a:rPr lang="en-US" sz="30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rực cháy trên cành.</a:t>
            </a:r>
          </a:p>
          <a:p>
            <a:pPr>
              <a:defRPr/>
            </a:pPr>
            <a:endParaRPr lang="en-US" sz="3000" dirty="0">
              <a:latin typeface="Arial-Rounded" panose="020B0500000000000000" pitchFamily="34" charset="0"/>
              <a:ea typeface="Arial-Rounded" panose="020B0500000000000000" pitchFamily="34" charset="0"/>
              <a:cs typeface="Arial-Rounded" panose="020B0500000000000000" pitchFamily="34" charset="0"/>
            </a:endParaRPr>
          </a:p>
          <a:p>
            <a:pPr>
              <a:defRPr/>
            </a:pPr>
            <a:r>
              <a:rPr lang="en-US" sz="3000" dirty="0">
                <a:latin typeface="Arial-Rounded" panose="020B0500000000000000" pitchFamily="34" charset="0"/>
                <a:ea typeface="Arial-Rounded" panose="020B0500000000000000" pitchFamily="34" charset="0"/>
                <a:cs typeface="Arial-Rounded" panose="020B0500000000000000" pitchFamily="34" charset="0"/>
              </a:rPr>
              <a:t>Một </a:t>
            </a:r>
            <a:r>
              <a:rPr lang="en-US" sz="30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ơi! Sao mà nhanh!</a:t>
            </a:r>
          </a:p>
          <a:p>
            <a:pPr>
              <a:defRPr/>
            </a:pPr>
            <a:r>
              <a:rPr lang="en-US" sz="3000" dirty="0">
                <a:latin typeface="Arial-Rounded" panose="020B0500000000000000" pitchFamily="34" charset="0"/>
                <a:ea typeface="Arial-Rounded" panose="020B0500000000000000" pitchFamily="34" charset="0"/>
                <a:cs typeface="Arial-Rounded" panose="020B0500000000000000" pitchFamily="34" charset="0"/>
              </a:rPr>
              <a:t>Suối </a:t>
            </a:r>
            <a:r>
              <a:rPr lang="en-US" sz="30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nở nghìn mắt lửa,</a:t>
            </a:r>
          </a:p>
          <a:p>
            <a:pPr>
              <a:defRPr/>
            </a:pPr>
            <a:r>
              <a:rPr lang="en-US" sz="3000" dirty="0">
                <a:latin typeface="Arial-Rounded" panose="020B0500000000000000" pitchFamily="34" charset="0"/>
                <a:ea typeface="Arial-Rounded" panose="020B0500000000000000" pitchFamily="34" charset="0"/>
                <a:cs typeface="Arial-Rounded" panose="020B0500000000000000" pitchFamily="34" charset="0"/>
              </a:rPr>
              <a:t>Lấy </a:t>
            </a:r>
            <a:r>
              <a:rPr lang="en-US" sz="30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dãy phố nhà mình,</a:t>
            </a:r>
          </a:p>
          <a:p>
            <a:pPr>
              <a:defRPr/>
            </a:pPr>
            <a:r>
              <a:rPr lang="en-US" sz="3000" dirty="0">
                <a:latin typeface="Arial-Rounded" panose="020B0500000000000000" pitchFamily="34" charset="0"/>
                <a:ea typeface="Arial-Rounded" panose="020B0500000000000000" pitchFamily="34" charset="0"/>
                <a:cs typeface="Arial-Rounded" panose="020B0500000000000000" pitchFamily="34" charset="0"/>
              </a:rPr>
              <a:t>Chờ </a:t>
            </a:r>
            <a:r>
              <a:rPr lang="en-US" sz="30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trời hoa phượng đỏ. </a:t>
            </a:r>
          </a:p>
          <a:p>
            <a:pPr>
              <a:defRPr/>
            </a:pPr>
            <a:endParaRPr lang="en-US" sz="2800" dirty="0">
              <a:latin typeface="Arial-Rounded" panose="020B0500000000000000" pitchFamily="34" charset="0"/>
              <a:ea typeface="Arial-Rounded" panose="020B0500000000000000" pitchFamily="34" charset="0"/>
              <a:cs typeface="Arial-Rounded" panose="020B0500000000000000" pitchFamily="34" charset="0"/>
            </a:endParaRPr>
          </a:p>
          <a:p>
            <a:pPr algn="just">
              <a:defRPr/>
            </a:pPr>
            <a:r>
              <a:rPr lang="en-US" sz="3200" dirty="0">
                <a:latin typeface="Arial-Rounded" panose="020B0500000000000000" pitchFamily="34" charset="0"/>
                <a:ea typeface="Arial-Rounded" panose="020B0500000000000000" pitchFamily="34" charset="0"/>
                <a:cs typeface="Arial-Rounded" panose="020B0500000000000000" pitchFamily="34" charset="0"/>
              </a:rPr>
              <a:t>     </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1" name="Content Placeholder 20" descr="logo"/>
          <p:cNvPicPr>
            <a:picLocks noGrp="1" noChangeAspect="1"/>
          </p:cNvPicPr>
          <p:nvPr>
            <p:ph sz="half" idx="2"/>
          </p:nvPr>
        </p:nvPicPr>
        <p:blipFill>
          <a:blip r:embed="rId6"/>
          <a:stretch>
            <a:fillRect/>
          </a:stretch>
        </p:blipFill>
        <p:spPr>
          <a:xfrm>
            <a:off x="10700385" y="-88265"/>
            <a:ext cx="156464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ircle(in)">
                                      <p:cBhvr>
                                        <p:cTn id="13" dur="20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in)">
                                      <p:cBhvr>
                                        <p:cTn id="1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bldLvl="0" animBg="1"/>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3000" r="-23000"/>
          </a:stretch>
        </a:blipFill>
        <a:effectLst/>
      </p:bgPr>
    </p:bg>
    <p:spTree>
      <p:nvGrpSpPr>
        <p:cNvPr id="1" name=""/>
        <p:cNvGrpSpPr/>
        <p:nvPr/>
      </p:nvGrpSpPr>
      <p:grpSpPr>
        <a:xfrm>
          <a:off x="0" y="0"/>
          <a:ext cx="0" cy="0"/>
          <a:chOff x="0" y="0"/>
          <a:chExt cx="0" cy="0"/>
        </a:xfrm>
      </p:grpSpPr>
      <p:pic>
        <p:nvPicPr>
          <p:cNvPr id="6" name="Content Placeholder 3"/>
          <p:cNvPicPr>
            <a:picLocks noChangeAspect="1"/>
          </p:cNvPicPr>
          <p:nvPr/>
        </p:nvPicPr>
        <p:blipFill>
          <a:blip r:embed="rId5" cstate="print">
            <a:extLst>
              <a:ext uri="{BEBA8EAE-BF5A-486C-A8C5-ECC9F3942E4B}">
                <a14:imgProps xmlns:a14="http://schemas.microsoft.com/office/drawing/2010/main">
                  <a14:imgLayer r:embed="rId6">
                    <a14:imgEffect>
                      <a14:backgroundRemoval t="0" b="99857" l="154" r="99692">
                        <a14:foregroundMark x1="60154" y1="42489" x2="72923" y2="49070"/>
                        <a14:foregroundMark x1="55692" y1="58941" x2="55385" y2="69099"/>
                        <a14:foregroundMark x1="60154" y1="75107" x2="76769" y2="73820"/>
                        <a14:foregroundMark x1="66308" y1="78398" x2="64000" y2="77110"/>
                        <a14:foregroundMark x1="47077" y1="95994" x2="47077" y2="95994"/>
                        <a14:foregroundMark x1="47077" y1="96567" x2="47077" y2="96567"/>
                        <a14:foregroundMark x1="71692" y1="94134" x2="74923" y2="94421"/>
                        <a14:foregroundMark x1="55692" y1="67668" x2="48923" y2="75393"/>
                        <a14:foregroundMark x1="59231" y1="76824" x2="54000" y2="73534"/>
                        <a14:foregroundMark x1="72000" y1="77110" x2="74923" y2="77396"/>
                        <a14:foregroundMark x1="42154" y1="92990" x2="46769" y2="94421"/>
                      </a14:backgroundRemoval>
                    </a14:imgEffect>
                  </a14:imgLayer>
                </a14:imgProps>
              </a:ext>
              <a:ext uri="{28A0092B-C50C-407E-A947-70E740481C1C}">
                <a14:useLocalDpi xmlns:a14="http://schemas.microsoft.com/office/drawing/2010/main" val="0"/>
              </a:ext>
            </a:extLst>
          </a:blip>
          <a:stretch>
            <a:fillRect/>
          </a:stretch>
        </p:blipFill>
        <p:spPr>
          <a:xfrm>
            <a:off x="1676401" y="3856729"/>
            <a:ext cx="1647457" cy="1771650"/>
          </a:xfrm>
          <a:prstGeom prst="rect">
            <a:avLst/>
          </a:prstGeom>
        </p:spPr>
      </p:pic>
      <p:pic>
        <p:nvPicPr>
          <p:cNvPr id="5" name="Content Placeholder 5"/>
          <p:cNvPicPr>
            <a:picLocks noGrp="1" noChangeAspect="1"/>
          </p:cNvPicPr>
          <p:nvPr>
            <p:ph idx="1"/>
          </p:nvPr>
        </p:nvPicPr>
        <p:blipFill>
          <a:blip r:embed="rId7" cstate="print">
            <a:extLst>
              <a:ext uri="{BEBA8EAE-BF5A-486C-A8C5-ECC9F3942E4B}">
                <a14:imgProps xmlns:a14="http://schemas.microsoft.com/office/drawing/2010/main">
                  <a14:imgLayer r:embed="rId8">
                    <a14:imgEffect>
                      <a14:backgroundRemoval t="391" b="100000" l="0" r="100000">
                        <a14:foregroundMark x1="22803" y1="66602" x2="31829" y2="61914"/>
                        <a14:foregroundMark x1="23990" y1="70313" x2="32304" y2="65039"/>
                        <a14:foregroundMark x1="30641" y1="57031" x2="31591" y2="59375"/>
                        <a14:foregroundMark x1="37055" y1="57227" x2="39430" y2="56250"/>
                        <a14:foregroundMark x1="39430" y1="56250" x2="39430" y2="56250"/>
                        <a14:foregroundMark x1="37055" y1="63477" x2="43230" y2="60938"/>
                      </a14:backgroundRemoval>
                    </a14:imgEffect>
                  </a14:imgLayer>
                </a14:imgProps>
              </a:ext>
              <a:ext uri="{28A0092B-C50C-407E-A947-70E740481C1C}">
                <a14:useLocalDpi xmlns:a14="http://schemas.microsoft.com/office/drawing/2010/main" val="0"/>
              </a:ext>
            </a:extLst>
          </a:blip>
          <a:stretch>
            <a:fillRect/>
          </a:stretch>
        </p:blipFill>
        <p:spPr>
          <a:xfrm>
            <a:off x="3810001" y="4163548"/>
            <a:ext cx="1503759" cy="1828800"/>
          </a:xfrm>
        </p:spPr>
      </p:pic>
      <p:pic>
        <p:nvPicPr>
          <p:cNvPr id="8" name="Picture 7"/>
          <p:cNvPicPr>
            <a:picLocks noChangeAspect="1"/>
          </p:cNvPicPr>
          <p:nvPr/>
        </p:nvPicPr>
        <p:blipFill>
          <a:blip r:embed="rId9">
            <a:extLst>
              <a:ext uri="{BEBA8EAE-BF5A-486C-A8C5-ECC9F3942E4B}">
                <a14:imgProps xmlns:a14="http://schemas.microsoft.com/office/drawing/2010/main">
                  <a14:imgLayer r:embed="rId10">
                    <a14:imgEffect>
                      <a14:backgroundRemoval t="9843" b="96457" l="0" r="98056"/>
                    </a14:imgEffect>
                  </a14:imgLayer>
                </a14:imgProps>
              </a:ext>
              <a:ext uri="{28A0092B-C50C-407E-A947-70E740481C1C}">
                <a14:useLocalDpi xmlns:a14="http://schemas.microsoft.com/office/drawing/2010/main" val="0"/>
              </a:ext>
            </a:extLst>
          </a:blip>
          <a:stretch>
            <a:fillRect/>
          </a:stretch>
        </p:blipFill>
        <p:spPr>
          <a:xfrm>
            <a:off x="2051316" y="1752600"/>
            <a:ext cx="3030415" cy="2138126"/>
          </a:xfrm>
          <a:prstGeom prst="rect">
            <a:avLst/>
          </a:prstGeom>
        </p:spPr>
      </p:pic>
      <p:pic>
        <p:nvPicPr>
          <p:cNvPr id="9" name="Picture 8"/>
          <p:cNvPicPr>
            <a:picLocks noChangeAspect="1"/>
          </p:cNvPicPr>
          <p:nvPr/>
        </p:nvPicPr>
        <p:blipFill rotWithShape="1">
          <a:blip r:embed="rId11">
            <a:extLst>
              <a:ext uri="{BEBA8EAE-BF5A-486C-A8C5-ECC9F3942E4B}">
                <a14:imgProps xmlns:a14="http://schemas.microsoft.com/office/drawing/2010/main">
                  <a14:imgLayer r:embed="rId12">
                    <a14:imgEffect>
                      <a14:backgroundRemoval t="9932" b="95548" l="9961" r="90625">
                        <a14:foregroundMark x1="61914" y1="20205" x2="61914" y2="20205"/>
                        <a14:foregroundMark x1="61914" y1="25685" x2="61914" y2="25685"/>
                        <a14:foregroundMark x1="62305" y1="34247" x2="62305" y2="34247"/>
                        <a14:foregroundMark x1="65430" y1="66438" x2="65430" y2="66438"/>
                        <a14:foregroundMark x1="66211" y1="81507" x2="66211" y2="81507"/>
                        <a14:foregroundMark x1="66406" y1="53425" x2="66406" y2="53425"/>
                        <a14:foregroundMark x1="76172" y1="32534" x2="76172" y2="32534"/>
                        <a14:foregroundMark x1="72266" y1="26712" x2="72266" y2="26712"/>
                        <a14:foregroundMark x1="77344" y1="34247" x2="77344" y2="34247"/>
                        <a14:foregroundMark x1="72266" y1="26712" x2="72266" y2="26712"/>
                      </a14:backgroundRemoval>
                    </a14:imgEffect>
                  </a14:imgLayer>
                </a14:imgProps>
              </a:ext>
              <a:ext uri="{28A0092B-C50C-407E-A947-70E740481C1C}">
                <a14:useLocalDpi xmlns:a14="http://schemas.microsoft.com/office/drawing/2010/main" val="0"/>
              </a:ext>
            </a:extLst>
          </a:blip>
          <a:srcRect l="34817" r="30366"/>
          <a:stretch>
            <a:fillRect/>
          </a:stretch>
        </p:blipFill>
        <p:spPr>
          <a:xfrm>
            <a:off x="5597845" y="4140004"/>
            <a:ext cx="1442090" cy="2362200"/>
          </a:xfrm>
          <a:prstGeom prst="rect">
            <a:avLst/>
          </a:prstGeom>
        </p:spPr>
      </p:pic>
      <p:pic>
        <p:nvPicPr>
          <p:cNvPr id="10" name="Picture 9"/>
          <p:cNvPicPr>
            <a:picLocks noChangeAspect="1"/>
          </p:cNvPicPr>
          <p:nvPr/>
        </p:nvPicPr>
        <p:blipFill>
          <a:blip r:embed="rId13" cstate="print">
            <a:extLst>
              <a:ext uri="{BEBA8EAE-BF5A-486C-A8C5-ECC9F3942E4B}">
                <a14:imgProps xmlns:a14="http://schemas.microsoft.com/office/drawing/2010/main">
                  <a14:imgLayer r:embed="rId14">
                    <a14:imgEffect>
                      <a14:backgroundRemoval t="2663" b="100000" l="0" r="90109"/>
                    </a14:imgEffect>
                  </a14:imgLayer>
                </a14:imgProps>
              </a:ext>
              <a:ext uri="{28A0092B-C50C-407E-A947-70E740481C1C}">
                <a14:useLocalDpi xmlns:a14="http://schemas.microsoft.com/office/drawing/2010/main" val="0"/>
              </a:ext>
            </a:extLst>
          </a:blip>
          <a:stretch>
            <a:fillRect/>
          </a:stretch>
        </p:blipFill>
        <p:spPr>
          <a:xfrm>
            <a:off x="7493554" y="3997590"/>
            <a:ext cx="1421847" cy="2322350"/>
          </a:xfrm>
          <a:prstGeom prst="rect">
            <a:avLst/>
          </a:prstGeom>
        </p:spPr>
      </p:pic>
      <p:pic>
        <p:nvPicPr>
          <p:cNvPr id="12" name="Content Placeholder 3"/>
          <p:cNvPicPr>
            <a:picLocks noChangeAspect="1"/>
          </p:cNvPicPr>
          <p:nvPr/>
        </p:nvPicPr>
        <p:blipFill>
          <a:blip r:embed="rId15">
            <a:extLst>
              <a:ext uri="{BEBA8EAE-BF5A-486C-A8C5-ECC9F3942E4B}">
                <a14:imgProps xmlns:a14="http://schemas.microsoft.com/office/drawing/2010/main">
                  <a14:imgLayer r:embed="rId16">
                    <a14:imgEffect>
                      <a14:backgroundRemoval t="4478" b="100000" l="7083" r="90417"/>
                    </a14:imgEffect>
                  </a14:imgLayer>
                </a14:imgProps>
              </a:ext>
              <a:ext uri="{28A0092B-C50C-407E-A947-70E740481C1C}">
                <a14:useLocalDpi xmlns:a14="http://schemas.microsoft.com/office/drawing/2010/main" val="0"/>
              </a:ext>
            </a:extLst>
          </a:blip>
          <a:stretch>
            <a:fillRect/>
          </a:stretch>
        </p:blipFill>
        <p:spPr>
          <a:xfrm>
            <a:off x="7552006" y="32826"/>
            <a:ext cx="3124200" cy="2616517"/>
          </a:xfrm>
          <a:prstGeom prst="rect">
            <a:avLst/>
          </a:prstGeom>
        </p:spPr>
      </p:pic>
      <p:pic>
        <p:nvPicPr>
          <p:cNvPr id="14" name="Content Placeholder 3"/>
          <p:cNvPicPr>
            <a:picLocks noChangeAspect="1"/>
          </p:cNvPicPr>
          <p:nvPr/>
        </p:nvPicPr>
        <p:blipFill>
          <a:blip r:embed="rId17" cstate="print">
            <a:extLst>
              <a:ext uri="{BEBA8EAE-BF5A-486C-A8C5-ECC9F3942E4B}">
                <a14:imgProps xmlns:a14="http://schemas.microsoft.com/office/drawing/2010/main">
                  <a14:imgLayer r:embed="rId18">
                    <a14:imgEffect>
                      <a14:backgroundRemoval t="2564" b="96433" l="1077" r="98077">
                        <a14:foregroundMark x1="81769" y1="39911" x2="82615" y2="41695"/>
                      </a14:backgroundRemoval>
                    </a14:imgEffect>
                  </a14:imgLayer>
                </a14:imgProps>
              </a:ext>
              <a:ext uri="{28A0092B-C50C-407E-A947-70E740481C1C}">
                <a14:useLocalDpi xmlns:a14="http://schemas.microsoft.com/office/drawing/2010/main" val="0"/>
              </a:ext>
            </a:extLst>
          </a:blip>
          <a:stretch>
            <a:fillRect/>
          </a:stretch>
        </p:blipFill>
        <p:spPr>
          <a:xfrm>
            <a:off x="6629401" y="5828610"/>
            <a:ext cx="1374683" cy="948531"/>
          </a:xfrm>
          <a:prstGeom prst="rect">
            <a:avLst/>
          </a:prstGeom>
        </p:spPr>
      </p:pic>
      <p:pic>
        <p:nvPicPr>
          <p:cNvPr id="15" name="TaydukyNhacchuong-Dangcapnhat_48bf (mp3cut.net) (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1676400" y="1711283"/>
            <a:ext cx="609600" cy="609600"/>
          </a:xfrm>
          <a:prstGeom prst="rect">
            <a:avLst/>
          </a:prstGeom>
        </p:spPr>
      </p:pic>
      <p:sp>
        <p:nvSpPr>
          <p:cNvPr id="13" name="Flowchart: Connector 12">
            <a:hlinkClick r:id="rId20" action="ppaction://hlinksldjump"/>
            <a:extLst>
              <a:ext uri="{FF2B5EF4-FFF2-40B4-BE49-F238E27FC236}">
                <a16:creationId xmlns:a16="http://schemas.microsoft.com/office/drawing/2014/main" id="{730146F5-15BD-45C5-80A7-D24AFC53760D}"/>
              </a:ext>
            </a:extLst>
          </p:cNvPr>
          <p:cNvSpPr/>
          <p:nvPr/>
        </p:nvSpPr>
        <p:spPr>
          <a:xfrm>
            <a:off x="5597845" y="6319940"/>
            <a:ext cx="533400" cy="457200"/>
          </a:xfrm>
          <a:prstGeom prst="flowChartConnector">
            <a:avLst/>
          </a:prstGeom>
          <a:solidFill>
            <a:srgbClr val="D60093"/>
          </a:solidFill>
          <a:ln>
            <a:solidFill>
              <a:srgbClr val="E20C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1</a:t>
            </a:r>
          </a:p>
        </p:txBody>
      </p:sp>
      <p:sp>
        <p:nvSpPr>
          <p:cNvPr id="16" name="Pentagon 3">
            <a:hlinkClick r:id="rId21" action="ppaction://hlinksldjump"/>
            <a:extLst>
              <a:ext uri="{FF2B5EF4-FFF2-40B4-BE49-F238E27FC236}">
                <a16:creationId xmlns:a16="http://schemas.microsoft.com/office/drawing/2014/main" id="{B4DED48D-CCD3-4B52-8907-C067230B92D3}"/>
              </a:ext>
            </a:extLst>
          </p:cNvPr>
          <p:cNvSpPr/>
          <p:nvPr/>
        </p:nvSpPr>
        <p:spPr>
          <a:xfrm>
            <a:off x="11353800" y="6319940"/>
            <a:ext cx="838200" cy="457200"/>
          </a:xfrm>
          <a:prstGeom prst="homePlate">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0 0 L 0 -0.25 E" pathEditMode="relative" ptsTypes="">
                                      <p:cBhvr>
                                        <p:cTn id="6" dur="250" fill="hold"/>
                                        <p:tgtEl>
                                          <p:spTgt spid="10"/>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4.44444E-6 1.85939E-6 L 0.00069 -0.35338 " pathEditMode="relative" rAng="0" ptsTypes="AA">
                                      <p:cBhvr>
                                        <p:cTn id="10" dur="250" fill="hold"/>
                                        <p:tgtEl>
                                          <p:spTgt spid="9"/>
                                        </p:tgtEl>
                                        <p:attrNameLst>
                                          <p:attrName>ppt_x</p:attrName>
                                          <p:attrName>ppt_y</p:attrName>
                                        </p:attrNameLst>
                                      </p:cBhvr>
                                      <p:rCtr x="35" y="-17669"/>
                                    </p:animMotion>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250"/>
                                        <p:tgtEl>
                                          <p:spTgt spid="9"/>
                                        </p:tgtEl>
                                      </p:cBhvr>
                                    </p:animEffect>
                                    <p:set>
                                      <p:cBhvr>
                                        <p:cTn id="15" dur="1" fill="hold">
                                          <p:stCondLst>
                                            <p:cond delay="24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25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path" presetSubtype="0" accel="50000" decel="50000" fill="hold" nodeType="clickEffect">
                                  <p:stCondLst>
                                    <p:cond delay="0"/>
                                  </p:stCondLst>
                                  <p:childTnLst>
                                    <p:animMotion origin="layout" path="M -3.33333E-6 -0.25 L -3.33333E-6 2.53469E-6 " pathEditMode="relative" rAng="0" ptsTypes="AA">
                                      <p:cBhvr>
                                        <p:cTn id="24" dur="250" fill="hold"/>
                                        <p:tgtEl>
                                          <p:spTgt spid="10"/>
                                        </p:tgtEl>
                                        <p:attrNameLst>
                                          <p:attrName>ppt_x</p:attrName>
                                          <p:attrName>ppt_y</p:attrName>
                                        </p:attrNameLst>
                                      </p:cBhvr>
                                      <p:rCtr x="0" y="12488"/>
                                    </p:animMotion>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250"/>
                                        <p:tgtEl>
                                          <p:spTgt spid="10"/>
                                        </p:tgtEl>
                                      </p:cBhvr>
                                    </p:animEffect>
                                    <p:set>
                                      <p:cBhvr>
                                        <p:cTn id="29" dur="1" fill="hold">
                                          <p:stCondLst>
                                            <p:cond delay="249"/>
                                          </p:stCondLst>
                                        </p:cTn>
                                        <p:tgtEl>
                                          <p:spTgt spid="10"/>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63" presetClass="path" presetSubtype="0" accel="50000" decel="50000" fill="hold" nodeType="clickEffect">
                                  <p:stCondLst>
                                    <p:cond delay="0"/>
                                  </p:stCondLst>
                                  <p:childTnLst>
                                    <p:animMotion origin="layout" path="M 3.05556E-6 -1.35985E-6 L 0.43316 -0.00786 " pathEditMode="relative" rAng="0" ptsTypes="AA">
                                      <p:cBhvr>
                                        <p:cTn id="38" dur="1250" fill="hold"/>
                                        <p:tgtEl>
                                          <p:spTgt spid="14"/>
                                        </p:tgtEl>
                                        <p:attrNameLst>
                                          <p:attrName>ppt_x</p:attrName>
                                          <p:attrName>ppt_y</p:attrName>
                                        </p:attrNameLst>
                                      </p:cBhvr>
                                      <p:rCtr x="21649" y="-393"/>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39" fill="hold" display="0">
                  <p:stCondLst>
                    <p:cond delay="indefinite"/>
                  </p:stCondLst>
                  <p:endCondLst>
                    <p:cond evt="onStopAudio" delay="0">
                      <p:tgtEl>
                        <p:sldTgt/>
                      </p:tgtEl>
                    </p:cond>
                  </p:endCondLst>
                </p:cTn>
                <p:tgtEl>
                  <p:spTgt spid="15"/>
                </p:tgtEl>
              </p:cMediaNode>
            </p:audio>
            <p:seq concurrent="1" nextAc="seek">
              <p:cTn id="40" restart="whenNotActive" fill="hold" evtFilter="cancelBubble" nodeType="interactiveSeq">
                <p:stCondLst>
                  <p:cond evt="onClick" delay="0">
                    <p:tgtEl>
                      <p:spTgt spid="9"/>
                    </p:tgtEl>
                  </p:cond>
                </p:stCondLst>
                <p:endSync evt="end" delay="0">
                  <p:rtn val="all"/>
                </p:endSync>
                <p:childTnLst>
                  <p:par>
                    <p:cTn id="41" fill="hold">
                      <p:stCondLst>
                        <p:cond delay="0"/>
                      </p:stCondLst>
                      <p:childTnLst>
                        <p:par>
                          <p:cTn id="42" fill="hold">
                            <p:stCondLst>
                              <p:cond delay="0"/>
                            </p:stCondLst>
                            <p:childTnLst>
                              <p:par>
                                <p:cTn id="43" presetID="1" presetClass="mediacall" presetSubtype="0" fill="hold" nodeType="clickEffect">
                                  <p:stCondLst>
                                    <p:cond delay="0"/>
                                  </p:stCondLst>
                                  <p:childTnLst>
                                    <p:cmd type="call" cmd="playFrom(0.0)">
                                      <p:cBhvr>
                                        <p:cTn id="44" dur="49040" fill="hold"/>
                                        <p:tgtEl>
                                          <p:spTgt spid="15"/>
                                        </p:tgtEl>
                                      </p:cBhvr>
                                    </p:cmd>
                                  </p:childTnLst>
                                </p:cTn>
                              </p:par>
                            </p:childTnLst>
                          </p:cTn>
                        </p:par>
                      </p:childTnLst>
                    </p:cTn>
                  </p:par>
                </p:childTnLst>
              </p:cTn>
              <p:nextCondLst>
                <p:cond evt="onClick" delay="0">
                  <p:tgtEl>
                    <p:spTgt spid="9"/>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Arial-Rounded" panose="020B0500000000000000" pitchFamily="34" charset="0"/>
                <a:cs typeface="Arial-Rounded" panose="020B0500000000000000" pitchFamily="34" charset="0"/>
              </a:rPr>
              <a:t>Gọi bạn</a:t>
            </a:r>
          </a:p>
        </p:txBody>
      </p:sp>
      <p:sp>
        <p:nvSpPr>
          <p:cNvPr id="5" name="Text Box 4"/>
          <p:cNvSpPr txBox="1"/>
          <p:nvPr/>
        </p:nvSpPr>
        <p:spPr>
          <a:xfrm>
            <a:off x="425450" y="1167765"/>
            <a:ext cx="5426710" cy="4523105"/>
          </a:xfrm>
          <a:prstGeom prst="rect">
            <a:avLst/>
          </a:prstGeom>
          <a:noFill/>
        </p:spPr>
        <p:txBody>
          <a:bodyPr wrap="square" rtlCol="0">
            <a:spAutoFit/>
          </a:bodyPr>
          <a:lstStyle/>
          <a:p>
            <a:r>
              <a:rPr lang="en-US" sz="3200">
                <a:latin typeface="Arial-Rounded" panose="020B0500000000000000" pitchFamily="34" charset="0"/>
                <a:cs typeface="Arial-Rounded" panose="020B0500000000000000" pitchFamily="34" charset="0"/>
              </a:rPr>
              <a:t>Tự xa xưa thuở nào,</a:t>
            </a:r>
          </a:p>
          <a:p>
            <a:r>
              <a:rPr lang="en-US" sz="3200">
                <a:latin typeface="Arial-Rounded" panose="020B0500000000000000" pitchFamily="34" charset="0"/>
                <a:cs typeface="Arial-Rounded" panose="020B0500000000000000" pitchFamily="34" charset="0"/>
              </a:rPr>
              <a:t>Trong rừng xanh sâu thẳm.</a:t>
            </a:r>
          </a:p>
          <a:p>
            <a:r>
              <a:rPr lang="en-US" sz="3200">
                <a:latin typeface="Arial-Rounded" panose="020B0500000000000000" pitchFamily="34" charset="0"/>
                <a:cs typeface="Arial-Rounded" panose="020B0500000000000000" pitchFamily="34" charset="0"/>
              </a:rPr>
              <a:t>Đôi bạn sống bên nhau,</a:t>
            </a:r>
          </a:p>
          <a:p>
            <a:r>
              <a:rPr lang="en-US" sz="3200">
                <a:latin typeface="Arial-Rounded" panose="020B0500000000000000" pitchFamily="34" charset="0"/>
                <a:cs typeface="Arial-Rounded" panose="020B0500000000000000" pitchFamily="34" charset="0"/>
              </a:rPr>
              <a:t>Bê Vàng và Dê Trắng.</a:t>
            </a:r>
          </a:p>
          <a:p>
            <a:endParaRPr lang="en-US" sz="3200">
              <a:latin typeface="Arial-Rounded" panose="020B0500000000000000" pitchFamily="34" charset="0"/>
              <a:cs typeface="Arial-Rounded" panose="020B0500000000000000" pitchFamily="34" charset="0"/>
            </a:endParaRPr>
          </a:p>
          <a:p>
            <a:r>
              <a:rPr lang="en-US" sz="3200">
                <a:latin typeface="Arial-Rounded" panose="020B0500000000000000" pitchFamily="34" charset="0"/>
                <a:cs typeface="Arial-Rounded" panose="020B0500000000000000" pitchFamily="34" charset="0"/>
              </a:rPr>
              <a:t>Một năm, trời hạn hán,</a:t>
            </a:r>
          </a:p>
          <a:p>
            <a:r>
              <a:rPr lang="en-US" sz="3200">
                <a:latin typeface="Arial-Rounded" panose="020B0500000000000000" pitchFamily="34" charset="0"/>
                <a:cs typeface="Arial-Rounded" panose="020B0500000000000000" pitchFamily="34" charset="0"/>
              </a:rPr>
              <a:t>Suối cạn, cỏ héo khô.</a:t>
            </a:r>
          </a:p>
          <a:p>
            <a:r>
              <a:rPr lang="en-US" sz="3200">
                <a:latin typeface="Arial-Rounded" panose="020B0500000000000000" pitchFamily="34" charset="0"/>
                <a:cs typeface="Arial-Rounded" panose="020B0500000000000000" pitchFamily="34" charset="0"/>
              </a:rPr>
              <a:t>Lấy gì nuôi đôi bạn,</a:t>
            </a:r>
          </a:p>
          <a:p>
            <a:r>
              <a:rPr lang="en-US" sz="3200">
                <a:latin typeface="Arial-Rounded" panose="020B0500000000000000" pitchFamily="34" charset="0"/>
                <a:cs typeface="Arial-Rounded" panose="020B0500000000000000" pitchFamily="34" charset="0"/>
              </a:rPr>
              <a:t>Chờ mưa đến bao giờ?</a:t>
            </a:r>
          </a:p>
        </p:txBody>
      </p:sp>
      <p:sp>
        <p:nvSpPr>
          <p:cNvPr id="7" name="Text Box 6"/>
          <p:cNvSpPr txBox="1"/>
          <p:nvPr/>
        </p:nvSpPr>
        <p:spPr>
          <a:xfrm>
            <a:off x="5496560" y="1167765"/>
            <a:ext cx="5426710" cy="3046095"/>
          </a:xfrm>
          <a:prstGeom prst="rect">
            <a:avLst/>
          </a:prstGeom>
          <a:noFill/>
        </p:spPr>
        <p:txBody>
          <a:bodyPr wrap="square" rtlCol="0">
            <a:spAutoFit/>
          </a:bodyPr>
          <a:lstStyle/>
          <a:p>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Vàng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đi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tìm</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cỏ</a:t>
            </a:r>
            <a:r>
              <a:rPr lang="en-US" sz="3200" dirty="0">
                <a:latin typeface="Arial-Rounded" panose="020B0500000000000000" pitchFamily="34" charset="0"/>
                <a:cs typeface="Arial-Rounded" panose="020B0500000000000000" pitchFamily="34" charset="0"/>
              </a:rPr>
              <a:t>,</a:t>
            </a:r>
          </a:p>
          <a:p>
            <a:r>
              <a:rPr lang="en-US" sz="3200" dirty="0">
                <a:latin typeface="Arial-Rounded" panose="020B0500000000000000" pitchFamily="34" charset="0"/>
                <a:cs typeface="Arial-Rounded" panose="020B0500000000000000" pitchFamily="34" charset="0"/>
              </a:rPr>
              <a:t>Lang thang </a:t>
            </a:r>
            <a:r>
              <a:rPr lang="en-US" sz="3200" dirty="0" err="1">
                <a:latin typeface="Arial-Rounded" panose="020B0500000000000000" pitchFamily="34" charset="0"/>
                <a:cs typeface="Arial-Rounded" panose="020B0500000000000000" pitchFamily="34" charset="0"/>
              </a:rPr>
              <a:t>quên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đường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về</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Dê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Trắng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thương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bạn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quá</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Chạy</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khắp</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nẻo</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tìm</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Đến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bây</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giờ</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Dê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Trắng</a:t>
            </a:r>
            <a:r>
              <a:rPr lang="en-US" sz="3200" dirty="0">
                <a:latin typeface="Arial-Rounded" panose="020B0500000000000000" pitchFamily="34" charset="0"/>
                <a:cs typeface="Arial-Rounded" panose="020B0500000000000000" pitchFamily="34" charset="0"/>
              </a:rPr>
              <a:t>,</a:t>
            </a:r>
          </a:p>
          <a:p>
            <a:r>
              <a:rPr lang="en-US" sz="3200" dirty="0" err="1">
                <a:latin typeface="Arial-Rounded" panose="020B0500000000000000" pitchFamily="34" charset="0"/>
                <a:cs typeface="Arial-Rounded" panose="020B0500000000000000" pitchFamily="34" charset="0"/>
              </a:rPr>
              <a:t>Vẫn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gọi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hoài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Bê</a:t>
            </a:r>
            <a:r>
              <a:rPr lang="en-US" sz="3200" dirty="0">
                <a:latin typeface="Arial-Rounded" panose="020B0500000000000000" pitchFamily="34" charset="0"/>
                <a:cs typeface="Arial-Rounded" panose="020B0500000000000000" pitchFamily="34" charset="0"/>
              </a:rPr>
              <a:t>!”</a:t>
            </a:r>
          </a:p>
        </p:txBody>
      </p:sp>
      <p:pic>
        <p:nvPicPr>
          <p:cNvPr id="8" name="Content Placeholder 7"/>
          <p:cNvPicPr>
            <a:picLocks noGrp="1" noChangeAspect="1"/>
          </p:cNvPicPr>
          <p:nvPr>
            <p:ph idx="1"/>
          </p:nvPr>
        </p:nvPicPr>
        <p:blipFill>
          <a:blip r:embed="rId3"/>
          <a:stretch>
            <a:fillRect/>
          </a:stretch>
        </p:blipFill>
        <p:spPr>
          <a:xfrm>
            <a:off x="9603740" y="4068445"/>
            <a:ext cx="2588260" cy="2360930"/>
          </a:xfrm>
          <a:prstGeom prst="rect">
            <a:avLst/>
          </a:prstGeom>
        </p:spPr>
      </p:pic>
      <p:pic>
        <p:nvPicPr>
          <p:cNvPr id="9" name="Picture 8"/>
          <p:cNvPicPr>
            <a:picLocks noChangeAspect="1"/>
          </p:cNvPicPr>
          <p:nvPr/>
        </p:nvPicPr>
        <p:blipFill>
          <a:blip r:embed="rId4"/>
          <a:stretch>
            <a:fillRect/>
          </a:stretch>
        </p:blipFill>
        <p:spPr>
          <a:xfrm>
            <a:off x="5852160" y="4728210"/>
            <a:ext cx="3300730" cy="1786255"/>
          </a:xfrm>
          <a:prstGeom prst="rect">
            <a:avLst/>
          </a:prstGeom>
        </p:spPr>
      </p:pic>
      <p:sp>
        <p:nvSpPr>
          <p:cNvPr id="10" name="Rounded Rectangle 9"/>
          <p:cNvSpPr/>
          <p:nvPr/>
        </p:nvSpPr>
        <p:spPr>
          <a:xfrm>
            <a:off x="755650" y="5703570"/>
            <a:ext cx="8397240" cy="81089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3000">
                <a:latin typeface="Arial-Rounded" panose="020B0500000000000000" pitchFamily="34" charset="0"/>
                <a:cs typeface="Arial-Rounded" panose="020B0500000000000000" pitchFamily="34" charset="0"/>
              </a:rPr>
              <a:t>1. Tìm từ ngữ chỉ tâm trạng của dê trắng khi không thấy bạn trở về? </a:t>
            </a:r>
          </a:p>
        </p:txBody>
      </p:sp>
      <p:cxnSp>
        <p:nvCxnSpPr>
          <p:cNvPr id="3" name="Straight Connector 2"/>
          <p:cNvCxnSpPr/>
          <p:nvPr/>
        </p:nvCxnSpPr>
        <p:spPr>
          <a:xfrm>
            <a:off x="7322820" y="2667635"/>
            <a:ext cx="2647315" cy="2032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pic>
        <p:nvPicPr>
          <p:cNvPr id="21" name="Content Placeholder 20" descr="logo"/>
          <p:cNvPicPr>
            <a:picLocks noGrp="1" noChangeAspect="1"/>
          </p:cNvPicPr>
          <p:nvPr>
            <p:ph sz="half" idx="2"/>
          </p:nvPr>
        </p:nvPicPr>
        <p:blipFill>
          <a:blip r:embed="rId5"/>
          <a:stretch>
            <a:fillRect/>
          </a:stretch>
        </p:blipFill>
        <p:spPr>
          <a:xfrm>
            <a:off x="10244455" y="0"/>
            <a:ext cx="1564640" cy="1598295"/>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893763"/>
            <a:ext cx="10972800" cy="1143000"/>
          </a:xfrm>
        </p:spPr>
        <p:txBody>
          <a:bodyPr>
            <a:normAutofit fontScale="90000"/>
          </a:bodyPr>
          <a:lstStyle/>
          <a:p>
            <a:r>
              <a:rPr lang="en-US" sz="4890">
                <a:latin typeface="Arial-Rounded" panose="020B0500000000000000" pitchFamily="34" charset="0"/>
                <a:cs typeface="Arial-Rounded" panose="020B0500000000000000" pitchFamily="34" charset="0"/>
              </a:rPr>
              <a:t>2. Đóng vai 1 người bạn trong rừng nói lời an ủi dê trắng</a:t>
            </a:r>
          </a:p>
        </p:txBody>
      </p:sp>
      <p:sp>
        <p:nvSpPr>
          <p:cNvPr id="3" name="Content Placeholder 2"/>
          <p:cNvSpPr>
            <a:spLocks noGrp="1"/>
          </p:cNvSpPr>
          <p:nvPr>
            <p:ph idx="1"/>
          </p:nvPr>
        </p:nvSpPr>
        <p:spPr/>
        <p:txBody>
          <a:bodyPr/>
          <a:lstStyle/>
          <a:p>
            <a:endParaRPr lang="en-US"/>
          </a:p>
        </p:txBody>
      </p:sp>
      <p:sp>
        <p:nvSpPr>
          <p:cNvPr id="4" name="Rounded Rectangular Callout 3"/>
          <p:cNvSpPr/>
          <p:nvPr/>
        </p:nvSpPr>
        <p:spPr>
          <a:xfrm>
            <a:off x="3346450" y="2647315"/>
            <a:ext cx="5913755" cy="2475230"/>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a:latin typeface="Arial-Rounded" panose="020B0500000000000000" pitchFamily="34" charset="0"/>
                <a:cs typeface="Arial-Rounded" panose="020B0500000000000000" pitchFamily="34" charset="0"/>
              </a:rPr>
              <a:t>Mình biết là dê trắng đang rất buồn và nhớ bê vàng. Bạn đừng buồn nữa nhé! Bê vàng sẽ sớm tìm được đường về thôi.</a:t>
            </a:r>
          </a:p>
        </p:txBody>
      </p:sp>
      <p:pic>
        <p:nvPicPr>
          <p:cNvPr id="21" name="Content Placeholder 20" descr="logo"/>
          <p:cNvPicPr>
            <a:picLocks noGrp="1" noChangeAspect="1"/>
          </p:cNvPicPr>
          <p:nvPr>
            <p:ph sz="half" idx="2"/>
          </p:nvPr>
        </p:nvPicPr>
        <p:blipFill>
          <a:blip r:embed="rId3"/>
          <a:stretch>
            <a:fillRect/>
          </a:stretch>
        </p:blipFill>
        <p:spPr>
          <a:xfrm>
            <a:off x="243205" y="5259705"/>
            <a:ext cx="156464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animBg="1"/>
      <p:bldP spid="4"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5088255" y="1442085"/>
            <a:ext cx="3658235"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charset="0"/>
                  <a:ea typeface="Microsoft YaHei" panose="020B0503020204020204" charset="-122"/>
                  <a:cs typeface="Arial Rounded MT Bold" panose="020F0704030504030204" charset="0"/>
                </a:rPr>
                <a:t>Tiết 3</a:t>
              </a:r>
              <a:endParaRPr lang="zh-CN" altLang="en-US" sz="8000" spc="300" dirty="0">
                <a:solidFill>
                  <a:srgbClr val="FFFFFF"/>
                </a:solidFill>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Viết</a:t>
            </a:r>
          </a:p>
        </p:txBody>
      </p:sp>
    </p:spTree>
  </p:cSld>
  <p:clrMapOvr>
    <a:masterClrMapping/>
  </p:clrMapOvr>
  <p:transition advClick="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hu H">
            <a:hlinkClick r:id="" action="ppaction://media"/>
          </p:cNvPr>
          <p:cNvPicPr>
            <a:picLocks noGrp="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028950" y="92075"/>
            <a:ext cx="6934835" cy="6085205"/>
          </a:xfrm>
          <a:prstGeom prst="rect">
            <a:avLst/>
          </a:prstGeom>
        </p:spPr>
      </p:pic>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3325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additive="base">
                                        <p:cTn id="11"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365125"/>
            <a:ext cx="10515600" cy="1325563"/>
          </a:xfrm>
          <a:prstGeom prst="rect">
            <a:avLst/>
          </a:prstGeom>
          <a:solidFill>
            <a:srgbClr val="FFFFFF"/>
          </a:solidFill>
          <a:ln>
            <a:solidFill>
              <a:srgbClr val="000000"/>
            </a:solidFill>
            <a:miter/>
          </a:ln>
        </p:spPr>
        <p:txBody>
          <a:bodyPr anchor="ctr" anchorCtr="0"/>
          <a:lstStyle/>
          <a:p>
            <a:pPr eaLnBrk="1" hangingPunct="1"/>
            <a:endParaRPr dirty="0"/>
          </a:p>
        </p:txBody>
      </p:sp>
      <p:sp>
        <p:nvSpPr>
          <p:cNvPr id="19459" name="Content Placeholder 2"/>
          <p:cNvSpPr>
            <a:spLocks noGrp="1"/>
          </p:cNvSpPr>
          <p:nvPr>
            <p:ph idx="1"/>
          </p:nvPr>
        </p:nvSpPr>
        <p:spPr>
          <a:xfrm>
            <a:off x="838200" y="1825625"/>
            <a:ext cx="10515600" cy="4351338"/>
          </a:xfrm>
          <a:prstGeom prst="rect">
            <a:avLst/>
          </a:prstGeom>
          <a:solidFill>
            <a:srgbClr val="FFFFFF"/>
          </a:solidFill>
          <a:ln>
            <a:solidFill>
              <a:srgbClr val="000000"/>
            </a:solidFill>
            <a:miter/>
          </a:ln>
        </p:spPr>
        <p:txBody>
          <a:bodyPr/>
          <a:lstStyle/>
          <a:p>
            <a:pPr eaLnBrk="1" hangingPunct="1"/>
            <a:endParaRPr dirty="0"/>
          </a:p>
        </p:txBody>
      </p:sp>
      <p:sp>
        <p:nvSpPr>
          <p:cNvPr id="5" name="Rectangle 4"/>
          <p:cNvSpPr/>
          <p:nvPr/>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pic>
        <p:nvPicPr>
          <p:cNvPr id="8" name="Picture 7"/>
          <p:cNvPicPr>
            <a:picLocks noChangeAspect="1" noChangeArrowheads="1"/>
          </p:cNvPicPr>
          <p:nvPr/>
        </p:nvPicPr>
        <p:blipFill rotWithShape="1">
          <a:blip r:embed="rId3">
            <a:duotone>
              <a:schemeClr val="accent1">
                <a:shade val="45000"/>
                <a:satMod val="135000"/>
              </a:schemeClr>
              <a:prstClr val="white"/>
            </a:duotone>
          </a:blip>
          <a:srcRect b="9759"/>
          <a:stretch>
            <a:fillRect/>
          </a:stretch>
        </p:blipFill>
        <p:spPr bwMode="auto">
          <a:xfrm>
            <a:off x="114300" y="1955165"/>
            <a:ext cx="12077700" cy="3333750"/>
          </a:xfrm>
          <a:prstGeom prst="rect">
            <a:avLst/>
          </a:prstGeom>
          <a:noFill/>
          <a:ln>
            <a:noFill/>
          </a:ln>
        </p:spPr>
      </p:pic>
      <p:sp>
        <p:nvSpPr>
          <p:cNvPr id="19462" name="TextBox 8"/>
          <p:cNvSpPr txBox="1"/>
          <p:nvPr/>
        </p:nvSpPr>
        <p:spPr>
          <a:xfrm>
            <a:off x="944245" y="2977515"/>
            <a:ext cx="12651740"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Học thầy không tày học bạn</a:t>
            </a:r>
          </a:p>
        </p:txBody>
      </p:sp>
      <p:sp>
        <p:nvSpPr>
          <p:cNvPr id="2" name="Rounded Rectangle 1"/>
          <p:cNvSpPr/>
          <p:nvPr/>
        </p:nvSpPr>
        <p:spPr>
          <a:xfrm>
            <a:off x="570230" y="410210"/>
            <a:ext cx="3751580" cy="753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a:ln>
                  <a:noFill/>
                </a:ln>
                <a:solidFill>
                  <a:prstClr val="white"/>
                </a:solidFill>
                <a:effectLst/>
                <a:uLnTx/>
                <a:uFillTx/>
                <a:latin typeface="Verdana" panose="020B0604030504040204" charset="0"/>
                <a:ea typeface="+mn-ea"/>
                <a:cs typeface="Verdana" panose="020B0604030504040204" charset="0"/>
              </a:rPr>
              <a:t>Viết từ ứng dụng</a:t>
            </a:r>
          </a:p>
        </p:txBody>
      </p:sp>
      <p:sp>
        <p:nvSpPr>
          <p:cNvPr id="3" name="Text Box 2"/>
          <p:cNvSpPr txBox="1"/>
          <p:nvPr/>
        </p:nvSpPr>
        <p:spPr>
          <a:xfrm rot="1140000">
            <a:off x="1310640" y="2710815"/>
            <a:ext cx="311785" cy="229870"/>
          </a:xfrm>
          <a:prstGeom prst="rect">
            <a:avLst/>
          </a:prstGeom>
          <a:noFill/>
        </p:spPr>
        <p:txBody>
          <a:bodyPr wrap="square" rtlCol="0">
            <a:spAutoFit/>
          </a:bodyPr>
          <a:lstStyle/>
          <a:p>
            <a:r>
              <a:rPr lang="en-US" sz="900" b="1">
                <a:solidFill>
                  <a:schemeClr val="accent1"/>
                </a:solidFill>
                <a:effectLst>
                  <a:outerShdw blurRad="38100" dist="25400" dir="5400000" algn="ctr" rotWithShape="0">
                    <a:srgbClr val="6E747A">
                      <a:alpha val="43000"/>
                    </a:srgbClr>
                  </a:outerShdw>
                </a:effectLst>
              </a:rPr>
              <a:t>/</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checkerboard(across)">
                                      <p:cBhvr>
                                        <p:cTn id="7" dur="500"/>
                                        <p:tgtEl>
                                          <p:spTgt spid="1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P spid="1946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19400" y="1401445"/>
            <a:ext cx="611251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534460" y="1556684"/>
              <a:ext cx="1052202"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charset="0"/>
                  <a:ea typeface="Microsoft YaHei" panose="020B0503020204020204" charset="-122"/>
                  <a:cs typeface="Arial Rounded MT Bold" panose="020F0704030504030204" charset="0"/>
                </a:rPr>
                <a:t>Tiết 4</a:t>
              </a:r>
              <a:endParaRPr lang="zh-CN" altLang="en-US" sz="8000" spc="300" dirty="0">
                <a:solidFill>
                  <a:srgbClr val="FFFFFF"/>
                </a:solidFill>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169824" y="2853207"/>
            <a:ext cx="2728825" cy="582627"/>
          </a:xfrm>
          <a:prstGeom prst="rect">
            <a:avLst/>
          </a:prstGeom>
          <a:noFill/>
        </p:spPr>
        <p:txBody>
          <a:bodyPr wrap="none" lIns="68580" tIns="34290" rIns="68580" bIns="34290">
            <a:prstTxWarp prst="textArchDown">
              <a:avLst/>
            </a:prstTxWarp>
            <a:spAutoFit/>
          </a:bodyPr>
          <a:lstStyle/>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Nói và </a:t>
            </a:r>
          </a:p>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nghe</a:t>
            </a:r>
          </a:p>
        </p:txBody>
      </p:sp>
    </p:spTree>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2" name="Content Placeholder 1"/>
          <p:cNvPicPr>
            <a:picLocks noGrp="1" noChangeAspect="1"/>
          </p:cNvPicPr>
          <p:nvPr>
            <p:ph idx="1"/>
          </p:nvPr>
        </p:nvPicPr>
        <p:blipFill>
          <a:blip r:embed="rId4"/>
          <a:stretch>
            <a:fillRect/>
          </a:stretch>
        </p:blipFill>
        <p:spPr>
          <a:xfrm>
            <a:off x="2019935" y="-75565"/>
            <a:ext cx="8151495" cy="7008495"/>
          </a:xfrm>
          <a:prstGeom prst="rect">
            <a:avLst/>
          </a:prstGeom>
        </p:spPr>
      </p:pic>
      <p:sp>
        <p:nvSpPr>
          <p:cNvPr id="4" name="Cloud Callout 3"/>
          <p:cNvSpPr/>
          <p:nvPr/>
        </p:nvSpPr>
        <p:spPr>
          <a:xfrm>
            <a:off x="9087485" y="354965"/>
            <a:ext cx="3114040" cy="2069465"/>
          </a:xfrm>
          <a:prstGeom prst="cloudCallou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800">
                <a:latin typeface="Arial-Rounded" panose="020B0500000000000000" pitchFamily="34" charset="0"/>
                <a:cs typeface="Arial-Rounded" panose="020B0500000000000000" pitchFamily="34" charset="0"/>
              </a:rPr>
              <a:t>Khung cảnh xung quanh như thế nào?</a:t>
            </a:r>
          </a:p>
        </p:txBody>
      </p:sp>
      <p:sp>
        <p:nvSpPr>
          <p:cNvPr id="5" name="Cloud Callout 4"/>
          <p:cNvSpPr/>
          <p:nvPr/>
        </p:nvSpPr>
        <p:spPr>
          <a:xfrm>
            <a:off x="-396240" y="365125"/>
            <a:ext cx="3114040" cy="2069465"/>
          </a:xfrm>
          <a:prstGeom prst="cloudCallout">
            <a:avLst>
              <a:gd name="adj1" fmla="val 26712"/>
              <a:gd name="adj2" fmla="val 71816"/>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800">
                <a:latin typeface="Arial-Rounded" panose="020B0500000000000000" pitchFamily="34" charset="0"/>
                <a:cs typeface="Arial-Rounded" panose="020B0500000000000000" pitchFamily="34" charset="0"/>
              </a:rPr>
              <a:t>Nhân vật trong tranh là ai?</a:t>
            </a:r>
          </a:p>
        </p:txBody>
      </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618490"/>
            <a:ext cx="10515600" cy="1325563"/>
          </a:xfrm>
        </p:spPr>
        <p:txBody>
          <a:bodyPr>
            <a:normAutofit/>
          </a:bodyPr>
          <a:lstStyle/>
          <a:p>
            <a:r>
              <a:rPr lang="en-US">
                <a:latin typeface="Arial-Rounded" panose="020B0500000000000000" pitchFamily="34" charset="0"/>
                <a:cs typeface="Arial-Rounded" panose="020B0500000000000000" pitchFamily="34" charset="0"/>
              </a:rPr>
              <a:t>Chọn kể 1-2 đoạn của câu chuyện theo tranh</a:t>
            </a:r>
          </a:p>
        </p:txBody>
      </p:sp>
      <p:sp>
        <p:nvSpPr>
          <p:cNvPr id="3" name="Content Placeholder 2"/>
          <p:cNvSpPr>
            <a:spLocks noGrp="1"/>
          </p:cNvSpPr>
          <p:nvPr>
            <p:ph idx="1"/>
          </p:nvPr>
        </p:nvSpPr>
        <p:spPr/>
        <p:txBody>
          <a:bodyPr/>
          <a:lstStyle/>
          <a:p>
            <a:endParaRPr lang="en-US"/>
          </a:p>
        </p:txBody>
      </p:sp>
      <p:sp>
        <p:nvSpPr>
          <p:cNvPr id="4" name="Rounded Rectangle 3"/>
          <p:cNvSpPr/>
          <p:nvPr/>
        </p:nvSpPr>
        <p:spPr>
          <a:xfrm>
            <a:off x="2159635" y="2099310"/>
            <a:ext cx="8246110" cy="291084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3600">
                <a:latin typeface="Arial-Rounded" panose="020B0500000000000000" pitchFamily="34" charset="0"/>
                <a:cs typeface="Arial-Rounded" panose="020B0500000000000000" pitchFamily="34" charset="0"/>
              </a:rPr>
              <a:t>Từ xa xưa trong rừng thẳm có hai bạn bê vàng và dê trắng chơi rất thân với nhau. Hàng ngày hai bạn cùng nhau chơi đùa, ca hát bên bờ suối.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animBg="1"/>
      <p:bldP spid="4"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23000" r="-23000"/>
          </a:stretch>
        </a:blipFill>
        <a:effectLst/>
      </p:bgPr>
    </p:bg>
    <p:spTree>
      <p:nvGrpSpPr>
        <p:cNvPr id="1" name=""/>
        <p:cNvGrpSpPr/>
        <p:nvPr/>
      </p:nvGrpSpPr>
      <p:grpSpPr>
        <a:xfrm>
          <a:off x="0" y="0"/>
          <a:ext cx="0" cy="0"/>
          <a:chOff x="0" y="0"/>
          <a:chExt cx="0" cy="0"/>
        </a:xfrm>
      </p:grpSpPr>
      <p:sp>
        <p:nvSpPr>
          <p:cNvPr id="9" name="TextBox 8"/>
          <p:cNvSpPr txBox="1"/>
          <p:nvPr/>
        </p:nvSpPr>
        <p:spPr>
          <a:xfrm>
            <a:off x="3077453" y="787364"/>
            <a:ext cx="4935955" cy="646331"/>
          </a:xfrm>
          <a:prstGeom prst="rect">
            <a:avLst/>
          </a:prstGeom>
          <a:noFill/>
        </p:spPr>
        <p:txBody>
          <a:bodyPr wrap="square" rtlCol="0">
            <a:spAutoFit/>
          </a:bodyPr>
          <a:lstStyle/>
          <a:p>
            <a:r>
              <a:rPr lang="en-US" sz="3600" b="1" dirty="0">
                <a:solidFill>
                  <a:prstClr val="white"/>
                </a:solidFill>
                <a:latin typeface="Times New Roman" panose="02020603050405020304" pitchFamily="18" charset="0"/>
                <a:cs typeface="Times New Roman" panose="02020603050405020304" pitchFamily="18" charset="0"/>
              </a:rPr>
              <a:t>…..</a:t>
            </a:r>
          </a:p>
        </p:txBody>
      </p:sp>
      <p:sp>
        <p:nvSpPr>
          <p:cNvPr id="10" name="Rectangle 9"/>
          <p:cNvSpPr/>
          <p:nvPr/>
        </p:nvSpPr>
        <p:spPr>
          <a:xfrm>
            <a:off x="1066800" y="1602562"/>
            <a:ext cx="4928323" cy="97060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A.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cái tivi</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1" name="Rectangle 10"/>
          <p:cNvSpPr/>
          <p:nvPr/>
        </p:nvSpPr>
        <p:spPr>
          <a:xfrm>
            <a:off x="6416912" y="1579116"/>
            <a:ext cx="5622688" cy="99404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B.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cái đồng hồ</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2" name="Rectangle 11"/>
          <p:cNvSpPr/>
          <p:nvPr/>
        </p:nvSpPr>
        <p:spPr>
          <a:xfrm>
            <a:off x="1066800" y="2787340"/>
            <a:ext cx="4905576" cy="87026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cái máy tính</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12"/>
          <p:cNvSpPr/>
          <p:nvPr/>
        </p:nvSpPr>
        <p:spPr>
          <a:xfrm>
            <a:off x="6465932" y="2755684"/>
            <a:ext cx="5573667" cy="90191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D.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cái quạt</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56588" y="1577027"/>
            <a:ext cx="650425" cy="571586"/>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397670" y="2768391"/>
            <a:ext cx="649634" cy="570890"/>
          </a:xfrm>
          <a:prstGeom prst="rect">
            <a:avLst/>
          </a:prstGeom>
        </p:spPr>
      </p:pic>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383038" y="1577027"/>
            <a:ext cx="649634" cy="519707"/>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33675" y="2734903"/>
            <a:ext cx="649634" cy="570890"/>
          </a:xfrm>
          <a:prstGeom prst="rect">
            <a:avLst/>
          </a:prstGeom>
        </p:spPr>
      </p:pic>
      <p:sp>
        <p:nvSpPr>
          <p:cNvPr id="19" name="Rounded Rectangle 18"/>
          <p:cNvSpPr/>
          <p:nvPr/>
        </p:nvSpPr>
        <p:spPr>
          <a:xfrm>
            <a:off x="1066800" y="220626"/>
            <a:ext cx="10744200" cy="107477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36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Cái gì nằm ở trong nhà, Nhìn lên mặt nó biết ngay giờ nào - Là cái gì?</a:t>
            </a:r>
          </a:p>
        </p:txBody>
      </p:sp>
      <p:pic>
        <p:nvPicPr>
          <p:cNvPr id="20" name="Content Placeholder 3"/>
          <p:cNvPicPr>
            <a:picLocks noGrp="1" noChangeAspect="1"/>
          </p:cNvPicPr>
          <p:nvPr>
            <p:ph idx="1"/>
          </p:nvPr>
        </p:nvPicPr>
        <p:blipFill>
          <a:blip r:embed="rId8">
            <a:extLst>
              <a:ext uri="{BEBA8EAE-BF5A-486C-A8C5-ECC9F3942E4B}">
                <a14:imgProps xmlns:a14="http://schemas.microsoft.com/office/drawing/2010/main">
                  <a14:imgLayer r:embed="rId9">
                    <a14:imgEffect>
                      <a14:backgroundRemoval t="0" b="99155" l="0" r="100000"/>
                    </a14:imgEffect>
                  </a14:imgLayer>
                </a14:imgProps>
              </a:ext>
              <a:ext uri="{28A0092B-C50C-407E-A947-70E740481C1C}">
                <a14:useLocalDpi xmlns:a14="http://schemas.microsoft.com/office/drawing/2010/main" val="0"/>
              </a:ext>
            </a:extLst>
          </a:blip>
          <a:stretch>
            <a:fillRect/>
          </a:stretch>
        </p:blipFill>
        <p:spPr>
          <a:xfrm>
            <a:off x="2209800" y="3871777"/>
            <a:ext cx="7543800" cy="2986224"/>
          </a:xfrm>
        </p:spPr>
      </p:pic>
      <p:sp>
        <p:nvSpPr>
          <p:cNvPr id="23" name="Arrow: Right 13">
            <a:hlinkClick r:id="rId10" action="ppaction://hlinksldjump"/>
            <a:extLst>
              <a:ext uri="{FF2B5EF4-FFF2-40B4-BE49-F238E27FC236}">
                <a16:creationId xmlns:a16="http://schemas.microsoft.com/office/drawing/2014/main" id="{164EB6EF-1676-4153-8124-22FABAC3B73E}"/>
              </a:ext>
            </a:extLst>
          </p:cNvPr>
          <p:cNvSpPr/>
          <p:nvPr/>
        </p:nvSpPr>
        <p:spPr>
          <a:xfrm rot="10605222" flipH="1">
            <a:off x="11121344" y="6018139"/>
            <a:ext cx="997641" cy="601127"/>
          </a:xfrm>
          <a:prstGeom prst="rightArrow">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5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anim calcmode="lin" valueType="num">
                                      <p:cBhvr>
                                        <p:cTn id="23" dur="500" fill="hold"/>
                                        <p:tgtEl>
                                          <p:spTgt spid="12"/>
                                        </p:tgtEl>
                                        <p:attrNameLst>
                                          <p:attrName>ppt_x</p:attrName>
                                        </p:attrNameLst>
                                      </p:cBhvr>
                                      <p:tavLst>
                                        <p:tav tm="0">
                                          <p:val>
                                            <p:strVal val="#ppt_x"/>
                                          </p:val>
                                        </p:tav>
                                        <p:tav tm="100000">
                                          <p:val>
                                            <p:strVal val="#ppt_x"/>
                                          </p:val>
                                        </p:tav>
                                      </p:tavLst>
                                    </p:anim>
                                    <p:anim calcmode="lin" valueType="num">
                                      <p:cBhvr>
                                        <p:cTn id="24" dur="5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10"/>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10"/>
                                        </p:tgtEl>
                                        <p:attrNameLst>
                                          <p:attrName>fillcolor</p:attrName>
                                        </p:attrNameLst>
                                      </p:cBhvr>
                                      <p:to>
                                        <a:srgbClr val="FFF2CC"/>
                                      </p:to>
                                    </p:animClr>
                                    <p:set>
                                      <p:cBhvr>
                                        <p:cTn id="35" dur="250" fill="hold"/>
                                        <p:tgtEl>
                                          <p:spTgt spid="10"/>
                                        </p:tgtEl>
                                        <p:attrNameLst>
                                          <p:attrName>fill.type</p:attrName>
                                        </p:attrNameLst>
                                      </p:cBhvr>
                                      <p:to>
                                        <p:strVal val="solid"/>
                                      </p:to>
                                    </p:set>
                                    <p:set>
                                      <p:cBhvr>
                                        <p:cTn id="36" dur="250" fill="hold"/>
                                        <p:tgtEl>
                                          <p:spTgt spid="10"/>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14"/>
                                        </p:tgtEl>
                                        <p:attrNameLst>
                                          <p:attrName>style.visibility</p:attrName>
                                        </p:attrNameLst>
                                      </p:cBhvr>
                                      <p:to>
                                        <p:strVal val="visible"/>
                                      </p:to>
                                    </p:set>
                                    <p:anim calcmode="lin" valueType="num">
                                      <p:cBhvr>
                                        <p:cTn id="39" dur="250" fill="hold"/>
                                        <p:tgtEl>
                                          <p:spTgt spid="14"/>
                                        </p:tgtEl>
                                        <p:attrNameLst>
                                          <p:attrName>ppt_w</p:attrName>
                                        </p:attrNameLst>
                                      </p:cBhvr>
                                      <p:tavLst>
                                        <p:tav tm="0">
                                          <p:val>
                                            <p:strVal val="4*#ppt_w"/>
                                          </p:val>
                                        </p:tav>
                                        <p:tav tm="100000">
                                          <p:val>
                                            <p:strVal val="#ppt_w"/>
                                          </p:val>
                                        </p:tav>
                                      </p:tavLst>
                                    </p:anim>
                                    <p:anim calcmode="lin" valueType="num">
                                      <p:cBhvr>
                                        <p:cTn id="40" dur="250" fill="hold"/>
                                        <p:tgtEl>
                                          <p:spTgt spid="14"/>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10"/>
                                        </p:tgtEl>
                                        <p:attrNameLst>
                                          <p:attrName>fillcolor</p:attrName>
                                        </p:attrNameLst>
                                      </p:cBhvr>
                                      <p:to>
                                        <a:srgbClr val="FFFF00"/>
                                      </p:to>
                                    </p:animClr>
                                    <p:set>
                                      <p:cBhvr>
                                        <p:cTn id="43" dur="250" fill="hold"/>
                                        <p:tgtEl>
                                          <p:spTgt spid="10"/>
                                        </p:tgtEl>
                                        <p:attrNameLst>
                                          <p:attrName>fill.type</p:attrName>
                                        </p:attrNameLst>
                                      </p:cBhvr>
                                      <p:to>
                                        <p:strVal val="solid"/>
                                      </p:to>
                                    </p:set>
                                    <p:set>
                                      <p:cBhvr>
                                        <p:cTn id="44" dur="250" fill="hold"/>
                                        <p:tgtEl>
                                          <p:spTgt spid="10"/>
                                        </p:tgtEl>
                                        <p:attrNameLst>
                                          <p:attrName>fill.on</p:attrName>
                                        </p:attrNameLst>
                                      </p:cBhvr>
                                      <p:to>
                                        <p:strVal val="true"/>
                                      </p:to>
                                    </p:set>
                                  </p:childTnLst>
                                </p:cTn>
                              </p:par>
                            </p:childTnLst>
                          </p:cTn>
                        </p:par>
                      </p:childTnLst>
                    </p:cTn>
                  </p:par>
                </p:childTnLst>
              </p:cTn>
              <p:nextCondLst>
                <p:cond evt="onClick" delay="0">
                  <p:tgtEl>
                    <p:spTgt spid="10"/>
                  </p:tgtEl>
                </p:cond>
              </p:nextCondLst>
            </p:seq>
            <p:seq concurrent="1" nextAc="seek">
              <p:cTn id="45" restart="whenNotActive" fill="hold" evtFilter="cancelBubble" nodeType="interactiveSeq">
                <p:stCondLst>
                  <p:cond evt="onClick" delay="0">
                    <p:tgtEl>
                      <p:spTgt spid="11"/>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11"/>
                                        </p:tgtEl>
                                        <p:attrNameLst>
                                          <p:attrName>fillcolor</p:attrName>
                                        </p:attrNameLst>
                                      </p:cBhvr>
                                      <p:to>
                                        <a:srgbClr val="FFF2CC"/>
                                      </p:to>
                                    </p:animClr>
                                    <p:set>
                                      <p:cBhvr>
                                        <p:cTn id="50" dur="250" fill="hold"/>
                                        <p:tgtEl>
                                          <p:spTgt spid="11"/>
                                        </p:tgtEl>
                                        <p:attrNameLst>
                                          <p:attrName>fill.type</p:attrName>
                                        </p:attrNameLst>
                                      </p:cBhvr>
                                      <p:to>
                                        <p:strVal val="solid"/>
                                      </p:to>
                                    </p:set>
                                    <p:set>
                                      <p:cBhvr>
                                        <p:cTn id="51" dur="250" fill="hold"/>
                                        <p:tgtEl>
                                          <p:spTgt spid="11"/>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16"/>
                                        </p:tgtEl>
                                        <p:attrNameLst>
                                          <p:attrName>style.visibility</p:attrName>
                                        </p:attrNameLst>
                                      </p:cBhvr>
                                      <p:to>
                                        <p:strVal val="visible"/>
                                      </p:to>
                                    </p:set>
                                    <p:anim calcmode="lin" valueType="num">
                                      <p:cBhvr>
                                        <p:cTn id="54" dur="250" fill="hold"/>
                                        <p:tgtEl>
                                          <p:spTgt spid="16"/>
                                        </p:tgtEl>
                                        <p:attrNameLst>
                                          <p:attrName>ppt_w</p:attrName>
                                        </p:attrNameLst>
                                      </p:cBhvr>
                                      <p:tavLst>
                                        <p:tav tm="0">
                                          <p:val>
                                            <p:strVal val="4*#ppt_w"/>
                                          </p:val>
                                        </p:tav>
                                        <p:tav tm="100000">
                                          <p:val>
                                            <p:strVal val="#ppt_w"/>
                                          </p:val>
                                        </p:tav>
                                      </p:tavLst>
                                    </p:anim>
                                    <p:anim calcmode="lin" valueType="num">
                                      <p:cBhvr>
                                        <p:cTn id="55"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11"/>
                                        </p:tgtEl>
                                        <p:attrNameLst>
                                          <p:attrName>fillcolor</p:attrName>
                                        </p:attrNameLst>
                                      </p:cBhvr>
                                      <p:to>
                                        <a:srgbClr val="00B050"/>
                                      </p:to>
                                    </p:animClr>
                                    <p:set>
                                      <p:cBhvr>
                                        <p:cTn id="58" dur="250" fill="hold"/>
                                        <p:tgtEl>
                                          <p:spTgt spid="11"/>
                                        </p:tgtEl>
                                        <p:attrNameLst>
                                          <p:attrName>fill.type</p:attrName>
                                        </p:attrNameLst>
                                      </p:cBhvr>
                                      <p:to>
                                        <p:strVal val="solid"/>
                                      </p:to>
                                    </p:set>
                                    <p:set>
                                      <p:cBhvr>
                                        <p:cTn id="59" dur="250" fill="hold"/>
                                        <p:tgtEl>
                                          <p:spTgt spid="11"/>
                                        </p:tgtEl>
                                        <p:attrNameLst>
                                          <p:attrName>fill.on</p:attrName>
                                        </p:attrNameLst>
                                      </p:cBhvr>
                                      <p:to>
                                        <p:strVal val="true"/>
                                      </p:to>
                                    </p:set>
                                  </p:childTnLst>
                                </p:cTn>
                              </p:par>
                            </p:childTnLst>
                          </p:cTn>
                        </p:par>
                      </p:childTnLst>
                    </p:cTn>
                  </p:par>
                </p:childTnLst>
              </p:cTn>
              <p:nextCondLst>
                <p:cond evt="onClick" delay="0">
                  <p:tgtEl>
                    <p:spTgt spid="11"/>
                  </p:tgtEl>
                </p:cond>
              </p:nextCondLst>
            </p:seq>
            <p:seq concurrent="1" nextAc="seek">
              <p:cTn id="60" restart="whenNotActive" fill="hold" evtFilter="cancelBubble" nodeType="interactiveSeq">
                <p:stCondLst>
                  <p:cond evt="onClick" delay="0">
                    <p:tgtEl>
                      <p:spTgt spid="12"/>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12"/>
                                        </p:tgtEl>
                                        <p:attrNameLst>
                                          <p:attrName>fillcolor</p:attrName>
                                        </p:attrNameLst>
                                      </p:cBhvr>
                                      <p:to>
                                        <a:srgbClr val="FFF2CC"/>
                                      </p:to>
                                    </p:animClr>
                                    <p:set>
                                      <p:cBhvr>
                                        <p:cTn id="65" dur="250" fill="hold"/>
                                        <p:tgtEl>
                                          <p:spTgt spid="12"/>
                                        </p:tgtEl>
                                        <p:attrNameLst>
                                          <p:attrName>fill.type</p:attrName>
                                        </p:attrNameLst>
                                      </p:cBhvr>
                                      <p:to>
                                        <p:strVal val="solid"/>
                                      </p:to>
                                    </p:set>
                                    <p:set>
                                      <p:cBhvr>
                                        <p:cTn id="66" dur="250" fill="hold"/>
                                        <p:tgtEl>
                                          <p:spTgt spid="12"/>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p:cTn id="69" dur="250" fill="hold"/>
                                        <p:tgtEl>
                                          <p:spTgt spid="17"/>
                                        </p:tgtEl>
                                        <p:attrNameLst>
                                          <p:attrName>ppt_w</p:attrName>
                                        </p:attrNameLst>
                                      </p:cBhvr>
                                      <p:tavLst>
                                        <p:tav tm="0">
                                          <p:val>
                                            <p:strVal val="4*#ppt_w"/>
                                          </p:val>
                                        </p:tav>
                                        <p:tav tm="100000">
                                          <p:val>
                                            <p:strVal val="#ppt_w"/>
                                          </p:val>
                                        </p:tav>
                                      </p:tavLst>
                                    </p:anim>
                                    <p:anim calcmode="lin" valueType="num">
                                      <p:cBhvr>
                                        <p:cTn id="7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0"/>
                                  </p:stCondLst>
                                  <p:childTnLst>
                                    <p:animClr clrSpc="rgb" dir="cw">
                                      <p:cBhvr>
                                        <p:cTn id="72" dur="250" fill="hold"/>
                                        <p:tgtEl>
                                          <p:spTgt spid="12"/>
                                        </p:tgtEl>
                                        <p:attrNameLst>
                                          <p:attrName>fillcolor</p:attrName>
                                        </p:attrNameLst>
                                      </p:cBhvr>
                                      <p:to>
                                        <a:srgbClr val="FFFF00"/>
                                      </p:to>
                                    </p:animClr>
                                    <p:set>
                                      <p:cBhvr>
                                        <p:cTn id="73" dur="250" fill="hold"/>
                                        <p:tgtEl>
                                          <p:spTgt spid="12"/>
                                        </p:tgtEl>
                                        <p:attrNameLst>
                                          <p:attrName>fill.type</p:attrName>
                                        </p:attrNameLst>
                                      </p:cBhvr>
                                      <p:to>
                                        <p:strVal val="solid"/>
                                      </p:to>
                                    </p:set>
                                    <p:set>
                                      <p:cBhvr>
                                        <p:cTn id="74" dur="25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75" restart="whenNotActive" fill="hold" evtFilter="cancelBubble" nodeType="interactiveSeq">
                <p:stCondLst>
                  <p:cond evt="onClick" delay="0">
                    <p:tgtEl>
                      <p:spTgt spid="13"/>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13"/>
                                        </p:tgtEl>
                                        <p:attrNameLst>
                                          <p:attrName>fillcolor</p:attrName>
                                        </p:attrNameLst>
                                      </p:cBhvr>
                                      <p:to>
                                        <a:srgbClr val="FFF2CC"/>
                                      </p:to>
                                    </p:animClr>
                                    <p:set>
                                      <p:cBhvr>
                                        <p:cTn id="80" dur="250" fill="hold"/>
                                        <p:tgtEl>
                                          <p:spTgt spid="13"/>
                                        </p:tgtEl>
                                        <p:attrNameLst>
                                          <p:attrName>fill.type</p:attrName>
                                        </p:attrNameLst>
                                      </p:cBhvr>
                                      <p:to>
                                        <p:strVal val="solid"/>
                                      </p:to>
                                    </p:set>
                                    <p:set>
                                      <p:cBhvr>
                                        <p:cTn id="81" dur="250" fill="hold"/>
                                        <p:tgtEl>
                                          <p:spTgt spid="13"/>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5"/>
                                        </p:tgtEl>
                                        <p:attrNameLst>
                                          <p:attrName>style.visibility</p:attrName>
                                        </p:attrNameLst>
                                      </p:cBhvr>
                                      <p:to>
                                        <p:strVal val="visible"/>
                                      </p:to>
                                    </p:set>
                                    <p:anim calcmode="lin" valueType="num">
                                      <p:cBhvr>
                                        <p:cTn id="84" dur="250" fill="hold"/>
                                        <p:tgtEl>
                                          <p:spTgt spid="15"/>
                                        </p:tgtEl>
                                        <p:attrNameLst>
                                          <p:attrName>ppt_w</p:attrName>
                                        </p:attrNameLst>
                                      </p:cBhvr>
                                      <p:tavLst>
                                        <p:tav tm="0">
                                          <p:val>
                                            <p:strVal val="4*#ppt_w"/>
                                          </p:val>
                                        </p:tav>
                                        <p:tav tm="100000">
                                          <p:val>
                                            <p:strVal val="#ppt_w"/>
                                          </p:val>
                                        </p:tav>
                                      </p:tavLst>
                                    </p:anim>
                                    <p:anim calcmode="lin" valueType="num">
                                      <p:cBhvr>
                                        <p:cTn id="85" dur="250" fill="hold"/>
                                        <p:tgtEl>
                                          <p:spTgt spid="15"/>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13"/>
                                        </p:tgtEl>
                                        <p:attrNameLst>
                                          <p:attrName>fillcolor</p:attrName>
                                        </p:attrNameLst>
                                      </p:cBhvr>
                                      <p:to>
                                        <a:srgbClr val="FFFF00"/>
                                      </p:to>
                                    </p:animClr>
                                    <p:set>
                                      <p:cBhvr>
                                        <p:cTn id="88" dur="250" fill="hold"/>
                                        <p:tgtEl>
                                          <p:spTgt spid="13"/>
                                        </p:tgtEl>
                                        <p:attrNameLst>
                                          <p:attrName>fill.type</p:attrName>
                                        </p:attrNameLst>
                                      </p:cBhvr>
                                      <p:to>
                                        <p:strVal val="solid"/>
                                      </p:to>
                                    </p:set>
                                    <p:set>
                                      <p:cBhvr>
                                        <p:cTn id="89"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childTnLst>
        </p:cTn>
      </p:par>
    </p:tnLst>
    <p:bldLst>
      <p:bldP spid="9" grpId="0"/>
      <p:bldP spid="10" grpId="0" bldLvl="0" animBg="1"/>
      <p:bldP spid="11" grpId="0" bldLvl="0" animBg="1"/>
      <p:bldP spid="12" grpId="0" bldLvl="0" animBg="1"/>
      <p:bldP spid="1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618490"/>
            <a:ext cx="10515600" cy="1325563"/>
          </a:xfrm>
        </p:spPr>
        <p:txBody>
          <a:bodyPr>
            <a:normAutofit/>
          </a:bodyPr>
          <a:lstStyle/>
          <a:p>
            <a:r>
              <a:rPr lang="en-US">
                <a:latin typeface="Arial-Rounded" panose="020B0500000000000000" pitchFamily="34" charset="0"/>
                <a:cs typeface="Arial-Rounded" panose="020B0500000000000000" pitchFamily="34" charset="0"/>
              </a:rPr>
              <a:t>Kể tiếp đoạn kết của câu chuyện theo ý của em</a:t>
            </a:r>
          </a:p>
        </p:txBody>
      </p:sp>
      <p:sp>
        <p:nvSpPr>
          <p:cNvPr id="3" name="Content Placeholder 2"/>
          <p:cNvSpPr>
            <a:spLocks noGrp="1"/>
          </p:cNvSpPr>
          <p:nvPr>
            <p:ph idx="1"/>
          </p:nvPr>
        </p:nvSpPr>
        <p:spPr/>
        <p:txBody>
          <a:bodyPr/>
          <a:lstStyle/>
          <a:p>
            <a:endParaRPr lang="en-US"/>
          </a:p>
        </p:txBody>
      </p:sp>
      <p:sp>
        <p:nvSpPr>
          <p:cNvPr id="4" name="Rounded Rectangle 3"/>
          <p:cNvSpPr/>
          <p:nvPr/>
        </p:nvSpPr>
        <p:spPr>
          <a:xfrm>
            <a:off x="2008505" y="2099310"/>
            <a:ext cx="8528050" cy="3965575"/>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3600">
                <a:latin typeface="Arial-Rounded" panose="020B0500000000000000" pitchFamily="34" charset="0"/>
                <a:cs typeface="Arial-Rounded" panose="020B0500000000000000" pitchFamily="34" charset="0"/>
              </a:rPr>
              <a:t>Đến bây giờ dê trắng vẫn đi khắp nơi tìm bạn. Đi đến đâu dê trắng cũng hỏi mọi người xem có thấy bạn bê vàng không. Cuối cùng bác Voi chỉ cho dê trắng rằng bê vàng đang ăn cỏ cạnh bờ suối bên kia. Dê trắng vội chạy tới, 2 bạn gặp nhau vừng mừng vừa tủi.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animBg="1"/>
      <p:bldP spid="4"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tretch>
            <a:fillRect/>
          </a:stretch>
        </p:blipFill>
        <p:spPr>
          <a:xfrm>
            <a:off x="1688465" y="1226185"/>
            <a:ext cx="8509635" cy="1867535"/>
          </a:xfrm>
          <a:prstGeom prst="rect">
            <a:avLst/>
          </a:prstGeom>
        </p:spPr>
      </p:pic>
      <p:sp>
        <p:nvSpPr>
          <p:cNvPr id="5" name="Rounded Rectangle 4"/>
          <p:cNvSpPr/>
          <p:nvPr/>
        </p:nvSpPr>
        <p:spPr>
          <a:xfrm>
            <a:off x="2809240" y="3488690"/>
            <a:ext cx="6712585" cy="2089785"/>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3600">
                <a:latin typeface="Arial-Rounded" panose="020B0500000000000000" pitchFamily="34" charset="0"/>
                <a:cs typeface="Arial-Rounded" panose="020B0500000000000000" pitchFamily="34" charset="0"/>
              </a:rPr>
              <a:t>Đôi bạn bê vàng và bê trắng có một tình bạn thật đáng quý. Em rất ngưỡng mộ!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2"/>
          <p:cNvPicPr>
            <a:picLocks noChangeAspect="1"/>
          </p:cNvPicPr>
          <p:nvPr/>
        </p:nvPicPr>
        <p:blipFill>
          <a:blip r:embed="rId3" cstate="screen"/>
          <a:stretch>
            <a:fillRect/>
          </a:stretch>
        </p:blipFill>
        <p:spPr>
          <a:xfrm rot="16200000" flipV="1">
            <a:off x="2637125" y="-2667000"/>
            <a:ext cx="6858000" cy="12192000"/>
          </a:xfrm>
          <a:prstGeom prst="rect">
            <a:avLst/>
          </a:prstGeom>
        </p:spPr>
      </p:pic>
      <p:sp>
        <p:nvSpPr>
          <p:cNvPr id="21" name="20"/>
          <p:cNvSpPr/>
          <p:nvPr/>
        </p:nvSpPr>
        <p:spPr>
          <a:xfrm>
            <a:off x="4275390" y="2197892"/>
            <a:ext cx="5332043" cy="2462213"/>
          </a:xfrm>
          <a:prstGeom prst="rect">
            <a:avLst/>
          </a:prstGeom>
          <a:noFill/>
          <a:ln>
            <a:noFill/>
          </a:ln>
        </p:spPr>
        <p:txBody>
          <a:bodyPr vert="horz" wrap="square" lIns="0" tIns="0" rIns="0" bIns="0" numCol="1" anchor="t" anchorCtr="0" compatLnSpc="1">
            <a:spAutoFit/>
          </a:bodyPr>
          <a:lstStyle/>
          <a:p>
            <a:pPr algn="ctr"/>
            <a:r>
              <a:rPr lang="en-US" sz="8000" b="1" kern="10"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cs typeface="Times New Roman" panose="02020603050405020304"/>
              </a:rPr>
              <a:t>CỦNG CỐ BÀI HỌC</a:t>
            </a:r>
          </a:p>
        </p:txBody>
      </p:sp>
      <p:pic>
        <p:nvPicPr>
          <p:cNvPr id="18" name="Picture 2" descr="Kết nối tri thức với cuộc số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902" y="-27809"/>
            <a:ext cx="1422400" cy="1422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0" y="6557554"/>
            <a:ext cx="12194509" cy="328254"/>
            <a:chOff x="0" y="6557554"/>
            <a:chExt cx="12194509" cy="328254"/>
          </a:xfrm>
        </p:grpSpPr>
        <p:sp>
          <p:nvSpPr>
            <p:cNvPr id="15" name="Rectangle 14"/>
            <p:cNvSpPr/>
            <p:nvPr/>
          </p:nvSpPr>
          <p:spPr>
            <a:xfrm>
              <a:off x="2418028" y="6557554"/>
              <a:ext cx="2426910"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826269" y="6557554"/>
              <a:ext cx="2479712" cy="328254"/>
            </a:xfrm>
            <a:prstGeom prst="rect">
              <a:avLst/>
            </a:prstGeom>
            <a:solidFill>
              <a:srgbClr val="ED2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300745" y="6557554"/>
              <a:ext cx="2479712"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714797" y="6557554"/>
              <a:ext cx="2479712"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0" y="6557554"/>
              <a:ext cx="2426910"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5" name="18"/>
          <p:cNvPicPr>
            <a:picLocks noChangeAspect="1"/>
          </p:cNvPicPr>
          <p:nvPr/>
        </p:nvPicPr>
        <p:blipFill rotWithShape="1">
          <a:blip r:embed="rId5" cstate="screen"/>
          <a:srcRect/>
          <a:stretch>
            <a:fillRect/>
          </a:stretch>
        </p:blipFill>
        <p:spPr>
          <a:xfrm>
            <a:off x="9714797" y="3429000"/>
            <a:ext cx="2263295" cy="3827929"/>
          </a:xfrm>
          <a:prstGeom prst="rect">
            <a:avLst/>
          </a:prstGeom>
        </p:spPr>
      </p:pic>
      <p:sp>
        <p:nvSpPr>
          <p:cNvPr id="5" name="Rectangle: Rounded Corners 4"/>
          <p:cNvSpPr/>
          <p:nvPr/>
        </p:nvSpPr>
        <p:spPr>
          <a:xfrm>
            <a:off x="-29682" y="5927821"/>
            <a:ext cx="3668232" cy="93034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Liên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hệ</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giáo</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án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FB: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Hương</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Thảo</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Gmail: tranthao121006@gmail.com</a:t>
            </a:r>
          </a:p>
        </p:txBody>
      </p:sp>
      <p:sp>
        <p:nvSpPr>
          <p:cNvPr id="2" name="Content Placeholder 1"/>
          <p:cNvSpPr>
            <a:spLocks noGrp="1"/>
          </p:cNvSpPr>
          <p:nvPr>
            <p:ph sz="half" idx="1"/>
          </p:nvPr>
        </p:nvSpPr>
        <p:spPr/>
        <p:txBody>
          <a:bodyPr/>
          <a:lstStyle/>
          <a:p>
            <a:endParaRPr 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by="(-#ppt_w*2)" calcmode="lin" valueType="num">
                                      <p:cBhvr rctx="PPT">
                                        <p:cTn id="7" dur="300" autoRev="1" fill="hold">
                                          <p:stCondLst>
                                            <p:cond delay="0"/>
                                          </p:stCondLst>
                                        </p:cTn>
                                        <p:tgtEl>
                                          <p:spTgt spid="21"/>
                                        </p:tgtEl>
                                        <p:attrNameLst>
                                          <p:attrName>ppt_w</p:attrName>
                                        </p:attrNameLst>
                                      </p:cBhvr>
                                    </p:anim>
                                    <p:anim by="(#ppt_w*0.50)" calcmode="lin" valueType="num">
                                      <p:cBhvr>
                                        <p:cTn id="8" dur="300" decel="50000" autoRev="1" fill="hold">
                                          <p:stCondLst>
                                            <p:cond delay="0"/>
                                          </p:stCondLst>
                                        </p:cTn>
                                        <p:tgtEl>
                                          <p:spTgt spid="21"/>
                                        </p:tgtEl>
                                        <p:attrNameLst>
                                          <p:attrName>ppt_x</p:attrName>
                                        </p:attrNameLst>
                                      </p:cBhvr>
                                    </p:anim>
                                    <p:anim from="(-#ppt_h/2)" to="(#ppt_y)" calcmode="lin" valueType="num">
                                      <p:cBhvr>
                                        <p:cTn id="9" dur="600" fill="hold">
                                          <p:stCondLst>
                                            <p:cond delay="0"/>
                                          </p:stCondLst>
                                        </p:cTn>
                                        <p:tgtEl>
                                          <p:spTgt spid="21"/>
                                        </p:tgtEl>
                                        <p:attrNameLst>
                                          <p:attrName>ppt_y</p:attrName>
                                        </p:attrNameLst>
                                      </p:cBhvr>
                                    </p:anim>
                                    <p:animRot by="21600000">
                                      <p:cBhvr>
                                        <p:cTn id="10" dur="600" fill="hold">
                                          <p:stCondLst>
                                            <p:cond delay="0"/>
                                          </p:stCondLst>
                                        </p:cTn>
                                        <p:tgtEl>
                                          <p:spTgt spid="21"/>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 grpId="0" bldLvl="0" animBg="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7000" r="-17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6">
            <a:extLst>
              <a:ext uri="{BEBA8EAE-BF5A-486C-A8C5-ECC9F3942E4B}">
                <a14:imgProps xmlns:a14="http://schemas.microsoft.com/office/drawing/2010/main">
                  <a14:imgLayer r:embed="rId7">
                    <a14:imgEffect>
                      <a14:backgroundRemoval t="9843" b="96457" l="0" r="98056"/>
                    </a14:imgEffect>
                  </a14:imgLayer>
                </a14:imgProps>
              </a:ext>
              <a:ext uri="{28A0092B-C50C-407E-A947-70E740481C1C}">
                <a14:useLocalDpi xmlns:a14="http://schemas.microsoft.com/office/drawing/2010/main" val="0"/>
              </a:ext>
            </a:extLst>
          </a:blip>
          <a:stretch>
            <a:fillRect/>
          </a:stretch>
        </p:blipFill>
        <p:spPr>
          <a:xfrm>
            <a:off x="1524000" y="2872096"/>
            <a:ext cx="2209800" cy="2824060"/>
          </a:xfrm>
          <a:prstGeom prst="rect">
            <a:avLst/>
          </a:prstGeom>
        </p:spPr>
      </p:pic>
      <p:pic>
        <p:nvPicPr>
          <p:cNvPr id="5" name="Content Placeholder 3"/>
          <p:cNvPicPr>
            <a:picLocks noChangeAspect="1"/>
          </p:cNvPicPr>
          <p:nvPr/>
        </p:nvPicPr>
        <p:blipFill>
          <a:blip r:embed="rId8" cstate="print">
            <a:extLst>
              <a:ext uri="{BEBA8EAE-BF5A-486C-A8C5-ECC9F3942E4B}">
                <a14:imgProps xmlns:a14="http://schemas.microsoft.com/office/drawing/2010/main">
                  <a14:imgLayer r:embed="rId9">
                    <a14:imgEffect>
                      <a14:backgroundRemoval t="0" b="99857" l="154" r="99692">
                        <a14:foregroundMark x1="60154" y1="42489" x2="72923" y2="49070"/>
                        <a14:foregroundMark x1="55692" y1="58941" x2="55385" y2="69099"/>
                        <a14:foregroundMark x1="60154" y1="75107" x2="76769" y2="73820"/>
                        <a14:foregroundMark x1="66308" y1="78398" x2="64000" y2="77110"/>
                        <a14:foregroundMark x1="47077" y1="95994" x2="47077" y2="95994"/>
                        <a14:foregroundMark x1="47077" y1="96567" x2="47077" y2="96567"/>
                        <a14:foregroundMark x1="71692" y1="94134" x2="74923" y2="94421"/>
                        <a14:foregroundMark x1="55692" y1="67668" x2="48923" y2="75393"/>
                        <a14:foregroundMark x1="59231" y1="76824" x2="54000" y2="73534"/>
                        <a14:foregroundMark x1="72000" y1="77110" x2="74923" y2="77396"/>
                        <a14:foregroundMark x1="42154" y1="92990" x2="46769" y2="94421"/>
                      </a14:backgroundRemoval>
                    </a14:imgEffect>
                  </a14:imgLayer>
                </a14:imgProps>
              </a:ext>
              <a:ext uri="{28A0092B-C50C-407E-A947-70E740481C1C}">
                <a14:useLocalDpi xmlns:a14="http://schemas.microsoft.com/office/drawing/2010/main" val="0"/>
              </a:ext>
            </a:extLst>
          </a:blip>
          <a:stretch>
            <a:fillRect/>
          </a:stretch>
        </p:blipFill>
        <p:spPr>
          <a:xfrm rot="288652">
            <a:off x="2072846" y="4185691"/>
            <a:ext cx="1426310" cy="1839860"/>
          </a:xfrm>
          <a:prstGeom prst="rect">
            <a:avLst/>
          </a:prstGeom>
        </p:spPr>
      </p:pic>
      <p:pic>
        <p:nvPicPr>
          <p:cNvPr id="6" name="Content Placeholder 5"/>
          <p:cNvPicPr>
            <a:picLocks noChangeAspect="1"/>
          </p:cNvPicPr>
          <p:nvPr/>
        </p:nvPicPr>
        <p:blipFill>
          <a:blip r:embed="rId10" cstate="print">
            <a:extLst>
              <a:ext uri="{BEBA8EAE-BF5A-486C-A8C5-ECC9F3942E4B}">
                <a14:imgProps xmlns:a14="http://schemas.microsoft.com/office/drawing/2010/main">
                  <a14:imgLayer r:embed="rId11">
                    <a14:imgEffect>
                      <a14:backgroundRemoval t="391" b="100000" l="0" r="100000">
                        <a14:foregroundMark x1="22803" y1="66602" x2="31829" y2="61914"/>
                        <a14:foregroundMark x1="23990" y1="70313" x2="32304" y2="65039"/>
                        <a14:foregroundMark x1="30641" y1="57031" x2="31591" y2="59375"/>
                        <a14:foregroundMark x1="37055" y1="57227" x2="39430" y2="56250"/>
                        <a14:foregroundMark x1="39430" y1="56250" x2="39430" y2="56250"/>
                        <a14:foregroundMark x1="37055" y1="63477" x2="43230" y2="60938"/>
                      </a14:backgroundRemoval>
                    </a14:imgEffect>
                  </a14:imgLayer>
                </a14:imgProps>
              </a:ext>
              <a:ext uri="{28A0092B-C50C-407E-A947-70E740481C1C}">
                <a14:useLocalDpi xmlns:a14="http://schemas.microsoft.com/office/drawing/2010/main" val="0"/>
              </a:ext>
            </a:extLst>
          </a:blip>
          <a:stretch>
            <a:fillRect/>
          </a:stretch>
        </p:blipFill>
        <p:spPr>
          <a:xfrm>
            <a:off x="3329654" y="4110575"/>
            <a:ext cx="1346950" cy="1971547"/>
          </a:xfrm>
          <a:prstGeom prst="rect">
            <a:avLst/>
          </a:prstGeom>
        </p:spPr>
      </p:pic>
      <p:pic>
        <p:nvPicPr>
          <p:cNvPr id="7" name="Picture 6"/>
          <p:cNvPicPr>
            <a:picLocks noChangeAspect="1"/>
          </p:cNvPicPr>
          <p:nvPr/>
        </p:nvPicPr>
        <p:blipFill rotWithShape="1">
          <a:blip r:embed="rId12">
            <a:extLst>
              <a:ext uri="{BEBA8EAE-BF5A-486C-A8C5-ECC9F3942E4B}">
                <a14:imgProps xmlns:a14="http://schemas.microsoft.com/office/drawing/2010/main">
                  <a14:imgLayer r:embed="rId13">
                    <a14:imgEffect>
                      <a14:backgroundRemoval t="9932" b="95548" l="9961" r="90625">
                        <a14:foregroundMark x1="61914" y1="20205" x2="61914" y2="20205"/>
                        <a14:foregroundMark x1="61914" y1="25685" x2="61914" y2="25685"/>
                        <a14:foregroundMark x1="62305" y1="34247" x2="62305" y2="34247"/>
                        <a14:foregroundMark x1="65430" y1="66438" x2="65430" y2="66438"/>
                        <a14:foregroundMark x1="66211" y1="81507" x2="66211" y2="81507"/>
                        <a14:foregroundMark x1="66406" y1="53425" x2="66406" y2="53425"/>
                        <a14:foregroundMark x1="76172" y1="32534" x2="76172" y2="32534"/>
                        <a14:foregroundMark x1="72266" y1="26712" x2="72266" y2="26712"/>
                        <a14:foregroundMark x1="77344" y1="34247" x2="77344" y2="34247"/>
                        <a14:foregroundMark x1="72266" y1="26712" x2="72266" y2="26712"/>
                      </a14:backgroundRemoval>
                    </a14:imgEffect>
                  </a14:imgLayer>
                </a14:imgProps>
              </a:ext>
              <a:ext uri="{28A0092B-C50C-407E-A947-70E740481C1C}">
                <a14:useLocalDpi xmlns:a14="http://schemas.microsoft.com/office/drawing/2010/main" val="0"/>
              </a:ext>
            </a:extLst>
          </a:blip>
          <a:srcRect l="34817" r="30366"/>
          <a:stretch>
            <a:fillRect/>
          </a:stretch>
        </p:blipFill>
        <p:spPr>
          <a:xfrm>
            <a:off x="4495800" y="3915448"/>
            <a:ext cx="1213490" cy="2496493"/>
          </a:xfrm>
          <a:prstGeom prst="rect">
            <a:avLst/>
          </a:prstGeom>
        </p:spPr>
      </p:pic>
      <p:pic>
        <p:nvPicPr>
          <p:cNvPr id="8" name="Content Placeholder 3"/>
          <p:cNvPicPr>
            <a:picLocks noGrp="1" noChangeAspect="1"/>
          </p:cNvPicPr>
          <p:nvPr>
            <p:ph idx="1"/>
          </p:nvPr>
        </p:nvPicPr>
        <p:blipFill>
          <a:blip r:embed="rId14">
            <a:extLst>
              <a:ext uri="{BEBA8EAE-BF5A-486C-A8C5-ECC9F3942E4B}">
                <a14:imgProps xmlns:a14="http://schemas.microsoft.com/office/drawing/2010/main">
                  <a14:imgLayer r:embed="rId15">
                    <a14:imgEffect>
                      <a14:backgroundRemoval t="3852" b="92777" l="5077" r="91538"/>
                    </a14:imgEffect>
                  </a14:imgLayer>
                </a14:imgProps>
              </a:ext>
              <a:ext uri="{28A0092B-C50C-407E-A947-70E740481C1C}">
                <a14:useLocalDpi xmlns:a14="http://schemas.microsoft.com/office/drawing/2010/main" val="0"/>
              </a:ext>
            </a:extLst>
          </a:blip>
          <a:stretch>
            <a:fillRect/>
          </a:stretch>
        </p:blipFill>
        <p:spPr>
          <a:xfrm>
            <a:off x="6248400" y="3670970"/>
            <a:ext cx="2859760" cy="2740971"/>
          </a:xfrm>
        </p:spPr>
      </p:pic>
      <p:pic>
        <p:nvPicPr>
          <p:cNvPr id="9" name="Picture 8"/>
          <p:cNvPicPr>
            <a:picLocks noChangeAspect="1"/>
          </p:cNvPicPr>
          <p:nvPr/>
        </p:nvPicPr>
        <p:blipFill>
          <a:blip r:embed="rId16" cstate="print">
            <a:extLst>
              <a:ext uri="{BEBA8EAE-BF5A-486C-A8C5-ECC9F3942E4B}">
                <a14:imgProps xmlns:a14="http://schemas.microsoft.com/office/drawing/2010/main">
                  <a14:imgLayer r:embed="rId17">
                    <a14:imgEffect>
                      <a14:backgroundRemoval t="10000" b="90000" l="10000" r="90000">
                        <a14:foregroundMark x1="41625" y1="34625" x2="41125" y2="38750"/>
                        <a14:foregroundMark x1="38250" y1="36125" x2="38750" y2="39750"/>
                        <a14:foregroundMark x1="52250" y1="28500" x2="53500" y2="32375"/>
                        <a14:foregroundMark x1="50250" y1="47750" x2="67875" y2="46750"/>
                      </a14:backgroundRemoval>
                    </a14:imgEffect>
                  </a14:imgLayer>
                </a14:imgProps>
              </a:ext>
              <a:ext uri="{28A0092B-C50C-407E-A947-70E740481C1C}">
                <a14:useLocalDpi xmlns:a14="http://schemas.microsoft.com/office/drawing/2010/main" val="0"/>
              </a:ext>
            </a:extLst>
          </a:blip>
          <a:stretch>
            <a:fillRect/>
          </a:stretch>
        </p:blipFill>
        <p:spPr>
          <a:xfrm>
            <a:off x="5480422" y="4892626"/>
            <a:ext cx="2005818" cy="2005818"/>
          </a:xfrm>
          <a:prstGeom prst="rect">
            <a:avLst/>
          </a:prstGeom>
        </p:spPr>
      </p:pic>
      <p:pic>
        <p:nvPicPr>
          <p:cNvPr id="10" name="Content Placeholder 3"/>
          <p:cNvPicPr>
            <a:picLocks noChangeAspect="1"/>
          </p:cNvPicPr>
          <p:nvPr/>
        </p:nvPicPr>
        <p:blipFill>
          <a:blip r:embed="rId18" cstate="print">
            <a:extLst>
              <a:ext uri="{BEBA8EAE-BF5A-486C-A8C5-ECC9F3942E4B}">
                <a14:imgProps xmlns:a14="http://schemas.microsoft.com/office/drawing/2010/main">
                  <a14:imgLayer r:embed="rId19">
                    <a14:imgEffect>
                      <a14:backgroundRemoval t="3852" b="92777" l="5077" r="91538"/>
                    </a14:imgEffect>
                  </a14:imgLayer>
                </a14:imgProps>
              </a:ext>
              <a:ext uri="{28A0092B-C50C-407E-A947-70E740481C1C}">
                <a14:useLocalDpi xmlns:a14="http://schemas.microsoft.com/office/drawing/2010/main" val="0"/>
              </a:ext>
            </a:extLst>
          </a:blip>
          <a:stretch>
            <a:fillRect/>
          </a:stretch>
        </p:blipFill>
        <p:spPr>
          <a:xfrm>
            <a:off x="2591686" y="627243"/>
            <a:ext cx="2091584" cy="2004703"/>
          </a:xfrm>
          <a:prstGeom prst="rect">
            <a:avLst/>
          </a:prstGeom>
        </p:spPr>
      </p:pic>
      <p:pic>
        <p:nvPicPr>
          <p:cNvPr id="11" name="Content Placeholder 3"/>
          <p:cNvPicPr>
            <a:picLocks noChangeAspect="1"/>
          </p:cNvPicPr>
          <p:nvPr/>
        </p:nvPicPr>
        <p:blipFill>
          <a:blip r:embed="rId8" cstate="print">
            <a:extLst>
              <a:ext uri="{BEBA8EAE-BF5A-486C-A8C5-ECC9F3942E4B}">
                <a14:imgProps xmlns:a14="http://schemas.microsoft.com/office/drawing/2010/main">
                  <a14:imgLayer r:embed="rId9">
                    <a14:imgEffect>
                      <a14:backgroundRemoval t="0" b="99857" l="154" r="99692">
                        <a14:foregroundMark x1="60154" y1="42489" x2="72923" y2="49070"/>
                        <a14:foregroundMark x1="55692" y1="58941" x2="55385" y2="69099"/>
                        <a14:foregroundMark x1="60154" y1="75107" x2="76769" y2="73820"/>
                        <a14:foregroundMark x1="66308" y1="78398" x2="64000" y2="77110"/>
                        <a14:foregroundMark x1="47077" y1="95994" x2="47077" y2="95994"/>
                        <a14:foregroundMark x1="47077" y1="96567" x2="47077" y2="96567"/>
                        <a14:foregroundMark x1="71692" y1="94134" x2="74923" y2="94421"/>
                        <a14:foregroundMark x1="55692" y1="67668" x2="48923" y2="75393"/>
                        <a14:foregroundMark x1="59231" y1="76824" x2="54000" y2="73534"/>
                        <a14:foregroundMark x1="72000" y1="77110" x2="74923" y2="77396"/>
                        <a14:foregroundMark x1="42154" y1="92990" x2="46769" y2="94421"/>
                      </a14:backgroundRemoval>
                    </a14:imgEffect>
                  </a14:imgLayer>
                </a14:imgProps>
              </a:ext>
              <a:ext uri="{28A0092B-C50C-407E-A947-70E740481C1C}">
                <a14:useLocalDpi xmlns:a14="http://schemas.microsoft.com/office/drawing/2010/main" val="0"/>
              </a:ext>
            </a:extLst>
          </a:blip>
          <a:stretch>
            <a:fillRect/>
          </a:stretch>
        </p:blipFill>
        <p:spPr>
          <a:xfrm rot="288652">
            <a:off x="1495752" y="920683"/>
            <a:ext cx="1426310" cy="1839860"/>
          </a:xfrm>
          <a:prstGeom prst="rect">
            <a:avLst/>
          </a:prstGeom>
        </p:spPr>
      </p:pic>
      <p:pic>
        <p:nvPicPr>
          <p:cNvPr id="12" name="Content Placeholder 3"/>
          <p:cNvPicPr>
            <a:picLocks noChangeAspect="1"/>
          </p:cNvPicPr>
          <p:nvPr/>
        </p:nvPicPr>
        <p:blipFill rotWithShape="1">
          <a:blip r:embed="rId20">
            <a:extLst>
              <a:ext uri="{BEBA8EAE-BF5A-486C-A8C5-ECC9F3942E4B}">
                <a14:imgProps xmlns:a14="http://schemas.microsoft.com/office/drawing/2010/main">
                  <a14:imgLayer r:embed="rId21">
                    <a14:imgEffect>
                      <a14:backgroundRemoval t="4478" b="100000" l="7083" r="90417"/>
                    </a14:imgEffect>
                  </a14:imgLayer>
                </a14:imgProps>
              </a:ext>
              <a:ext uri="{28A0092B-C50C-407E-A947-70E740481C1C}">
                <a14:useLocalDpi xmlns:a14="http://schemas.microsoft.com/office/drawing/2010/main" val="0"/>
              </a:ext>
            </a:extLst>
          </a:blip>
          <a:srcRect l="11035" t="-1" b="3673"/>
          <a:stretch>
            <a:fillRect/>
          </a:stretch>
        </p:blipFill>
        <p:spPr>
          <a:xfrm>
            <a:off x="4495801" y="-53218"/>
            <a:ext cx="2023171" cy="1834662"/>
          </a:xfrm>
          <a:prstGeom prst="rect">
            <a:avLst/>
          </a:prstGeom>
        </p:spPr>
      </p:pic>
      <p:pic>
        <p:nvPicPr>
          <p:cNvPr id="14" name="TaydukyNhacchuong-Dangcapnhat_48bf (mp3cut.net) (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2"/>
          <a:stretch>
            <a:fillRect/>
          </a:stretch>
        </p:blipFill>
        <p:spPr>
          <a:xfrm>
            <a:off x="12954000" y="559313"/>
            <a:ext cx="609600" cy="609600"/>
          </a:xfrm>
          <a:prstGeom prst="rect">
            <a:avLst/>
          </a:prstGeom>
        </p:spPr>
      </p:pic>
      <p:sp>
        <p:nvSpPr>
          <p:cNvPr id="15" name="Right Arrow 2">
            <a:hlinkClick r:id="rId23" action="ppaction://hlinksldjump"/>
            <a:extLst>
              <a:ext uri="{FF2B5EF4-FFF2-40B4-BE49-F238E27FC236}">
                <a16:creationId xmlns:a16="http://schemas.microsoft.com/office/drawing/2014/main" id="{96DA703F-DAFF-4B20-A8E2-901D4DBA026B}"/>
              </a:ext>
            </a:extLst>
          </p:cNvPr>
          <p:cNvSpPr/>
          <p:nvPr/>
        </p:nvSpPr>
        <p:spPr>
          <a:xfrm>
            <a:off x="11049000" y="6082121"/>
            <a:ext cx="992860" cy="623480"/>
          </a:xfrm>
          <a:prstGeom prst="rightArrow">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lowchart: Connector 15">
            <a:hlinkClick r:id="rId24" action="ppaction://hlinksldjump"/>
            <a:extLst>
              <a:ext uri="{FF2B5EF4-FFF2-40B4-BE49-F238E27FC236}">
                <a16:creationId xmlns:a16="http://schemas.microsoft.com/office/drawing/2014/main" id="{79BB6401-72A9-49E6-A6B4-AB0EE5A7E63A}"/>
              </a:ext>
            </a:extLst>
          </p:cNvPr>
          <p:cNvSpPr/>
          <p:nvPr/>
        </p:nvSpPr>
        <p:spPr>
          <a:xfrm>
            <a:off x="2713291" y="6048646"/>
            <a:ext cx="410909" cy="363295"/>
          </a:xfrm>
          <a:prstGeom prst="flowChartConnector">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prstClr val="white"/>
                </a:solidFill>
              </a:rPr>
              <a:t>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path" presetSubtype="0" accel="50000" decel="50000" fill="hold" nodeType="clickEffect">
                                  <p:stCondLst>
                                    <p:cond delay="0"/>
                                  </p:stCondLst>
                                  <p:childTnLst>
                                    <p:animMotion origin="layout" path="M 3.33333E-6 -0.47895 L 0.125 0.21601 L -0.125 0.21601 L 3.33333E-6 -0.47895 Z " pathEditMode="relative" rAng="0" ptsTypes="FFFF">
                                      <p:cBhvr>
                                        <p:cTn id="6" dur="2000" fill="hold"/>
                                        <p:tgtEl>
                                          <p:spTgt spid="8"/>
                                        </p:tgtEl>
                                        <p:attrNameLst>
                                          <p:attrName>ppt_x</p:attrName>
                                          <p:attrName>ppt_y</p:attrName>
                                        </p:attrNameLst>
                                      </p:cBhvr>
                                      <p:rCtr x="0" y="34736"/>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8.33333E-7 4.21832E-6 L 0.33698 -0.51064 " pathEditMode="relative" rAng="0" ptsTypes="AA">
                                      <p:cBhvr>
                                        <p:cTn id="10" dur="1000" fill="hold"/>
                                        <p:tgtEl>
                                          <p:spTgt spid="5"/>
                                        </p:tgtEl>
                                        <p:attrNameLst>
                                          <p:attrName>ppt_x</p:attrName>
                                          <p:attrName>ppt_y</p:attrName>
                                        </p:attrNameLst>
                                      </p:cBhvr>
                                      <p:rCtr x="16840" y="-25532"/>
                                    </p:animMotion>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nodeType="clickEffect">
                                  <p:stCondLst>
                                    <p:cond delay="0"/>
                                  </p:stCondLst>
                                  <p:childTnLst>
                                    <p:animEffect transition="out" filter="barn(inVertical)">
                                      <p:cBhvr>
                                        <p:cTn id="26" dur="1000"/>
                                        <p:tgtEl>
                                          <p:spTgt spid="5"/>
                                        </p:tgtEl>
                                      </p:cBhvr>
                                    </p:animEffect>
                                    <p:set>
                                      <p:cBhvr>
                                        <p:cTn id="27" dur="1" fill="hold">
                                          <p:stCondLst>
                                            <p:cond delay="999"/>
                                          </p:stCondLst>
                                        </p:cTn>
                                        <p:tgtEl>
                                          <p:spTgt spid="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64" presetClass="path" presetSubtype="0" accel="50000" decel="50000" fill="hold" nodeType="clickEffect">
                                  <p:stCondLst>
                                    <p:cond delay="0"/>
                                  </p:stCondLst>
                                  <p:childTnLst>
                                    <p:animMotion origin="layout" path="M 5.55556E-7 -1.40611E-6 L -0.00799 -0.51896 " pathEditMode="relative" rAng="0" ptsTypes="AA">
                                      <p:cBhvr>
                                        <p:cTn id="38" dur="750" fill="hold"/>
                                        <p:tgtEl>
                                          <p:spTgt spid="7"/>
                                        </p:tgtEl>
                                        <p:attrNameLst>
                                          <p:attrName>ppt_x</p:attrName>
                                          <p:attrName>ppt_y</p:attrName>
                                        </p:attrNameLst>
                                      </p:cBhvr>
                                      <p:rCtr x="-399" y="-25948"/>
                                    </p:animMotion>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750"/>
                                        <p:tgtEl>
                                          <p:spTgt spid="7"/>
                                        </p:tgtEl>
                                      </p:cBhvr>
                                    </p:animEffect>
                                    <p:set>
                                      <p:cBhvr>
                                        <p:cTn id="43" dur="1" fill="hold">
                                          <p:stCondLst>
                                            <p:cond delay="749"/>
                                          </p:stCondLst>
                                        </p:cTn>
                                        <p:tgtEl>
                                          <p:spTgt spid="7"/>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barn(inVertical)">
                                      <p:cBhvr>
                                        <p:cTn id="48" dur="25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path" presetSubtype="0" accel="50000" decel="50000" fill="hold" nodeType="clickEffect">
                                  <p:stCondLst>
                                    <p:cond delay="0"/>
                                  </p:stCondLst>
                                  <p:childTnLst>
                                    <p:animMotion origin="layout" path="M 3.61111E-6 -2.96022E-7 L 0.31892 0.46207 " pathEditMode="relative" rAng="0" ptsTypes="AA">
                                      <p:cBhvr>
                                        <p:cTn id="52" dur="500" fill="hold"/>
                                        <p:tgtEl>
                                          <p:spTgt spid="10"/>
                                        </p:tgtEl>
                                        <p:attrNameLst>
                                          <p:attrName>ppt_x</p:attrName>
                                          <p:attrName>ppt_y</p:attrName>
                                        </p:attrNameLst>
                                      </p:cBhvr>
                                      <p:rCtr x="15937" y="23104"/>
                                    </p:animMotion>
                                  </p:childTnLst>
                                </p:cTn>
                              </p:par>
                            </p:childTnLst>
                          </p:cTn>
                        </p:par>
                      </p:childTnLst>
                    </p:cTn>
                  </p:par>
                  <p:par>
                    <p:cTn id="53" fill="hold">
                      <p:stCondLst>
                        <p:cond delay="indefinite"/>
                      </p:stCondLst>
                      <p:childTnLst>
                        <p:par>
                          <p:cTn id="54" fill="hold">
                            <p:stCondLst>
                              <p:cond delay="0"/>
                            </p:stCondLst>
                            <p:childTnLst>
                              <p:par>
                                <p:cTn id="55" presetID="16" presetClass="exit" presetSubtype="21" fill="hold" nodeType="clickEffect">
                                  <p:stCondLst>
                                    <p:cond delay="0"/>
                                  </p:stCondLst>
                                  <p:childTnLst>
                                    <p:animEffect transition="out" filter="barn(inVertical)">
                                      <p:cBhvr>
                                        <p:cTn id="56" dur="500"/>
                                        <p:tgtEl>
                                          <p:spTgt spid="10"/>
                                        </p:tgtEl>
                                      </p:cBhvr>
                                    </p:animEffect>
                                    <p:set>
                                      <p:cBhvr>
                                        <p:cTn id="57" dur="1" fill="hold">
                                          <p:stCondLst>
                                            <p:cond delay="499"/>
                                          </p:stCondLst>
                                        </p:cTn>
                                        <p:tgtEl>
                                          <p:spTgt spid="10"/>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barn(inVertical)">
                                      <p:cBhvr>
                                        <p:cTn id="62" dur="500"/>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63" presetClass="path" presetSubtype="0" accel="50000" decel="50000" fill="hold" nodeType="clickEffect">
                                  <p:stCondLst>
                                    <p:cond delay="0"/>
                                  </p:stCondLst>
                                  <p:childTnLst>
                                    <p:animMotion origin="layout" path="M -1.11111E-6 4.34783E-6 L 0.55764 0.00716 " pathEditMode="relative" rAng="0" ptsTypes="AA">
                                      <p:cBhvr>
                                        <p:cTn id="66" dur="1250" fill="hold"/>
                                        <p:tgtEl>
                                          <p:spTgt spid="9"/>
                                        </p:tgtEl>
                                        <p:attrNameLst>
                                          <p:attrName>ppt_x</p:attrName>
                                          <p:attrName>ppt_y</p:attrName>
                                        </p:attrNameLst>
                                      </p:cBhvr>
                                      <p:rCtr x="27882" y="347"/>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67" fill="hold" display="0">
                  <p:stCondLst>
                    <p:cond delay="indefinite"/>
                  </p:stCondLst>
                  <p:endCondLst>
                    <p:cond evt="onStopAudio" delay="0">
                      <p:tgtEl>
                        <p:sldTgt/>
                      </p:tgtEl>
                    </p:cond>
                  </p:endCondLst>
                </p:cTn>
                <p:tgtEl>
                  <p:spTgt spid="14"/>
                </p:tgtEl>
              </p:cMediaNode>
            </p:audio>
            <p:seq concurrent="1" nextAc="seek">
              <p:cTn id="68" restart="whenNotActive" fill="hold" evtFilter="cancelBubble" nodeType="interactiveSeq">
                <p:stCondLst>
                  <p:cond evt="onClick" delay="0">
                    <p:tgtEl>
                      <p:spTgt spid="7"/>
                    </p:tgtEl>
                  </p:cond>
                </p:stCondLst>
                <p:endSync evt="end" delay="0">
                  <p:rtn val="all"/>
                </p:endSync>
                <p:childTnLst>
                  <p:par>
                    <p:cTn id="69" fill="hold">
                      <p:stCondLst>
                        <p:cond delay="0"/>
                      </p:stCondLst>
                      <p:childTnLst>
                        <p:par>
                          <p:cTn id="70" fill="hold">
                            <p:stCondLst>
                              <p:cond delay="0"/>
                            </p:stCondLst>
                            <p:childTnLst>
                              <p:par>
                                <p:cTn id="71" presetID="1" presetClass="mediacall" presetSubtype="0" fill="hold" nodeType="clickEffect">
                                  <p:stCondLst>
                                    <p:cond delay="0"/>
                                  </p:stCondLst>
                                  <p:childTnLst>
                                    <p:cmd type="call" cmd="playFrom(0.0)">
                                      <p:cBhvr>
                                        <p:cTn id="72" dur="27742" fill="hold"/>
                                        <p:tgtEl>
                                          <p:spTgt spid="14"/>
                                        </p:tgtEl>
                                      </p:cBhvr>
                                    </p:cmd>
                                  </p:childTnLst>
                                </p:cTn>
                              </p:par>
                            </p:childTnLst>
                          </p:cTn>
                        </p:par>
                      </p:childTnLst>
                    </p:cTn>
                  </p:par>
                </p:childTnLst>
              </p:cTn>
              <p:nextCondLst>
                <p:cond evt="onClick" delay="0">
                  <p:tgtEl>
                    <p:spTgt spid="7"/>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7000" r="-17000"/>
          </a:stretch>
        </a:blipFill>
        <a:effectLst/>
      </p:bgPr>
    </p:bg>
    <p:spTree>
      <p:nvGrpSpPr>
        <p:cNvPr id="1" name=""/>
        <p:cNvGrpSpPr/>
        <p:nvPr/>
      </p:nvGrpSpPr>
      <p:grpSpPr>
        <a:xfrm>
          <a:off x="0" y="0"/>
          <a:ext cx="0" cy="0"/>
          <a:chOff x="0" y="0"/>
          <a:chExt cx="0" cy="0"/>
        </a:xfrm>
      </p:grpSpPr>
      <p:sp>
        <p:nvSpPr>
          <p:cNvPr id="6" name="Rectangle 5"/>
          <p:cNvSpPr/>
          <p:nvPr/>
        </p:nvSpPr>
        <p:spPr>
          <a:xfrm>
            <a:off x="1143001" y="1371599"/>
            <a:ext cx="4244316" cy="103242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A.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Chuyện cây đỗ</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7" name="Rectangle 6"/>
          <p:cNvSpPr/>
          <p:nvPr/>
        </p:nvSpPr>
        <p:spPr>
          <a:xfrm>
            <a:off x="6324601" y="1371599"/>
            <a:ext cx="5105399" cy="103242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B.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Chuyện bó đũa</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Rectangle 7"/>
          <p:cNvSpPr/>
          <p:nvPr/>
        </p:nvSpPr>
        <p:spPr>
          <a:xfrm>
            <a:off x="6324601" y="3010757"/>
            <a:ext cx="5105399" cy="100276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D</a:t>
            </a: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Chú đỗ con</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9" name="Rectangle 8"/>
          <p:cNvSpPr/>
          <p:nvPr/>
        </p:nvSpPr>
        <p:spPr>
          <a:xfrm>
            <a:off x="1143000" y="2982338"/>
            <a:ext cx="4259315" cy="109475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a:t>
            </a: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Sự tích cây đỗ</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98023" y="1633211"/>
            <a:ext cx="604292" cy="708059"/>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826598" y="3335937"/>
            <a:ext cx="603402" cy="643628"/>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5325" y="2982339"/>
            <a:ext cx="603557" cy="707197"/>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946518" y="1357743"/>
            <a:ext cx="549444" cy="643793"/>
          </a:xfrm>
          <a:prstGeom prst="rect">
            <a:avLst/>
          </a:prstGeom>
        </p:spPr>
      </p:pic>
      <p:sp>
        <p:nvSpPr>
          <p:cNvPr id="2" name="TextBox 1"/>
          <p:cNvSpPr txBox="1"/>
          <p:nvPr/>
        </p:nvSpPr>
        <p:spPr>
          <a:xfrm>
            <a:off x="2708564" y="1371600"/>
            <a:ext cx="6404417" cy="523220"/>
          </a:xfrm>
          <a:prstGeom prst="rect">
            <a:avLst/>
          </a:prstGeom>
          <a:noFill/>
        </p:spPr>
        <p:txBody>
          <a:bodyPr wrap="square" rtlCol="0">
            <a:spAutoFit/>
          </a:bodyPr>
          <a:lstStyle/>
          <a:p>
            <a:r>
              <a:rPr lang="en-US" sz="2800" dirty="0">
                <a:solidFill>
                  <a:prstClr val="white"/>
                </a:solidFill>
                <a:latin typeface="Times New Roman" panose="02020603050405020304" pitchFamily="18" charset="0"/>
                <a:cs typeface="Times New Roman" panose="02020603050405020304" pitchFamily="18" charset="0"/>
              </a:rPr>
              <a:t>:</a:t>
            </a:r>
          </a:p>
        </p:txBody>
      </p:sp>
      <p:pic>
        <p:nvPicPr>
          <p:cNvPr id="15" name="Content Placeholder 3"/>
          <p:cNvPicPr>
            <a:picLocks noGrp="1" noChangeAspect="1"/>
          </p:cNvPicPr>
          <p:nvPr>
            <p:ph idx="1"/>
          </p:nvPr>
        </p:nvPicPr>
        <p:blipFill>
          <a:blip r:embed="rId8">
            <a:extLst>
              <a:ext uri="{BEBA8EAE-BF5A-486C-A8C5-ECC9F3942E4B}">
                <a14:imgProps xmlns:a14="http://schemas.microsoft.com/office/drawing/2010/main">
                  <a14:imgLayer r:embed="rId9">
                    <a14:imgEffect>
                      <a14:backgroundRemoval t="0" b="99155" l="0" r="100000"/>
                    </a14:imgEffect>
                  </a14:imgLayer>
                </a14:imgProps>
              </a:ext>
              <a:ext uri="{28A0092B-C50C-407E-A947-70E740481C1C}">
                <a14:useLocalDpi xmlns:a14="http://schemas.microsoft.com/office/drawing/2010/main" val="0"/>
              </a:ext>
            </a:extLst>
          </a:blip>
          <a:stretch>
            <a:fillRect/>
          </a:stretch>
        </p:blipFill>
        <p:spPr>
          <a:xfrm>
            <a:off x="2272738" y="4077092"/>
            <a:ext cx="7404662" cy="2964259"/>
          </a:xfrm>
        </p:spPr>
      </p:pic>
      <p:sp>
        <p:nvSpPr>
          <p:cNvPr id="16" name="Rounded Rectangle 15"/>
          <p:cNvSpPr/>
          <p:nvPr/>
        </p:nvSpPr>
        <p:spPr>
          <a:xfrm>
            <a:off x="2272738" y="167614"/>
            <a:ext cx="7637950" cy="104628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8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Đây là hình ảnh của câu chuyện gì?</a:t>
            </a:r>
          </a:p>
        </p:txBody>
      </p:sp>
      <p:pic>
        <p:nvPicPr>
          <p:cNvPr id="3" name="Picture 2"/>
          <p:cNvPicPr>
            <a:picLocks noChangeAspect="1"/>
          </p:cNvPicPr>
          <p:nvPr/>
        </p:nvPicPr>
        <p:blipFill>
          <a:blip r:embed="rId10"/>
          <a:stretch>
            <a:fillRect/>
          </a:stretch>
        </p:blipFill>
        <p:spPr>
          <a:xfrm>
            <a:off x="4309745" y="4260850"/>
            <a:ext cx="3330575" cy="2617470"/>
          </a:xfrm>
          <a:prstGeom prst="rect">
            <a:avLst/>
          </a:prstGeom>
        </p:spPr>
      </p:pic>
      <p:sp>
        <p:nvSpPr>
          <p:cNvPr id="17" name="Arrow: Right 16">
            <a:hlinkClick r:id="rId11" action="ppaction://hlinksldjump"/>
            <a:extLst>
              <a:ext uri="{FF2B5EF4-FFF2-40B4-BE49-F238E27FC236}">
                <a16:creationId xmlns:a16="http://schemas.microsoft.com/office/drawing/2014/main" id="{3E54792B-C4F0-4831-8417-48F3D42F2935}"/>
              </a:ext>
            </a:extLst>
          </p:cNvPr>
          <p:cNvSpPr/>
          <p:nvPr/>
        </p:nvSpPr>
        <p:spPr>
          <a:xfrm rot="10605222" flipH="1">
            <a:off x="11196358" y="6018902"/>
            <a:ext cx="976301" cy="710754"/>
          </a:xfrm>
          <a:prstGeom prst="rightArrow">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6"/>
                    </p:tgtEl>
                  </p:cond>
                </p:stCondLst>
                <p:endSync evt="end" delay="0">
                  <p:rtn val="all"/>
                </p:endSync>
                <p:childTnLst>
                  <p:par>
                    <p:cTn id="26" fill="hold">
                      <p:stCondLst>
                        <p:cond delay="0"/>
                      </p:stCondLst>
                      <p:childTnLst>
                        <p:par>
                          <p:cTn id="27" fill="hold">
                            <p:stCondLst>
                              <p:cond delay="0"/>
                            </p:stCondLst>
                            <p:childTnLst>
                              <p:par>
                                <p:cTn id="28" presetID="1" presetClass="emph" presetSubtype="2" fill="hold" nodeType="clickEffect">
                                  <p:stCondLst>
                                    <p:cond delay="0"/>
                                  </p:stCondLst>
                                  <p:childTnLst>
                                    <p:animClr clrSpc="rgb" dir="cw">
                                      <p:cBhvr>
                                        <p:cTn id="29" dur="250" fill="hold"/>
                                        <p:tgtEl>
                                          <p:spTgt spid="6"/>
                                        </p:tgtEl>
                                        <p:attrNameLst>
                                          <p:attrName>fillcolor</p:attrName>
                                        </p:attrNameLst>
                                      </p:cBhvr>
                                      <p:to>
                                        <a:srgbClr val="FFF2CC"/>
                                      </p:to>
                                    </p:animClr>
                                    <p:set>
                                      <p:cBhvr>
                                        <p:cTn id="30" dur="250" fill="hold"/>
                                        <p:tgtEl>
                                          <p:spTgt spid="6"/>
                                        </p:tgtEl>
                                        <p:attrNameLst>
                                          <p:attrName>fill.type</p:attrName>
                                        </p:attrNameLst>
                                      </p:cBhvr>
                                      <p:to>
                                        <p:strVal val="solid"/>
                                      </p:to>
                                    </p:set>
                                    <p:set>
                                      <p:cBhvr>
                                        <p:cTn id="31" dur="250" fill="hold"/>
                                        <p:tgtEl>
                                          <p:spTgt spid="6"/>
                                        </p:tgtEl>
                                        <p:attrNameLst>
                                          <p:attrName>fill.on</p:attrName>
                                        </p:attrNameLst>
                                      </p:cBhvr>
                                      <p:to>
                                        <p:strVal val="true"/>
                                      </p:to>
                                    </p:set>
                                  </p:childTnLst>
                                  <p:subTnLst>
                                    <p:audio>
                                      <p:cMediaNode>
                                        <p:cTn display="0" masterRel="sameClick">
                                          <p:stCondLst>
                                            <p:cond evt="begin" delay="0">
                                              <p:tn val="28"/>
                                            </p:cond>
                                          </p:stCondLst>
                                          <p:endCondLst>
                                            <p:cond evt="onStopAudio" delay="0">
                                              <p:tgtEl>
                                                <p:sldTgt/>
                                              </p:tgtEl>
                                            </p:cond>
                                          </p:endCondLst>
                                        </p:cTn>
                                        <p:tgtEl>
                                          <p:sndTgt r:embed="rId2" name="click.wav"/>
                                        </p:tgtEl>
                                      </p:cMediaNode>
                                    </p:audio>
                                  </p:subTnLst>
                                </p:cTn>
                              </p:par>
                              <p:par>
                                <p:cTn id="32" presetID="23" presetClass="entr" presetSubtype="32" fill="hold" nodeType="withEffect">
                                  <p:stCondLst>
                                    <p:cond delay="1000"/>
                                  </p:stCondLst>
                                  <p:childTnLst>
                                    <p:set>
                                      <p:cBhvr>
                                        <p:cTn id="33" dur="1" fill="hold">
                                          <p:stCondLst>
                                            <p:cond delay="0"/>
                                          </p:stCondLst>
                                        </p:cTn>
                                        <p:tgtEl>
                                          <p:spTgt spid="10"/>
                                        </p:tgtEl>
                                        <p:attrNameLst>
                                          <p:attrName>style.visibility</p:attrName>
                                        </p:attrNameLst>
                                      </p:cBhvr>
                                      <p:to>
                                        <p:strVal val="visible"/>
                                      </p:to>
                                    </p:set>
                                    <p:anim calcmode="lin" valueType="num">
                                      <p:cBhvr>
                                        <p:cTn id="34" dur="250" fill="hold"/>
                                        <p:tgtEl>
                                          <p:spTgt spid="10"/>
                                        </p:tgtEl>
                                        <p:attrNameLst>
                                          <p:attrName>ppt_w</p:attrName>
                                        </p:attrNameLst>
                                      </p:cBhvr>
                                      <p:tavLst>
                                        <p:tav tm="0">
                                          <p:val>
                                            <p:strVal val="4*#ppt_w"/>
                                          </p:val>
                                        </p:tav>
                                        <p:tav tm="100000">
                                          <p:val>
                                            <p:strVal val="#ppt_w"/>
                                          </p:val>
                                        </p:tav>
                                      </p:tavLst>
                                    </p:anim>
                                    <p:anim calcmode="lin" valueType="num">
                                      <p:cBhvr>
                                        <p:cTn id="35" dur="250" fill="hold"/>
                                        <p:tgtEl>
                                          <p:spTgt spid="1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3" name="Wrong Buzzer.wav"/>
                                        </p:tgtEl>
                                      </p:cMediaNode>
                                    </p:audio>
                                  </p:subTnLst>
                                </p:cTn>
                              </p:par>
                              <p:par>
                                <p:cTn id="36" presetID="1" presetClass="emph" presetSubtype="2" fill="hold" nodeType="withEffect">
                                  <p:stCondLst>
                                    <p:cond delay="1000"/>
                                  </p:stCondLst>
                                  <p:childTnLst>
                                    <p:animClr clrSpc="rgb" dir="cw">
                                      <p:cBhvr>
                                        <p:cTn id="37" dur="250" fill="hold"/>
                                        <p:tgtEl>
                                          <p:spTgt spid="6"/>
                                        </p:tgtEl>
                                        <p:attrNameLst>
                                          <p:attrName>fillcolor</p:attrName>
                                        </p:attrNameLst>
                                      </p:cBhvr>
                                      <p:to>
                                        <a:srgbClr val="FFFF00"/>
                                      </p:to>
                                    </p:animClr>
                                    <p:set>
                                      <p:cBhvr>
                                        <p:cTn id="38" dur="250" fill="hold"/>
                                        <p:tgtEl>
                                          <p:spTgt spid="6"/>
                                        </p:tgtEl>
                                        <p:attrNameLst>
                                          <p:attrName>fill.type</p:attrName>
                                        </p:attrNameLst>
                                      </p:cBhvr>
                                      <p:to>
                                        <p:strVal val="solid"/>
                                      </p:to>
                                    </p:set>
                                    <p:set>
                                      <p:cBhvr>
                                        <p:cTn id="39" dur="250" fill="hold"/>
                                        <p:tgtEl>
                                          <p:spTgt spid="6"/>
                                        </p:tgtEl>
                                        <p:attrNameLst>
                                          <p:attrName>fill.on</p:attrName>
                                        </p:attrNameLst>
                                      </p:cBhvr>
                                      <p:to>
                                        <p:strVal val="true"/>
                                      </p:to>
                                    </p:set>
                                  </p:childTnLst>
                                </p:cTn>
                              </p:par>
                            </p:childTnLst>
                          </p:cTn>
                        </p:par>
                      </p:childTnLst>
                    </p:cTn>
                  </p:par>
                </p:childTnLst>
              </p:cTn>
              <p:nextCondLst>
                <p:cond evt="onClick" delay="0">
                  <p:tgtEl>
                    <p:spTgt spid="6"/>
                  </p:tgtEl>
                </p:cond>
              </p:nextCondLst>
            </p:seq>
            <p:seq concurrent="1" nextAc="seek">
              <p:cTn id="40" restart="whenNotActive" fill="hold" evtFilter="cancelBubble" nodeType="interactiveSeq">
                <p:stCondLst>
                  <p:cond evt="onClick" delay="0">
                    <p:tgtEl>
                      <p:spTgt spid="7"/>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250" fill="hold"/>
                                        <p:tgtEl>
                                          <p:spTgt spid="7"/>
                                        </p:tgtEl>
                                        <p:attrNameLst>
                                          <p:attrName>fillcolor</p:attrName>
                                        </p:attrNameLst>
                                      </p:cBhvr>
                                      <p:to>
                                        <a:srgbClr val="FFF2CC"/>
                                      </p:to>
                                    </p:animClr>
                                    <p:set>
                                      <p:cBhvr>
                                        <p:cTn id="45" dur="250" fill="hold"/>
                                        <p:tgtEl>
                                          <p:spTgt spid="7"/>
                                        </p:tgtEl>
                                        <p:attrNameLst>
                                          <p:attrName>fill.type</p:attrName>
                                        </p:attrNameLst>
                                      </p:cBhvr>
                                      <p:to>
                                        <p:strVal val="solid"/>
                                      </p:to>
                                    </p:set>
                                    <p:set>
                                      <p:cBhvr>
                                        <p:cTn id="46" dur="250" fill="hold"/>
                                        <p:tgtEl>
                                          <p:spTgt spid="7"/>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2" name="click.wav"/>
                                        </p:tgtEl>
                                      </p:cMediaNode>
                                    </p:audio>
                                  </p:subTnLst>
                                </p:cTn>
                              </p:par>
                              <p:par>
                                <p:cTn id="47" presetID="23" presetClass="entr" presetSubtype="32" fill="hold" nodeType="withEffect">
                                  <p:stCondLst>
                                    <p:cond delay="10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250" fill="hold"/>
                                        <p:tgtEl>
                                          <p:spTgt spid="13"/>
                                        </p:tgtEl>
                                        <p:attrNameLst>
                                          <p:attrName>ppt_w</p:attrName>
                                        </p:attrNameLst>
                                      </p:cBhvr>
                                      <p:tavLst>
                                        <p:tav tm="0">
                                          <p:val>
                                            <p:strVal val="4*#ppt_w"/>
                                          </p:val>
                                        </p:tav>
                                        <p:tav tm="100000">
                                          <p:val>
                                            <p:strVal val="#ppt_w"/>
                                          </p:val>
                                        </p:tav>
                                      </p:tavLst>
                                    </p:anim>
                                    <p:anim calcmode="lin" valueType="num">
                                      <p:cBhvr>
                                        <p:cTn id="50" dur="250" fill="hold"/>
                                        <p:tgtEl>
                                          <p:spTgt spid="1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3" name="Wrong Buzzer.wav"/>
                                        </p:tgtEl>
                                      </p:cMediaNode>
                                    </p:audio>
                                  </p:subTnLst>
                                </p:cTn>
                              </p:par>
                              <p:par>
                                <p:cTn id="51" presetID="1" presetClass="emph" presetSubtype="2" fill="hold" nodeType="withEffect">
                                  <p:stCondLst>
                                    <p:cond delay="1000"/>
                                  </p:stCondLst>
                                  <p:childTnLst>
                                    <p:animClr clrSpc="rgb" dir="cw">
                                      <p:cBhvr>
                                        <p:cTn id="52" dur="250" fill="hold"/>
                                        <p:tgtEl>
                                          <p:spTgt spid="7"/>
                                        </p:tgtEl>
                                        <p:attrNameLst>
                                          <p:attrName>fillcolor</p:attrName>
                                        </p:attrNameLst>
                                      </p:cBhvr>
                                      <p:to>
                                        <a:srgbClr val="FFFF00"/>
                                      </p:to>
                                    </p:animClr>
                                    <p:set>
                                      <p:cBhvr>
                                        <p:cTn id="53" dur="250" fill="hold"/>
                                        <p:tgtEl>
                                          <p:spTgt spid="7"/>
                                        </p:tgtEl>
                                        <p:attrNameLst>
                                          <p:attrName>fill.type</p:attrName>
                                        </p:attrNameLst>
                                      </p:cBhvr>
                                      <p:to>
                                        <p:strVal val="solid"/>
                                      </p:to>
                                    </p:set>
                                    <p:set>
                                      <p:cBhvr>
                                        <p:cTn id="54" dur="250" fill="hold"/>
                                        <p:tgtEl>
                                          <p:spTgt spid="7"/>
                                        </p:tgtEl>
                                        <p:attrNameLst>
                                          <p:attrName>fill.on</p:attrName>
                                        </p:attrNameLst>
                                      </p:cBhvr>
                                      <p:to>
                                        <p:strVal val="true"/>
                                      </p:to>
                                    </p:set>
                                  </p:childTnLst>
                                </p:cTn>
                              </p:par>
                            </p:childTnLst>
                          </p:cTn>
                        </p:par>
                      </p:childTnLst>
                    </p:cTn>
                  </p:par>
                </p:childTnLst>
              </p:cTn>
              <p:nextCondLst>
                <p:cond evt="onClick" delay="0">
                  <p:tgtEl>
                    <p:spTgt spid="7"/>
                  </p:tgtEl>
                </p:cond>
              </p:nextCondLst>
            </p:seq>
            <p:seq concurrent="1" nextAc="seek">
              <p:cTn id="55" restart="whenNotActive" fill="hold" evtFilter="cancelBubble" nodeType="interactiveSeq">
                <p:stCondLst>
                  <p:cond evt="onClick" delay="0">
                    <p:tgtEl>
                      <p:spTgt spid="8"/>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50" fill="hold"/>
                                        <p:tgtEl>
                                          <p:spTgt spid="8"/>
                                        </p:tgtEl>
                                        <p:attrNameLst>
                                          <p:attrName>fillcolor</p:attrName>
                                        </p:attrNameLst>
                                      </p:cBhvr>
                                      <p:to>
                                        <a:srgbClr val="FFF2CC"/>
                                      </p:to>
                                    </p:animClr>
                                    <p:set>
                                      <p:cBhvr>
                                        <p:cTn id="60" dur="250" fill="hold"/>
                                        <p:tgtEl>
                                          <p:spTgt spid="8"/>
                                        </p:tgtEl>
                                        <p:attrNameLst>
                                          <p:attrName>fill.type</p:attrName>
                                        </p:attrNameLst>
                                      </p:cBhvr>
                                      <p:to>
                                        <p:strVal val="solid"/>
                                      </p:to>
                                    </p:set>
                                    <p:set>
                                      <p:cBhvr>
                                        <p:cTn id="61" dur="250" fill="hold"/>
                                        <p:tgtEl>
                                          <p:spTgt spid="8"/>
                                        </p:tgtEl>
                                        <p:attrNameLst>
                                          <p:attrName>fill.on</p:attrName>
                                        </p:attrNameLst>
                                      </p:cBhvr>
                                      <p:to>
                                        <p:strVal val="true"/>
                                      </p:to>
                                    </p:set>
                                  </p:childTnLst>
                                  <p:subTnLst>
                                    <p:audio>
                                      <p:cMediaNode>
                                        <p:cTn display="0" masterRel="sameClick">
                                          <p:stCondLst>
                                            <p:cond evt="begin" delay="0">
                                              <p:tn val="58"/>
                                            </p:cond>
                                          </p:stCondLst>
                                          <p:endCondLst>
                                            <p:cond evt="onStopAudio" delay="0">
                                              <p:tgtEl>
                                                <p:sldTgt/>
                                              </p:tgtEl>
                                            </p:cond>
                                          </p:endCondLst>
                                        </p:cTn>
                                        <p:tgtEl>
                                          <p:sndTgt r:embed="rId2" name="click.wav"/>
                                        </p:tgtEl>
                                      </p:cMediaNode>
                                    </p:audio>
                                  </p:subTnLst>
                                </p:cTn>
                              </p:par>
                              <p:par>
                                <p:cTn id="62" presetID="23" presetClass="entr" presetSubtype="32" fill="hold" nodeType="withEffect">
                                  <p:stCondLst>
                                    <p:cond delay="1000"/>
                                  </p:stCondLst>
                                  <p:childTnLst>
                                    <p:set>
                                      <p:cBhvr>
                                        <p:cTn id="63" dur="1" fill="hold">
                                          <p:stCondLst>
                                            <p:cond delay="0"/>
                                          </p:stCondLst>
                                        </p:cTn>
                                        <p:tgtEl>
                                          <p:spTgt spid="11"/>
                                        </p:tgtEl>
                                        <p:attrNameLst>
                                          <p:attrName>style.visibility</p:attrName>
                                        </p:attrNameLst>
                                      </p:cBhvr>
                                      <p:to>
                                        <p:strVal val="visible"/>
                                      </p:to>
                                    </p:set>
                                    <p:anim calcmode="lin" valueType="num">
                                      <p:cBhvr>
                                        <p:cTn id="64" dur="250" fill="hold"/>
                                        <p:tgtEl>
                                          <p:spTgt spid="11"/>
                                        </p:tgtEl>
                                        <p:attrNameLst>
                                          <p:attrName>ppt_w</p:attrName>
                                        </p:attrNameLst>
                                      </p:cBhvr>
                                      <p:tavLst>
                                        <p:tav tm="0">
                                          <p:val>
                                            <p:strVal val="4*#ppt_w"/>
                                          </p:val>
                                        </p:tav>
                                        <p:tav tm="100000">
                                          <p:val>
                                            <p:strVal val="#ppt_w"/>
                                          </p:val>
                                        </p:tav>
                                      </p:tavLst>
                                    </p:anim>
                                    <p:anim calcmode="lin" valueType="num">
                                      <p:cBhvr>
                                        <p:cTn id="65" dur="250" fill="hold"/>
                                        <p:tgtEl>
                                          <p:spTgt spid="1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2"/>
                                            </p:cond>
                                          </p:stCondLst>
                                          <p:endCondLst>
                                            <p:cond evt="onStopAudio" delay="0">
                                              <p:tgtEl>
                                                <p:sldTgt/>
                                              </p:tgtEl>
                                            </p:cond>
                                          </p:endCondLst>
                                        </p:cTn>
                                        <p:tgtEl>
                                          <p:sndTgt r:embed="rId4" name="Check mark.wav"/>
                                        </p:tgtEl>
                                      </p:cMediaNode>
                                    </p:audio>
                                  </p:subTnLst>
                                </p:cTn>
                              </p:par>
                              <p:par>
                                <p:cTn id="66" presetID="1" presetClass="emph" presetSubtype="2" fill="hold" nodeType="withEffect">
                                  <p:stCondLst>
                                    <p:cond delay="1000"/>
                                  </p:stCondLst>
                                  <p:childTnLst>
                                    <p:animClr clrSpc="rgb" dir="cw">
                                      <p:cBhvr>
                                        <p:cTn id="67" dur="250" fill="hold"/>
                                        <p:tgtEl>
                                          <p:spTgt spid="8"/>
                                        </p:tgtEl>
                                        <p:attrNameLst>
                                          <p:attrName>fillcolor</p:attrName>
                                        </p:attrNameLst>
                                      </p:cBhvr>
                                      <p:to>
                                        <a:srgbClr val="00B050"/>
                                      </p:to>
                                    </p:animClr>
                                    <p:set>
                                      <p:cBhvr>
                                        <p:cTn id="68" dur="250" fill="hold"/>
                                        <p:tgtEl>
                                          <p:spTgt spid="8"/>
                                        </p:tgtEl>
                                        <p:attrNameLst>
                                          <p:attrName>fill.type</p:attrName>
                                        </p:attrNameLst>
                                      </p:cBhvr>
                                      <p:to>
                                        <p:strVal val="solid"/>
                                      </p:to>
                                    </p:set>
                                    <p:set>
                                      <p:cBhvr>
                                        <p:cTn id="69" dur="250" fill="hold"/>
                                        <p:tgtEl>
                                          <p:spTgt spid="8"/>
                                        </p:tgtEl>
                                        <p:attrNameLst>
                                          <p:attrName>fill.on</p:attrName>
                                        </p:attrNameLst>
                                      </p:cBhvr>
                                      <p:to>
                                        <p:strVal val="true"/>
                                      </p:to>
                                    </p:set>
                                  </p:childTnLst>
                                </p:cTn>
                              </p:par>
                            </p:childTnLst>
                          </p:cTn>
                        </p:par>
                      </p:childTnLst>
                    </p:cTn>
                  </p:par>
                </p:childTnLst>
              </p:cTn>
              <p:nextCondLst>
                <p:cond evt="onClick" delay="0">
                  <p:tgtEl>
                    <p:spTgt spid="8"/>
                  </p:tgtEl>
                </p:cond>
              </p:nextCondLst>
            </p:seq>
            <p:seq concurrent="1" nextAc="seek">
              <p:cTn id="70" restart="whenNotActive" fill="hold" evtFilter="cancelBubble" nodeType="interactiveSeq">
                <p:stCondLst>
                  <p:cond evt="onClick" delay="0">
                    <p:tgtEl>
                      <p:spTgt spid="9"/>
                    </p:tgtEl>
                  </p:cond>
                </p:stCondLst>
                <p:endSync evt="end" delay="0">
                  <p:rtn val="all"/>
                </p:endSync>
                <p:childTnLst>
                  <p:par>
                    <p:cTn id="71" fill="hold">
                      <p:stCondLst>
                        <p:cond delay="0"/>
                      </p:stCondLst>
                      <p:childTnLst>
                        <p:par>
                          <p:cTn id="72" fill="hold">
                            <p:stCondLst>
                              <p:cond delay="0"/>
                            </p:stCondLst>
                            <p:childTnLst>
                              <p:par>
                                <p:cTn id="73" presetID="1" presetClass="emph" presetSubtype="2" fill="hold" nodeType="clickEffect">
                                  <p:stCondLst>
                                    <p:cond delay="0"/>
                                  </p:stCondLst>
                                  <p:childTnLst>
                                    <p:animClr clrSpc="rgb" dir="cw">
                                      <p:cBhvr>
                                        <p:cTn id="74" dur="250" fill="hold"/>
                                        <p:tgtEl>
                                          <p:spTgt spid="9"/>
                                        </p:tgtEl>
                                        <p:attrNameLst>
                                          <p:attrName>fillcolor</p:attrName>
                                        </p:attrNameLst>
                                      </p:cBhvr>
                                      <p:to>
                                        <a:srgbClr val="FFF2CC"/>
                                      </p:to>
                                    </p:animClr>
                                    <p:set>
                                      <p:cBhvr>
                                        <p:cTn id="75" dur="250" fill="hold"/>
                                        <p:tgtEl>
                                          <p:spTgt spid="9"/>
                                        </p:tgtEl>
                                        <p:attrNameLst>
                                          <p:attrName>fill.type</p:attrName>
                                        </p:attrNameLst>
                                      </p:cBhvr>
                                      <p:to>
                                        <p:strVal val="solid"/>
                                      </p:to>
                                    </p:set>
                                    <p:set>
                                      <p:cBhvr>
                                        <p:cTn id="76" dur="250" fill="hold"/>
                                        <p:tgtEl>
                                          <p:spTgt spid="9"/>
                                        </p:tgtEl>
                                        <p:attrNameLst>
                                          <p:attrName>fill.on</p:attrName>
                                        </p:attrNameLst>
                                      </p:cBhvr>
                                      <p:to>
                                        <p:strVal val="true"/>
                                      </p:to>
                                    </p:set>
                                  </p:childTnLst>
                                  <p:subTnLst>
                                    <p:audio>
                                      <p:cMediaNode>
                                        <p:cTn display="0" masterRel="sameClick">
                                          <p:stCondLst>
                                            <p:cond evt="begin" delay="0">
                                              <p:tn val="73"/>
                                            </p:cond>
                                          </p:stCondLst>
                                          <p:endCondLst>
                                            <p:cond evt="onStopAudio" delay="0">
                                              <p:tgtEl>
                                                <p:sldTgt/>
                                              </p:tgtEl>
                                            </p:cond>
                                          </p:endCondLst>
                                        </p:cTn>
                                        <p:tgtEl>
                                          <p:sndTgt r:embed="rId2" name="click.wav"/>
                                        </p:tgtEl>
                                      </p:cMediaNode>
                                    </p:audio>
                                  </p:subTnLst>
                                </p:cTn>
                              </p:par>
                              <p:par>
                                <p:cTn id="77" presetID="23" presetClass="entr" presetSubtype="32" fill="hold" nodeType="withEffect">
                                  <p:stCondLst>
                                    <p:cond delay="1000"/>
                                  </p:stCondLst>
                                  <p:childTnLst>
                                    <p:set>
                                      <p:cBhvr>
                                        <p:cTn id="78" dur="1" fill="hold">
                                          <p:stCondLst>
                                            <p:cond delay="0"/>
                                          </p:stCondLst>
                                        </p:cTn>
                                        <p:tgtEl>
                                          <p:spTgt spid="12"/>
                                        </p:tgtEl>
                                        <p:attrNameLst>
                                          <p:attrName>style.visibility</p:attrName>
                                        </p:attrNameLst>
                                      </p:cBhvr>
                                      <p:to>
                                        <p:strVal val="visible"/>
                                      </p:to>
                                    </p:set>
                                    <p:anim calcmode="lin" valueType="num">
                                      <p:cBhvr>
                                        <p:cTn id="79" dur="250" fill="hold"/>
                                        <p:tgtEl>
                                          <p:spTgt spid="12"/>
                                        </p:tgtEl>
                                        <p:attrNameLst>
                                          <p:attrName>ppt_w</p:attrName>
                                        </p:attrNameLst>
                                      </p:cBhvr>
                                      <p:tavLst>
                                        <p:tav tm="0">
                                          <p:val>
                                            <p:strVal val="4*#ppt_w"/>
                                          </p:val>
                                        </p:tav>
                                        <p:tav tm="100000">
                                          <p:val>
                                            <p:strVal val="#ppt_w"/>
                                          </p:val>
                                        </p:tav>
                                      </p:tavLst>
                                    </p:anim>
                                    <p:anim calcmode="lin" valueType="num">
                                      <p:cBhvr>
                                        <p:cTn id="80" dur="250" fill="hold"/>
                                        <p:tgtEl>
                                          <p:spTgt spid="12"/>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7"/>
                                            </p:cond>
                                          </p:stCondLst>
                                          <p:endCondLst>
                                            <p:cond evt="onStopAudio" delay="0">
                                              <p:tgtEl>
                                                <p:sldTgt/>
                                              </p:tgtEl>
                                            </p:cond>
                                          </p:endCondLst>
                                        </p:cTn>
                                        <p:tgtEl>
                                          <p:sndTgt r:embed="rId3" name="Wrong Buzzer.wav"/>
                                        </p:tgtEl>
                                      </p:cMediaNode>
                                    </p:audio>
                                  </p:subTnLst>
                                </p:cTn>
                              </p:par>
                              <p:par>
                                <p:cTn id="81" presetID="1" presetClass="emph" presetSubtype="2" fill="hold" nodeType="withEffect">
                                  <p:stCondLst>
                                    <p:cond delay="1000"/>
                                  </p:stCondLst>
                                  <p:childTnLst>
                                    <p:animClr clrSpc="rgb" dir="cw">
                                      <p:cBhvr>
                                        <p:cTn id="82" dur="250" fill="hold"/>
                                        <p:tgtEl>
                                          <p:spTgt spid="9"/>
                                        </p:tgtEl>
                                        <p:attrNameLst>
                                          <p:attrName>fillcolor</p:attrName>
                                        </p:attrNameLst>
                                      </p:cBhvr>
                                      <p:to>
                                        <a:srgbClr val="FFFF00"/>
                                      </p:to>
                                    </p:animClr>
                                    <p:set>
                                      <p:cBhvr>
                                        <p:cTn id="83" dur="250" fill="hold"/>
                                        <p:tgtEl>
                                          <p:spTgt spid="9"/>
                                        </p:tgtEl>
                                        <p:attrNameLst>
                                          <p:attrName>fill.type</p:attrName>
                                        </p:attrNameLst>
                                      </p:cBhvr>
                                      <p:to>
                                        <p:strVal val="solid"/>
                                      </p:to>
                                    </p:set>
                                    <p:set>
                                      <p:cBhvr>
                                        <p:cTn id="84" dur="250" fill="hold"/>
                                        <p:tgtEl>
                                          <p:spTgt spid="9"/>
                                        </p:tgtEl>
                                        <p:attrNameLst>
                                          <p:attrName>fill.on</p:attrName>
                                        </p:attrNameLst>
                                      </p:cBhvr>
                                      <p:to>
                                        <p:strVal val="true"/>
                                      </p:to>
                                    </p:set>
                                  </p:childTnLst>
                                </p:cTn>
                              </p:par>
                            </p:childTnLst>
                          </p:cTn>
                        </p:par>
                      </p:childTnLst>
                    </p:cTn>
                  </p:par>
                </p:childTnLst>
              </p:cTn>
              <p:nextCondLst>
                <p:cond evt="onClick" delay="0">
                  <p:tgtEl>
                    <p:spTgt spid="9"/>
                  </p:tgtEl>
                </p:cond>
              </p:nextCondLst>
            </p:seq>
          </p:childTnLst>
        </p:cTn>
      </p:par>
    </p:tnLst>
    <p:bldLst>
      <p:bldP spid="6" grpId="0" bldLvl="0" animBg="1"/>
      <p:bldP spid="7" grpId="0" bldLvl="0" animBg="1"/>
      <p:bldP spid="8" grpId="0" bldLvl="0" animBg="1"/>
      <p:bldP spid="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23000" r="-23000"/>
          </a:stretch>
        </a:blip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6">
            <a:extLst>
              <a:ext uri="{BEBA8EAE-BF5A-486C-A8C5-ECC9F3942E4B}">
                <a14:imgProps xmlns:a14="http://schemas.microsoft.com/office/drawing/2010/main">
                  <a14:imgLayer r:embed="rId7">
                    <a14:imgEffect>
                      <a14:backgroundRemoval t="4478" b="100000" l="7083" r="90417"/>
                    </a14:imgEffect>
                  </a14:imgLayer>
                </a14:imgProps>
              </a:ext>
              <a:ext uri="{28A0092B-C50C-407E-A947-70E740481C1C}">
                <a14:useLocalDpi xmlns:a14="http://schemas.microsoft.com/office/drawing/2010/main" val="0"/>
              </a:ext>
            </a:extLst>
          </a:blip>
          <a:srcRect l="11035" t="-1" b="3673"/>
          <a:stretch>
            <a:fillRect/>
          </a:stretch>
        </p:blipFill>
        <p:spPr>
          <a:xfrm>
            <a:off x="7467601" y="-381000"/>
            <a:ext cx="2023171" cy="1834662"/>
          </a:xfrm>
        </p:spPr>
      </p:pic>
      <p:pic>
        <p:nvPicPr>
          <p:cNvPr id="6" name="Picture 5"/>
          <p:cNvPicPr>
            <a:picLocks noChangeAspect="1"/>
          </p:cNvPicPr>
          <p:nvPr/>
        </p:nvPicPr>
        <p:blipFill>
          <a:blip r:embed="rId8">
            <a:extLst>
              <a:ext uri="{BEBA8EAE-BF5A-486C-A8C5-ECC9F3942E4B}">
                <a14:imgProps xmlns:a14="http://schemas.microsoft.com/office/drawing/2010/main">
                  <a14:imgLayer r:embed="rId9">
                    <a14:imgEffect>
                      <a14:backgroundRemoval t="9843" b="96457" l="0" r="98056"/>
                    </a14:imgEffect>
                  </a14:imgLayer>
                </a14:imgProps>
              </a:ext>
              <a:ext uri="{28A0092B-C50C-407E-A947-70E740481C1C}">
                <a14:useLocalDpi xmlns:a14="http://schemas.microsoft.com/office/drawing/2010/main" val="0"/>
              </a:ext>
            </a:extLst>
          </a:blip>
          <a:stretch>
            <a:fillRect/>
          </a:stretch>
        </p:blipFill>
        <p:spPr>
          <a:xfrm>
            <a:off x="1424432" y="3598703"/>
            <a:ext cx="2080769" cy="2591409"/>
          </a:xfrm>
          <a:prstGeom prst="rect">
            <a:avLst/>
          </a:prstGeom>
        </p:spPr>
      </p:pic>
      <p:pic>
        <p:nvPicPr>
          <p:cNvPr id="7" name="Content Placeholder 3"/>
          <p:cNvPicPr>
            <a:picLocks noChangeAspect="1"/>
          </p:cNvPicPr>
          <p:nvPr/>
        </p:nvPicPr>
        <p:blipFill>
          <a:blip r:embed="rId10" cstate="print">
            <a:extLst>
              <a:ext uri="{BEBA8EAE-BF5A-486C-A8C5-ECC9F3942E4B}">
                <a14:imgProps xmlns:a14="http://schemas.microsoft.com/office/drawing/2010/main">
                  <a14:imgLayer r:embed="rId11">
                    <a14:imgEffect>
                      <a14:backgroundRemoval t="0" b="99857" l="154" r="99692">
                        <a14:foregroundMark x1="60154" y1="42489" x2="72923" y2="49070"/>
                        <a14:foregroundMark x1="55692" y1="58941" x2="55385" y2="69099"/>
                        <a14:foregroundMark x1="60154" y1="75107" x2="76769" y2="73820"/>
                        <a14:foregroundMark x1="66308" y1="78398" x2="64000" y2="77110"/>
                        <a14:foregroundMark x1="47077" y1="95994" x2="47077" y2="95994"/>
                        <a14:foregroundMark x1="47077" y1="96567" x2="47077" y2="96567"/>
                        <a14:foregroundMark x1="71692" y1="94134" x2="74923" y2="94421"/>
                        <a14:foregroundMark x1="55692" y1="67668" x2="48923" y2="75393"/>
                        <a14:foregroundMark x1="59231" y1="76824" x2="54000" y2="73534"/>
                        <a14:foregroundMark x1="72000" y1="77110" x2="74923" y2="77396"/>
                        <a14:foregroundMark x1="42154" y1="92990" x2="46769" y2="94421"/>
                      </a14:backgroundRemoval>
                    </a14:imgEffect>
                  </a14:imgLayer>
                </a14:imgProps>
              </a:ext>
              <a:ext uri="{28A0092B-C50C-407E-A947-70E740481C1C}">
                <a14:useLocalDpi xmlns:a14="http://schemas.microsoft.com/office/drawing/2010/main" val="0"/>
              </a:ext>
            </a:extLst>
          </a:blip>
          <a:stretch>
            <a:fillRect/>
          </a:stretch>
        </p:blipFill>
        <p:spPr>
          <a:xfrm rot="288652">
            <a:off x="1495821" y="5086350"/>
            <a:ext cx="1647457" cy="1771650"/>
          </a:xfrm>
          <a:prstGeom prst="rect">
            <a:avLst/>
          </a:prstGeom>
        </p:spPr>
      </p:pic>
      <p:pic>
        <p:nvPicPr>
          <p:cNvPr id="8" name="Content Placeholder 5"/>
          <p:cNvPicPr>
            <a:picLocks noChangeAspect="1"/>
          </p:cNvPicPr>
          <p:nvPr/>
        </p:nvPicPr>
        <p:blipFill>
          <a:blip r:embed="rId12">
            <a:extLst>
              <a:ext uri="{BEBA8EAE-BF5A-486C-A8C5-ECC9F3942E4B}">
                <a14:imgProps xmlns:a14="http://schemas.microsoft.com/office/drawing/2010/main">
                  <a14:imgLayer r:embed="rId13">
                    <a14:imgEffect>
                      <a14:backgroundRemoval t="391" b="100000" l="0" r="100000">
                        <a14:foregroundMark x1="22803" y1="66602" x2="31829" y2="61914"/>
                        <a14:foregroundMark x1="23990" y1="70313" x2="32304" y2="65039"/>
                        <a14:foregroundMark x1="30641" y1="57031" x2="31591" y2="59375"/>
                        <a14:foregroundMark x1="37055" y1="57227" x2="39430" y2="56250"/>
                        <a14:foregroundMark x1="39430" y1="56250" x2="39430" y2="56250"/>
                        <a14:foregroundMark x1="37055" y1="63477" x2="43230" y2="60938"/>
                      </a14:backgroundRemoval>
                    </a14:imgEffect>
                  </a14:imgLayer>
                </a14:imgProps>
              </a:ext>
              <a:ext uri="{28A0092B-C50C-407E-A947-70E740481C1C}">
                <a14:useLocalDpi xmlns:a14="http://schemas.microsoft.com/office/drawing/2010/main" val="0"/>
              </a:ext>
            </a:extLst>
          </a:blip>
          <a:stretch>
            <a:fillRect/>
          </a:stretch>
        </p:blipFill>
        <p:spPr>
          <a:xfrm>
            <a:off x="2981921" y="3962401"/>
            <a:ext cx="1503759" cy="2201071"/>
          </a:xfrm>
          <a:prstGeom prst="rect">
            <a:avLst/>
          </a:prstGeom>
        </p:spPr>
      </p:pic>
      <p:pic>
        <p:nvPicPr>
          <p:cNvPr id="9" name="Picture 8"/>
          <p:cNvPicPr>
            <a:picLocks noChangeAspect="1"/>
          </p:cNvPicPr>
          <p:nvPr/>
        </p:nvPicPr>
        <p:blipFill rotWithShape="1">
          <a:blip r:embed="rId14">
            <a:extLst>
              <a:ext uri="{BEBA8EAE-BF5A-486C-A8C5-ECC9F3942E4B}">
                <a14:imgProps xmlns:a14="http://schemas.microsoft.com/office/drawing/2010/main">
                  <a14:imgLayer r:embed="rId15">
                    <a14:imgEffect>
                      <a14:backgroundRemoval t="9932" b="95548" l="9961" r="90625">
                        <a14:foregroundMark x1="61914" y1="20205" x2="61914" y2="20205"/>
                        <a14:foregroundMark x1="61914" y1="25685" x2="61914" y2="25685"/>
                        <a14:foregroundMark x1="62305" y1="34247" x2="62305" y2="34247"/>
                        <a14:foregroundMark x1="65430" y1="66438" x2="65430" y2="66438"/>
                        <a14:foregroundMark x1="66211" y1="81507" x2="66211" y2="81507"/>
                        <a14:foregroundMark x1="66406" y1="53425" x2="66406" y2="53425"/>
                        <a14:foregroundMark x1="76172" y1="32534" x2="76172" y2="32534"/>
                        <a14:foregroundMark x1="72266" y1="26712" x2="72266" y2="26712"/>
                        <a14:foregroundMark x1="77344" y1="34247" x2="77344" y2="34247"/>
                        <a14:foregroundMark x1="72266" y1="26712" x2="72266" y2="26712"/>
                      </a14:backgroundRemoval>
                    </a14:imgEffect>
                  </a14:imgLayer>
                </a14:imgProps>
              </a:ext>
              <a:ext uri="{28A0092B-C50C-407E-A947-70E740481C1C}">
                <a14:useLocalDpi xmlns:a14="http://schemas.microsoft.com/office/drawing/2010/main" val="0"/>
              </a:ext>
            </a:extLst>
          </a:blip>
          <a:srcRect l="34817" r="30366"/>
          <a:stretch>
            <a:fillRect/>
          </a:stretch>
        </p:blipFill>
        <p:spPr>
          <a:xfrm>
            <a:off x="3962400" y="4114801"/>
            <a:ext cx="995814" cy="2048671"/>
          </a:xfrm>
          <a:prstGeom prst="rect">
            <a:avLst/>
          </a:prstGeom>
        </p:spPr>
      </p:pic>
      <p:pic>
        <p:nvPicPr>
          <p:cNvPr id="10" name="Picture 9"/>
          <p:cNvPicPr>
            <a:picLocks noChangeAspect="1"/>
          </p:cNvPicPr>
          <p:nvPr/>
        </p:nvPicPr>
        <p:blipFill rotWithShape="1">
          <a:blip r:embed="rId16" cstate="print">
            <a:extLst>
              <a:ext uri="{BEBA8EAE-BF5A-486C-A8C5-ECC9F3942E4B}">
                <a14:imgProps xmlns:a14="http://schemas.microsoft.com/office/drawing/2010/main">
                  <a14:imgLayer r:embed="rId17">
                    <a14:imgEffect>
                      <a14:backgroundRemoval t="14250" b="98000" l="3750" r="99250">
                        <a14:foregroundMark x1="58500" y1="47417" x2="58500" y2="47417"/>
                        <a14:foregroundMark x1="60833" y1="50167" x2="60833" y2="50167"/>
                        <a14:foregroundMark x1="36167" y1="45833" x2="38083" y2="47417"/>
                      </a14:backgroundRemoval>
                    </a14:imgEffect>
                  </a14:imgLayer>
                </a14:imgProps>
              </a:ext>
              <a:ext uri="{28A0092B-C50C-407E-A947-70E740481C1C}">
                <a14:useLocalDpi xmlns:a14="http://schemas.microsoft.com/office/drawing/2010/main" val="0"/>
              </a:ext>
            </a:extLst>
          </a:blip>
          <a:srcRect l="621" t="29803" r="11761" b="26010"/>
          <a:stretch>
            <a:fillRect/>
          </a:stretch>
        </p:blipFill>
        <p:spPr>
          <a:xfrm>
            <a:off x="5175891" y="4894406"/>
            <a:ext cx="1639415" cy="826782"/>
          </a:xfrm>
          <a:prstGeom prst="rect">
            <a:avLst/>
          </a:prstGeom>
        </p:spPr>
      </p:pic>
      <p:pic>
        <p:nvPicPr>
          <p:cNvPr id="12" name="Picture 11"/>
          <p:cNvPicPr>
            <a:picLocks noChangeAspect="1"/>
          </p:cNvPicPr>
          <p:nvPr/>
        </p:nvPicPr>
        <p:blipFill>
          <a:blip r:embed="rId18">
            <a:extLst>
              <a:ext uri="{BEBA8EAE-BF5A-486C-A8C5-ECC9F3942E4B}">
                <a14:imgProps xmlns:a14="http://schemas.microsoft.com/office/drawing/2010/main">
                  <a14:imgLayer r:embed="rId19">
                    <a14:imgEffect>
                      <a14:backgroundRemoval t="9470" b="91288" l="2667" r="95667"/>
                    </a14:imgEffect>
                  </a14:imgLayer>
                </a14:imgProps>
              </a:ext>
              <a:ext uri="{28A0092B-C50C-407E-A947-70E740481C1C}">
                <a14:useLocalDpi xmlns:a14="http://schemas.microsoft.com/office/drawing/2010/main" val="0"/>
              </a:ext>
            </a:extLst>
          </a:blip>
          <a:stretch>
            <a:fillRect/>
          </a:stretch>
        </p:blipFill>
        <p:spPr>
          <a:xfrm>
            <a:off x="6629401" y="3324078"/>
            <a:ext cx="4242955" cy="1866900"/>
          </a:xfrm>
          <a:prstGeom prst="rect">
            <a:avLst/>
          </a:prstGeom>
        </p:spPr>
      </p:pic>
      <p:pic>
        <p:nvPicPr>
          <p:cNvPr id="13" name="Picture 2" descr="https://pic.pikbest.com/01/09/84/24j888piCdgZ.jpg!bw800"/>
          <p:cNvPicPr>
            <a:picLocks noChangeAspect="1" noChangeArrowheads="1"/>
          </p:cNvPicPr>
          <p:nvPr/>
        </p:nvPicPr>
        <p:blipFill rotWithShape="1">
          <a:blip r:embed="rId20">
            <a:extLst>
              <a:ext uri="{BEBA8EAE-BF5A-486C-A8C5-ECC9F3942E4B}">
                <a14:imgProps xmlns:a14="http://schemas.microsoft.com/office/drawing/2010/main">
                  <a14:imgLayer r:embed="rId21">
                    <a14:imgEffect>
                      <a14:backgroundRemoval t="50374" b="83707" l="25500" r="42500"/>
                    </a14:imgEffect>
                  </a14:imgLayer>
                </a14:imgProps>
              </a:ext>
              <a:ext uri="{28A0092B-C50C-407E-A947-70E740481C1C}">
                <a14:useLocalDpi xmlns:a14="http://schemas.microsoft.com/office/drawing/2010/main" val="0"/>
              </a:ext>
            </a:extLst>
          </a:blip>
          <a:srcRect l="24186" t="53044" r="57649" b="13746"/>
          <a:stretch>
            <a:fillRect/>
          </a:stretch>
        </p:blipFill>
        <p:spPr bwMode="auto">
          <a:xfrm>
            <a:off x="9220200" y="2372815"/>
            <a:ext cx="916438" cy="1961857"/>
          </a:xfrm>
          <a:prstGeom prst="rect">
            <a:avLst/>
          </a:prstGeom>
          <a:noFill/>
          <a:extLst>
            <a:ext uri="{909E8E84-426E-40DD-AFC4-6F175D3DCCD1}">
              <a14:hiddenFill xmlns:a14="http://schemas.microsoft.com/office/drawing/2010/main">
                <a:solidFill>
                  <a:srgbClr val="FFFFFF"/>
                </a:solidFill>
              </a14:hiddenFill>
            </a:ext>
          </a:extLst>
        </p:spPr>
      </p:pic>
      <p:pic>
        <p:nvPicPr>
          <p:cNvPr id="3" name="TaydukyNhacchuong-Dangcapnhat_48bf (mp3cut.net) (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2"/>
          <a:stretch>
            <a:fillRect/>
          </a:stretch>
        </p:blipFill>
        <p:spPr>
          <a:xfrm>
            <a:off x="-1371600" y="838200"/>
            <a:ext cx="609600" cy="609600"/>
          </a:xfrm>
          <a:prstGeom prst="rect">
            <a:avLst/>
          </a:prstGeom>
        </p:spPr>
      </p:pic>
      <p:sp>
        <p:nvSpPr>
          <p:cNvPr id="14" name="Right Arrow 1">
            <a:hlinkClick r:id="rId23" action="ppaction://hlinksldjump"/>
            <a:extLst>
              <a:ext uri="{FF2B5EF4-FFF2-40B4-BE49-F238E27FC236}">
                <a16:creationId xmlns:a16="http://schemas.microsoft.com/office/drawing/2014/main" id="{68DAE9B1-6235-4BDF-B926-3EB5822EA9B9}"/>
              </a:ext>
            </a:extLst>
          </p:cNvPr>
          <p:cNvSpPr/>
          <p:nvPr/>
        </p:nvSpPr>
        <p:spPr>
          <a:xfrm>
            <a:off x="11353800" y="6156545"/>
            <a:ext cx="764038" cy="591689"/>
          </a:xfrm>
          <a:prstGeom prst="rightArrow">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Oval 14">
            <a:hlinkClick r:id="rId24" action="ppaction://hlinksldjump"/>
            <a:extLst>
              <a:ext uri="{FF2B5EF4-FFF2-40B4-BE49-F238E27FC236}">
                <a16:creationId xmlns:a16="http://schemas.microsoft.com/office/drawing/2014/main" id="{AB5C9C96-7A84-4792-9DEC-796C72663B3B}"/>
              </a:ext>
            </a:extLst>
          </p:cNvPr>
          <p:cNvSpPr/>
          <p:nvPr/>
        </p:nvSpPr>
        <p:spPr>
          <a:xfrm>
            <a:off x="2144039" y="2781300"/>
            <a:ext cx="618394" cy="685800"/>
          </a:xfrm>
          <a:prstGeom prst="ellipse">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prstClr val="white"/>
                </a:solidFill>
              </a:rPr>
              <a:t>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3.33333E-6 2.09991E-6 L -0.31667 -0.31106 " pathEditMode="relative" rAng="0" ptsTypes="AA">
                                      <p:cBhvr>
                                        <p:cTn id="6" dur="2000" fill="hold"/>
                                        <p:tgtEl>
                                          <p:spTgt spid="13"/>
                                        </p:tgtEl>
                                        <p:attrNameLst>
                                          <p:attrName>ppt_x</p:attrName>
                                          <p:attrName>ppt_y</p:attrName>
                                        </p:attrNameLst>
                                      </p:cBhvr>
                                      <p:rCtr x="-15833" y="-15564"/>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2.22222E-6 2.77521E-6 L 0.33889 -0.54649 " pathEditMode="relative" rAng="0" ptsTypes="AA">
                                      <p:cBhvr>
                                        <p:cTn id="10" dur="2000" fill="hold"/>
                                        <p:tgtEl>
                                          <p:spTgt spid="6"/>
                                        </p:tgtEl>
                                        <p:attrNameLst>
                                          <p:attrName>ppt_x</p:attrName>
                                          <p:attrName>ppt_y</p:attrName>
                                        </p:attrNameLst>
                                      </p:cBhvr>
                                      <p:rCtr x="16944" y="-27336"/>
                                    </p:animMotion>
                                  </p:childTnLst>
                                </p:cTn>
                              </p:par>
                            </p:childTnLst>
                          </p:cTn>
                        </p:par>
                      </p:childTnLst>
                    </p:cTn>
                  </p:par>
                  <p:par>
                    <p:cTn id="11" fill="hold">
                      <p:stCondLst>
                        <p:cond delay="indefinite"/>
                      </p:stCondLst>
                      <p:childTnLst>
                        <p:par>
                          <p:cTn id="12" fill="hold">
                            <p:stCondLst>
                              <p:cond delay="0"/>
                            </p:stCondLst>
                            <p:childTnLst>
                              <p:par>
                                <p:cTn id="13" presetID="64" presetClass="path" presetSubtype="0" accel="50000" decel="50000" fill="hold" nodeType="clickEffect">
                                  <p:stCondLst>
                                    <p:cond delay="0"/>
                                  </p:stCondLst>
                                  <p:childTnLst>
                                    <p:animMotion origin="layout" path="M 0.00034 0.00555 L 0.35868 -0.53839 " pathEditMode="relative" rAng="0" ptsTypes="AA">
                                      <p:cBhvr>
                                        <p:cTn id="14" dur="2000" fill="hold"/>
                                        <p:tgtEl>
                                          <p:spTgt spid="9"/>
                                        </p:tgtEl>
                                        <p:attrNameLst>
                                          <p:attrName>ppt_x</p:attrName>
                                          <p:attrName>ppt_y</p:attrName>
                                        </p:attrNameLst>
                                      </p:cBhvr>
                                      <p:rCtr x="17917" y="-27197"/>
                                    </p:animMotion>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nodeType="clickEffect">
                                  <p:stCondLst>
                                    <p:cond delay="0"/>
                                  </p:stCondLst>
                                  <p:childTnLst>
                                    <p:animMotion origin="layout" path="M -0.25834 -0.29996 L -0.35 0.19958 " pathEditMode="relative" rAng="0" ptsTypes="AA">
                                      <p:cBhvr>
                                        <p:cTn id="28" dur="2000" fill="hold"/>
                                        <p:tgtEl>
                                          <p:spTgt spid="13"/>
                                        </p:tgtEl>
                                        <p:attrNameLst>
                                          <p:attrName>ppt_x</p:attrName>
                                          <p:attrName>ppt_y</p:attrName>
                                        </p:attrNameLst>
                                      </p:cBhvr>
                                      <p:rCtr x="-4583" y="24977"/>
                                    </p:animMotion>
                                  </p:childTnLst>
                                </p:cTn>
                              </p:par>
                            </p:childTnLst>
                          </p:cTn>
                        </p:par>
                      </p:childTnLst>
                    </p:cTn>
                  </p:par>
                  <p:par>
                    <p:cTn id="29" fill="hold">
                      <p:stCondLst>
                        <p:cond delay="indefinite"/>
                      </p:stCondLst>
                      <p:childTnLst>
                        <p:par>
                          <p:cTn id="30" fill="hold">
                            <p:stCondLst>
                              <p:cond delay="0"/>
                            </p:stCondLst>
                            <p:childTnLst>
                              <p:par>
                                <p:cTn id="31" presetID="53" presetClass="exit" presetSubtype="32" fill="hold" nodeType="clickEffect">
                                  <p:stCondLst>
                                    <p:cond delay="0"/>
                                  </p:stCondLst>
                                  <p:childTnLst>
                                    <p:anim calcmode="lin" valueType="num">
                                      <p:cBhvr>
                                        <p:cTn id="32" dur="500"/>
                                        <p:tgtEl>
                                          <p:spTgt spid="13"/>
                                        </p:tgtEl>
                                        <p:attrNameLst>
                                          <p:attrName>ppt_w</p:attrName>
                                        </p:attrNameLst>
                                      </p:cBhvr>
                                      <p:tavLst>
                                        <p:tav tm="0">
                                          <p:val>
                                            <p:strVal val="ppt_w"/>
                                          </p:val>
                                        </p:tav>
                                        <p:tav tm="100000">
                                          <p:val>
                                            <p:fltVal val="0"/>
                                          </p:val>
                                        </p:tav>
                                      </p:tavLst>
                                    </p:anim>
                                    <p:anim calcmode="lin" valueType="num">
                                      <p:cBhvr>
                                        <p:cTn id="33" dur="500"/>
                                        <p:tgtEl>
                                          <p:spTgt spid="13"/>
                                        </p:tgtEl>
                                        <p:attrNameLst>
                                          <p:attrName>ppt_h</p:attrName>
                                        </p:attrNameLst>
                                      </p:cBhvr>
                                      <p:tavLst>
                                        <p:tav tm="0">
                                          <p:val>
                                            <p:strVal val="ppt_h"/>
                                          </p:val>
                                        </p:tav>
                                        <p:tav tm="100000">
                                          <p:val>
                                            <p:fltVal val="0"/>
                                          </p:val>
                                        </p:tav>
                                      </p:tavLst>
                                    </p:anim>
                                    <p:animEffect transition="out" filter="fade">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7" presetClass="path" presetSubtype="0" accel="50000" decel="50000" fill="hold" nodeType="clickEffect">
                                  <p:stCondLst>
                                    <p:cond delay="0"/>
                                  </p:stCondLst>
                                  <p:childTnLst>
                                    <p:animMotion origin="layout" path="M 0.03368 -0.07216 L 0.19218 0.05111 C 0.22552 0.0777 0.27517 0.09435 0.32708 0.09435 C 0.38628 0.09435 0.4335 0.0777 0.46684 0.05111 L 0.62569 -0.07216 " pathEditMode="relative" rAng="0" ptsTypes="FffFF">
                                      <p:cBhvr>
                                        <p:cTn id="46" dur="2000" fill="hold"/>
                                        <p:tgtEl>
                                          <p:spTgt spid="10"/>
                                        </p:tgtEl>
                                        <p:attrNameLst>
                                          <p:attrName>ppt_x</p:attrName>
                                          <p:attrName>ppt_y</p:attrName>
                                        </p:attrNameLst>
                                      </p:cBhvr>
                                      <p:rCtr x="29601" y="8326"/>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47" fill="hold" display="0">
                  <p:stCondLst>
                    <p:cond delay="indefinite"/>
                  </p:stCondLst>
                  <p:endCondLst>
                    <p:cond evt="onStopAudio" delay="0">
                      <p:tgtEl>
                        <p:sldTgt/>
                      </p:tgtEl>
                    </p:cond>
                  </p:endCondLst>
                </p:cTn>
                <p:tgtEl>
                  <p:spTgt spid="3"/>
                </p:tgtEl>
              </p:cMediaNode>
            </p:audio>
            <p:seq concurrent="1" nextAc="seek">
              <p:cTn id="48" restart="whenNotActive" fill="hold" evtFilter="cancelBubble" nodeType="interactiveSeq">
                <p:stCondLst>
                  <p:cond evt="onClick" delay="0">
                    <p:tgtEl>
                      <p:spTgt spid="9"/>
                    </p:tgtEl>
                  </p:cond>
                </p:stCondLst>
                <p:endSync evt="end" delay="0">
                  <p:rtn val="all"/>
                </p:endSync>
                <p:childTnLst>
                  <p:par>
                    <p:cTn id="49" fill="hold">
                      <p:stCondLst>
                        <p:cond delay="0"/>
                      </p:stCondLst>
                      <p:childTnLst>
                        <p:par>
                          <p:cTn id="50" fill="hold">
                            <p:stCondLst>
                              <p:cond delay="0"/>
                            </p:stCondLst>
                            <p:childTnLst>
                              <p:par>
                                <p:cTn id="51" presetID="1" presetClass="mediacall" presetSubtype="0" fill="hold" nodeType="clickEffect">
                                  <p:stCondLst>
                                    <p:cond delay="0"/>
                                  </p:stCondLst>
                                  <p:childTnLst>
                                    <p:cmd type="call" cmd="playFrom(0.0)">
                                      <p:cBhvr>
                                        <p:cTn id="52" dur="27742" fill="hold"/>
                                        <p:tgtEl>
                                          <p:spTgt spid="3"/>
                                        </p:tgtEl>
                                      </p:cBhvr>
                                    </p:cmd>
                                  </p:childTnLst>
                                </p:cTn>
                              </p:par>
                            </p:childTnLst>
                          </p:cTn>
                        </p:par>
                      </p:childTnLst>
                    </p:cTn>
                  </p:par>
                </p:childTnLst>
              </p:cTn>
              <p:nextCondLst>
                <p:cond evt="onClick" delay="0">
                  <p:tgtEl>
                    <p:spTgt spid="9"/>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3000" r="-23000"/>
          </a:stretch>
        </a:blipFill>
        <a:effectLst/>
      </p:bgPr>
    </p:bg>
    <p:spTree>
      <p:nvGrpSpPr>
        <p:cNvPr id="1" name=""/>
        <p:cNvGrpSpPr/>
        <p:nvPr/>
      </p:nvGrpSpPr>
      <p:grpSpPr>
        <a:xfrm>
          <a:off x="0" y="0"/>
          <a:ext cx="0" cy="0"/>
          <a:chOff x="0" y="0"/>
          <a:chExt cx="0" cy="0"/>
        </a:xfrm>
      </p:grpSpPr>
      <p:sp>
        <p:nvSpPr>
          <p:cNvPr id="6" name="Rectangle 5"/>
          <p:cNvSpPr/>
          <p:nvPr/>
        </p:nvSpPr>
        <p:spPr>
          <a:xfrm>
            <a:off x="1981200" y="1924981"/>
            <a:ext cx="9372600" cy="211361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60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2 anh em</a:t>
            </a:r>
            <a:endParaRPr lang="vi-VN" sz="60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7" name="Picture 16"/>
          <p:cNvPicPr>
            <a:picLocks noChangeAspect="1"/>
          </p:cNvPicPr>
          <p:nvPr/>
        </p:nvPicPr>
        <p:blipFill>
          <a:blip r:embed="rId3">
            <a:extLst>
              <a:ext uri="{BEBA8EAE-BF5A-486C-A8C5-ECC9F3942E4B}">
                <a14:imgProps xmlns:a14="http://schemas.microsoft.com/office/drawing/2010/main">
                  <a14:imgLayer r:embed="rId4">
                    <a14:imgEffect>
                      <a14:backgroundRemoval t="9470" b="91288" l="2667" r="95667"/>
                    </a14:imgEffect>
                  </a14:imgLayer>
                </a14:imgProps>
              </a:ext>
              <a:ext uri="{28A0092B-C50C-407E-A947-70E740481C1C}">
                <a14:useLocalDpi xmlns:a14="http://schemas.microsoft.com/office/drawing/2010/main" val="0"/>
              </a:ext>
            </a:extLst>
          </a:blip>
          <a:stretch>
            <a:fillRect/>
          </a:stretch>
        </p:blipFill>
        <p:spPr>
          <a:xfrm>
            <a:off x="3772499" y="5256928"/>
            <a:ext cx="5682871" cy="1866900"/>
          </a:xfrm>
          <a:prstGeom prst="rect">
            <a:avLst/>
          </a:prstGeom>
        </p:spPr>
      </p:pic>
      <p:pic>
        <p:nvPicPr>
          <p:cNvPr id="16" name="Content Placeholder 3"/>
          <p:cNvPicPr>
            <a:picLocks noGrp="1" noChangeAspect="1"/>
          </p:cNvPicPr>
          <p:nvPr>
            <p:ph idx="1"/>
          </p:nvPr>
        </p:nvPicPr>
        <p:blipFill>
          <a:blip r:embed="rId5">
            <a:extLst>
              <a:ext uri="{BEBA8EAE-BF5A-486C-A8C5-ECC9F3942E4B}">
                <a14:imgProps xmlns:a14="http://schemas.microsoft.com/office/drawing/2010/main">
                  <a14:imgLayer r:embed="rId6">
                    <a14:imgEffect>
                      <a14:backgroundRemoval t="0" b="99155" l="0" r="100000"/>
                    </a14:imgEffect>
                  </a14:imgLayer>
                </a14:imgProps>
              </a:ext>
              <a:ext uri="{28A0092B-C50C-407E-A947-70E740481C1C}">
                <a14:useLocalDpi xmlns:a14="http://schemas.microsoft.com/office/drawing/2010/main" val="0"/>
              </a:ext>
            </a:extLst>
          </a:blip>
          <a:stretch>
            <a:fillRect/>
          </a:stretch>
        </p:blipFill>
        <p:spPr>
          <a:xfrm>
            <a:off x="4889486" y="4267200"/>
            <a:ext cx="4175012" cy="2228874"/>
          </a:xfrm>
        </p:spPr>
      </p:pic>
      <p:sp>
        <p:nvSpPr>
          <p:cNvPr id="18" name="Rounded Rectangle 17"/>
          <p:cNvSpPr/>
          <p:nvPr/>
        </p:nvSpPr>
        <p:spPr>
          <a:xfrm>
            <a:off x="2385808" y="76200"/>
            <a:ext cx="8510792" cy="1357773"/>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40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Trong câu chuyện Câu chuyện bó đũa, gia đình đó có mấy anh em?</a:t>
            </a:r>
          </a:p>
        </p:txBody>
      </p:sp>
      <p:sp>
        <p:nvSpPr>
          <p:cNvPr id="7" name="Arrow: Right 23">
            <a:hlinkClick r:id="rId7" action="ppaction://hlinksldjump"/>
            <a:extLst>
              <a:ext uri="{FF2B5EF4-FFF2-40B4-BE49-F238E27FC236}">
                <a16:creationId xmlns:a16="http://schemas.microsoft.com/office/drawing/2014/main" id="{DEFB7E3E-15BD-4CEB-B14E-3A1CBB2BBAD5}"/>
              </a:ext>
            </a:extLst>
          </p:cNvPr>
          <p:cNvSpPr/>
          <p:nvPr/>
        </p:nvSpPr>
        <p:spPr>
          <a:xfrm rot="10605222" flipH="1">
            <a:off x="11211620" y="6046642"/>
            <a:ext cx="964616" cy="584113"/>
          </a:xfrm>
          <a:prstGeom prst="rightArrow">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2000" r="-12000"/>
          </a:stretch>
        </a:blipFill>
        <a:effectLst/>
      </p:bgPr>
    </p:bg>
    <p:spTree>
      <p:nvGrpSpPr>
        <p:cNvPr id="1" name=""/>
        <p:cNvGrpSpPr/>
        <p:nvPr/>
      </p:nvGrpSpPr>
      <p:grpSpPr>
        <a:xfrm>
          <a:off x="0" y="0"/>
          <a:ext cx="0" cy="0"/>
          <a:chOff x="0" y="0"/>
          <a:chExt cx="0" cy="0"/>
        </a:xfrm>
      </p:grpSpPr>
      <p:pic>
        <p:nvPicPr>
          <p:cNvPr id="2" name="TaydukyNhacchuong-Dangcapnhat_48bf (mp3cut.net) (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447800" y="1458503"/>
            <a:ext cx="609600" cy="609600"/>
          </a:xfrm>
          <a:prstGeom prst="rect">
            <a:avLst/>
          </a:prstGeom>
        </p:spPr>
      </p:pic>
      <p:pic>
        <p:nvPicPr>
          <p:cNvPr id="4" name="Picture 3"/>
          <p:cNvPicPr>
            <a:picLocks noChangeAspect="1"/>
          </p:cNvPicPr>
          <p:nvPr/>
        </p:nvPicPr>
        <p:blipFill>
          <a:blip r:embed="rId7"/>
          <a:stretch>
            <a:fillRect/>
          </a:stretch>
        </p:blipFill>
        <p:spPr>
          <a:xfrm>
            <a:off x="2971800" y="152400"/>
            <a:ext cx="5410200" cy="3494497"/>
          </a:xfrm>
          <a:prstGeom prst="ellipse">
            <a:avLst/>
          </a:prstGeom>
          <a:ln>
            <a:noFill/>
          </a:ln>
          <a:effectLst>
            <a:softEdge rad="112500"/>
          </a:effectLst>
        </p:spPr>
      </p:pic>
      <p:pic>
        <p:nvPicPr>
          <p:cNvPr id="9" name="Content Placeholder 3"/>
          <p:cNvPicPr>
            <a:picLocks noChangeAspect="1"/>
          </p:cNvPicPr>
          <p:nvPr/>
        </p:nvPicPr>
        <p:blipFill>
          <a:blip r:embed="rId8">
            <a:extLst>
              <a:ext uri="{BEBA8EAE-BF5A-486C-A8C5-ECC9F3942E4B}">
                <a14:imgProps xmlns:a14="http://schemas.microsoft.com/office/drawing/2010/main">
                  <a14:imgLayer r:embed="rId9">
                    <a14:imgEffect>
                      <a14:backgroundRemoval t="0" b="99155" l="0" r="100000"/>
                    </a14:imgEffect>
                  </a14:imgLayer>
                </a14:imgProps>
              </a:ext>
              <a:ext uri="{28A0092B-C50C-407E-A947-70E740481C1C}">
                <a14:useLocalDpi xmlns:a14="http://schemas.microsoft.com/office/drawing/2010/main" val="0"/>
              </a:ext>
            </a:extLst>
          </a:blip>
          <a:stretch>
            <a:fillRect/>
          </a:stretch>
        </p:blipFill>
        <p:spPr>
          <a:xfrm>
            <a:off x="3650674" y="3810000"/>
            <a:ext cx="6553199" cy="2795466"/>
          </a:xfrm>
          <a:prstGeom prst="rect">
            <a:avLst/>
          </a:prstGeom>
        </p:spPr>
      </p:pic>
      <p:sp>
        <p:nvSpPr>
          <p:cNvPr id="10" name="Oval Callout 9"/>
          <p:cNvSpPr/>
          <p:nvPr/>
        </p:nvSpPr>
        <p:spPr>
          <a:xfrm>
            <a:off x="8208818" y="152400"/>
            <a:ext cx="3962400" cy="3494497"/>
          </a:xfrm>
          <a:prstGeom prst="wedgeEllipseCallout">
            <a:avLst>
              <a:gd name="adj1" fmla="val -71532"/>
              <a:gd name="adj2" fmla="val 26818"/>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b="1" dirty="0">
                <a:ln w="1905"/>
                <a:solidFill>
                  <a:schemeClr val="tx1"/>
                </a:solidFill>
                <a:effectLst>
                  <a:innerShdw blurRad="69850" dist="43180" dir="5400000">
                    <a:srgbClr val="000000">
                      <a:alpha val="65000"/>
                    </a:srgbClr>
                  </a:innerShdw>
                </a:effectLst>
                <a:latin typeface="Arial-Rounded" panose="020B0500000000000000" pitchFamily="34" charset="0"/>
                <a:ea typeface="Arial-Rounded" panose="020B0500000000000000" pitchFamily="34" charset="0"/>
                <a:cs typeface="Arial-Rounded" panose="020B0500000000000000" pitchFamily="34" charset="0"/>
              </a:rPr>
              <a:t>CHÚC MỪNG THẦY TRÒ ĐƯỜNG TĂNG ĐÃ VƯỢT QUA THỬ THÁCH LẤY CHÂN KINH</a:t>
            </a:r>
          </a:p>
        </p:txBody>
      </p:sp>
      <p:pic>
        <p:nvPicPr>
          <p:cNvPr id="11" name="Picture 10"/>
          <p:cNvPicPr>
            <a:picLocks noChangeAspect="1"/>
          </p:cNvPicPr>
          <p:nvPr/>
        </p:nvPicPr>
        <p:blipFill>
          <a:blip r:embed="rId10">
            <a:extLst>
              <a:ext uri="{BEBA8EAE-BF5A-486C-A8C5-ECC9F3942E4B}">
                <a14:imgProps xmlns:a14="http://schemas.microsoft.com/office/drawing/2010/main">
                  <a14:imgLayer r:embed="rId11">
                    <a14:imgEffect>
                      <a14:backgroundRemoval t="682" b="98182" l="0" r="100000">
                        <a14:foregroundMark x1="40385" y1="17045" x2="43462" y2="88864"/>
                        <a14:foregroundMark x1="35385" y1="24318" x2="30000" y2="46591"/>
                        <a14:foregroundMark x1="72308" y1="18409" x2="61154" y2="81136"/>
                        <a14:foregroundMark x1="67308" y1="69318" x2="82308" y2="81136"/>
                        <a14:foregroundMark x1="72308" y1="74318" x2="70000" y2="87273"/>
                        <a14:foregroundMark x1="18846" y1="75682" x2="52308" y2="90909"/>
                        <a14:foregroundMark x1="16538" y1="82273" x2="26538" y2="82500"/>
                        <a14:foregroundMark x1="45000" y1="73864" x2="61923" y2="73864"/>
                        <a14:foregroundMark x1="31923" y1="52045" x2="25769" y2="58409"/>
                      </a14:backgroundRemoval>
                    </a14:imgEffect>
                  </a14:imgLayer>
                </a14:imgProps>
              </a:ext>
              <a:ext uri="{28A0092B-C50C-407E-A947-70E740481C1C}">
                <a14:useLocalDpi xmlns:a14="http://schemas.microsoft.com/office/drawing/2010/main" val="0"/>
              </a:ext>
            </a:extLst>
          </a:blip>
          <a:stretch>
            <a:fillRect/>
          </a:stretch>
        </p:blipFill>
        <p:spPr>
          <a:xfrm>
            <a:off x="495300" y="2282535"/>
            <a:ext cx="2476500" cy="4191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6602"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53" presetClass="exit" presetSubtype="32" fill="hold" grpId="0" nodeType="clickEffect">
                                  <p:stCondLst>
                                    <p:cond delay="0"/>
                                  </p:stCondLst>
                                  <p:childTnLst>
                                    <p:anim calcmode="lin" valueType="num">
                                      <p:cBhvr>
                                        <p:cTn id="10" dur="500"/>
                                        <p:tgtEl>
                                          <p:spTgt spid="10"/>
                                        </p:tgtEl>
                                        <p:attrNameLst>
                                          <p:attrName>ppt_w</p:attrName>
                                        </p:attrNameLst>
                                      </p:cBhvr>
                                      <p:tavLst>
                                        <p:tav tm="0">
                                          <p:val>
                                            <p:strVal val="ppt_w"/>
                                          </p:val>
                                        </p:tav>
                                        <p:tav tm="100000">
                                          <p:val>
                                            <p:fltVal val="0"/>
                                          </p:val>
                                        </p:tav>
                                      </p:tavLst>
                                    </p:anim>
                                    <p:anim calcmode="lin" valueType="num">
                                      <p:cBhvr>
                                        <p:cTn id="11" dur="500"/>
                                        <p:tgtEl>
                                          <p:spTgt spid="10"/>
                                        </p:tgtEl>
                                        <p:attrNameLst>
                                          <p:attrName>ppt_h</p:attrName>
                                        </p:attrNameLst>
                                      </p:cBhvr>
                                      <p:tavLst>
                                        <p:tav tm="0">
                                          <p:val>
                                            <p:strVal val="ppt_h"/>
                                          </p:val>
                                        </p:tav>
                                        <p:tav tm="100000">
                                          <p:val>
                                            <p:fltVal val="0"/>
                                          </p:val>
                                        </p:tav>
                                      </p:tavLst>
                                    </p:anim>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repeatCount="indefinite" fill="hold" display="0">
                  <p:stCondLst>
                    <p:cond delay="indefinite"/>
                  </p:stCondLst>
                  <p:endCondLst>
                    <p:cond evt="onStopAudio" delay="0">
                      <p:tgtEl>
                        <p:sldTgt/>
                      </p:tgtEl>
                    </p:cond>
                  </p:endCondLst>
                </p:cTn>
                <p:tgtEl>
                  <p:spTgt spid="2"/>
                </p:tgtEl>
              </p:cMediaNode>
            </p:audio>
          </p:childTnLst>
        </p:cTn>
      </p:par>
    </p:tnLst>
    <p:bldLst>
      <p:bldP spid="1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Document 17"/>
          <p:cNvSpPr/>
          <p:nvPr/>
        </p:nvSpPr>
        <p:spPr>
          <a:xfrm>
            <a:off x="-43199" y="10758"/>
            <a:ext cx="12235199" cy="17772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sp>
        <p:nvSpPr>
          <p:cNvPr id="10" name="TextBox 9"/>
          <p:cNvSpPr txBox="1"/>
          <p:nvPr/>
        </p:nvSpPr>
        <p:spPr>
          <a:xfrm>
            <a:off x="1989567" y="263830"/>
            <a:ext cx="9753600" cy="1197610"/>
          </a:xfrm>
          <a:prstGeom prst="rect">
            <a:avLst/>
          </a:prstGeom>
          <a:noFill/>
        </p:spPr>
        <p:txBody>
          <a:bodyPr wrap="square" lIns="91391" tIns="45696" rIns="91391" bIns="45696" rtlCol="0">
            <a:spAutoFit/>
          </a:bodyPr>
          <a:lstStyle/>
          <a:p>
            <a:pPr algn="ctr"/>
            <a:r>
              <a:rPr lang="en-US" sz="7200" b="1" dirty="0">
                <a:ln w="3175">
                  <a:solidFill>
                    <a:schemeClr val="bg1"/>
                  </a:solidFill>
                </a:ln>
                <a:solidFill>
                  <a:schemeClr val="bg1"/>
                </a:solidFill>
                <a:latin typeface="Arial-Rounded" panose="020B0500000000000000" pitchFamily="34" charset="0"/>
                <a:ea typeface="Arial-Rounded" panose="020B0500000000000000" pitchFamily="34" charset="0"/>
                <a:cs typeface="Arial-Rounded" panose="020B0500000000000000" pitchFamily="34" charset="0"/>
              </a:rPr>
              <a:t>Thứ.....ngày....tháng......</a:t>
            </a:r>
          </a:p>
        </p:txBody>
      </p:sp>
      <p:grpSp>
        <p:nvGrpSpPr>
          <p:cNvPr id="11" name="Group 10"/>
          <p:cNvGrpSpPr/>
          <p:nvPr/>
        </p:nvGrpSpPr>
        <p:grpSpPr>
          <a:xfrm>
            <a:off x="3505200" y="2966085"/>
            <a:ext cx="7910830" cy="1295400"/>
            <a:chOff x="9566064" y="964372"/>
            <a:chExt cx="5446164" cy="698253"/>
          </a:xfrm>
        </p:grpSpPr>
        <p:sp>
          <p:nvSpPr>
            <p:cNvPr id="12" name="Rectangle 10"/>
            <p:cNvSpPr/>
            <p:nvPr/>
          </p:nvSpPr>
          <p:spPr>
            <a:xfrm rot="416356">
              <a:off x="13066912" y="966823"/>
              <a:ext cx="1945316" cy="695802"/>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1" fmla="*/ 0 w 5334002"/>
                <a:gd name="connsiteY0-2" fmla="*/ 0 h 724766"/>
                <a:gd name="connsiteX1-3" fmla="*/ 5334000 w 5334002"/>
                <a:gd name="connsiteY1-4" fmla="*/ 0 h 724766"/>
                <a:gd name="connsiteX2-5" fmla="*/ 4869873 w 5334002"/>
                <a:gd name="connsiteY2-6" fmla="*/ 506124 h 724766"/>
                <a:gd name="connsiteX3-7" fmla="*/ 5334000 w 5334002"/>
                <a:gd name="connsiteY3-8" fmla="*/ 724766 h 724766"/>
                <a:gd name="connsiteX4-9" fmla="*/ 0 w 5334002"/>
                <a:gd name="connsiteY4-10" fmla="*/ 724766 h 724766"/>
                <a:gd name="connsiteX5" fmla="*/ 0 w 5334002"/>
                <a:gd name="connsiteY5" fmla="*/ 0 h 724766"/>
                <a:gd name="connsiteX0-11" fmla="*/ 0 w 5334002"/>
                <a:gd name="connsiteY0-12" fmla="*/ 0 h 724766"/>
                <a:gd name="connsiteX1-13" fmla="*/ 5334000 w 5334002"/>
                <a:gd name="connsiteY1-14" fmla="*/ 0 h 724766"/>
                <a:gd name="connsiteX2-15" fmla="*/ 4849092 w 5334002"/>
                <a:gd name="connsiteY2-16" fmla="*/ 454170 h 724766"/>
                <a:gd name="connsiteX3-17" fmla="*/ 5334000 w 5334002"/>
                <a:gd name="connsiteY3-18" fmla="*/ 724766 h 724766"/>
                <a:gd name="connsiteX4-19" fmla="*/ 0 w 5334002"/>
                <a:gd name="connsiteY4-20" fmla="*/ 724766 h 724766"/>
                <a:gd name="connsiteX5-21" fmla="*/ 0 w 5334002"/>
                <a:gd name="connsiteY5-22" fmla="*/ 0 h 724766"/>
                <a:gd name="connsiteX0-23" fmla="*/ 0 w 5333999"/>
                <a:gd name="connsiteY0-24" fmla="*/ 0 h 724766"/>
                <a:gd name="connsiteX1-25" fmla="*/ 5334000 w 5333999"/>
                <a:gd name="connsiteY1-26" fmla="*/ 0 h 724766"/>
                <a:gd name="connsiteX2-27" fmla="*/ 3970191 w 5333999"/>
                <a:gd name="connsiteY2-28" fmla="*/ 513468 h 724766"/>
                <a:gd name="connsiteX3-29" fmla="*/ 5334000 w 5333999"/>
                <a:gd name="connsiteY3-30" fmla="*/ 724766 h 724766"/>
                <a:gd name="connsiteX4-31" fmla="*/ 0 w 5333999"/>
                <a:gd name="connsiteY4-32" fmla="*/ 724766 h 724766"/>
                <a:gd name="connsiteX5-33" fmla="*/ 0 w 5333999"/>
                <a:gd name="connsiteY5-34" fmla="*/ 0 h 724766"/>
                <a:gd name="connsiteX0-35" fmla="*/ 0 w 5334002"/>
                <a:gd name="connsiteY0-36" fmla="*/ 0 h 724766"/>
                <a:gd name="connsiteX1-37" fmla="*/ 5334000 w 5334002"/>
                <a:gd name="connsiteY1-38" fmla="*/ 0 h 724766"/>
                <a:gd name="connsiteX2-39" fmla="*/ 4572681 w 5334002"/>
                <a:gd name="connsiteY2-40" fmla="*/ 409907 h 724766"/>
                <a:gd name="connsiteX3-41" fmla="*/ 5334000 w 5334002"/>
                <a:gd name="connsiteY3-42" fmla="*/ 724766 h 724766"/>
                <a:gd name="connsiteX4-43" fmla="*/ 0 w 5334002"/>
                <a:gd name="connsiteY4-44" fmla="*/ 724766 h 724766"/>
                <a:gd name="connsiteX5-45" fmla="*/ 0 w 5334002"/>
                <a:gd name="connsiteY5-46" fmla="*/ 0 h 724766"/>
                <a:gd name="connsiteX0-47" fmla="*/ 0 w 5649495"/>
                <a:gd name="connsiteY0-48" fmla="*/ 0 h 724766"/>
                <a:gd name="connsiteX1-49" fmla="*/ 5649496 w 5649495"/>
                <a:gd name="connsiteY1-50" fmla="*/ 27302 h 724766"/>
                <a:gd name="connsiteX2-51" fmla="*/ 4572681 w 5649495"/>
                <a:gd name="connsiteY2-52" fmla="*/ 409907 h 724766"/>
                <a:gd name="connsiteX3-53" fmla="*/ 5334000 w 5649495"/>
                <a:gd name="connsiteY3-54" fmla="*/ 724766 h 724766"/>
                <a:gd name="connsiteX4-55" fmla="*/ 0 w 5649495"/>
                <a:gd name="connsiteY4-56" fmla="*/ 724766 h 724766"/>
                <a:gd name="connsiteX5-57" fmla="*/ 0 w 5649495"/>
                <a:gd name="connsiteY5-58" fmla="*/ 0 h 724766"/>
                <a:gd name="connsiteX0-59" fmla="*/ -1 w 5673840"/>
                <a:gd name="connsiteY0-60" fmla="*/ 152873 h 697464"/>
                <a:gd name="connsiteX1-61" fmla="*/ 5673841 w 5673840"/>
                <a:gd name="connsiteY1-62" fmla="*/ 0 h 697464"/>
                <a:gd name="connsiteX2-63" fmla="*/ 4597026 w 5673840"/>
                <a:gd name="connsiteY2-64" fmla="*/ 382605 h 697464"/>
                <a:gd name="connsiteX3-65" fmla="*/ 5358345 w 5673840"/>
                <a:gd name="connsiteY3-66" fmla="*/ 697464 h 697464"/>
                <a:gd name="connsiteX4-67" fmla="*/ 24345 w 5673840"/>
                <a:gd name="connsiteY4-68" fmla="*/ 697464 h 697464"/>
                <a:gd name="connsiteX5-69" fmla="*/ -1 w 5673840"/>
                <a:gd name="connsiteY5-70" fmla="*/ 152873 h 697464"/>
                <a:gd name="connsiteX0-71" fmla="*/ -1 w 5673840"/>
                <a:gd name="connsiteY0-72" fmla="*/ 152873 h 697464"/>
                <a:gd name="connsiteX1-73" fmla="*/ 5673841 w 5673840"/>
                <a:gd name="connsiteY1-74" fmla="*/ 0 h 697464"/>
                <a:gd name="connsiteX2-75" fmla="*/ 4597026 w 5673840"/>
                <a:gd name="connsiteY2-76" fmla="*/ 382605 h 697464"/>
                <a:gd name="connsiteX3-77" fmla="*/ 5358345 w 5673840"/>
                <a:gd name="connsiteY3-78" fmla="*/ 697464 h 697464"/>
                <a:gd name="connsiteX4-79" fmla="*/ 6831 w 5673840"/>
                <a:gd name="connsiteY4-80" fmla="*/ 568730 h 697464"/>
                <a:gd name="connsiteX5-81" fmla="*/ -1 w 5673840"/>
                <a:gd name="connsiteY5-82" fmla="*/ 152873 h 697464"/>
                <a:gd name="connsiteX0-83" fmla="*/ -1 w 5673840"/>
                <a:gd name="connsiteY0-84" fmla="*/ 152873 h 661803"/>
                <a:gd name="connsiteX1-85" fmla="*/ 5673841 w 5673840"/>
                <a:gd name="connsiteY1-86" fmla="*/ 0 h 661803"/>
                <a:gd name="connsiteX2-87" fmla="*/ 4597026 w 5673840"/>
                <a:gd name="connsiteY2-88" fmla="*/ 382605 h 661803"/>
                <a:gd name="connsiteX3-89" fmla="*/ 5253439 w 5673840"/>
                <a:gd name="connsiteY3-90" fmla="*/ 661803 h 661803"/>
                <a:gd name="connsiteX4-91" fmla="*/ 6831 w 5673840"/>
                <a:gd name="connsiteY4-92" fmla="*/ 568730 h 661803"/>
                <a:gd name="connsiteX5-93" fmla="*/ -1 w 5673840"/>
                <a:gd name="connsiteY5-94" fmla="*/ 152873 h 6618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673840" h="661803">
                  <a:moveTo>
                    <a:pt x="-1" y="152873"/>
                  </a:moveTo>
                  <a:lnTo>
                    <a:pt x="5673841" y="0"/>
                  </a:lnTo>
                  <a:cubicBezTo>
                    <a:pt x="5674995" y="102899"/>
                    <a:pt x="4595872" y="279706"/>
                    <a:pt x="4597026" y="382605"/>
                  </a:cubicBezTo>
                  <a:lnTo>
                    <a:pt x="5253439" y="661803"/>
                  </a:lnTo>
                  <a:lnTo>
                    <a:pt x="6831" y="568730"/>
                  </a:lnTo>
                  <a:lnTo>
                    <a:pt x="-1" y="15287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3" name="Rectangle 10"/>
            <p:cNvSpPr/>
            <p:nvPr/>
          </p:nvSpPr>
          <p:spPr>
            <a:xfrm>
              <a:off x="9566064" y="964372"/>
              <a:ext cx="5334002" cy="646524"/>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1" fmla="*/ 0 w 5334002"/>
                <a:gd name="connsiteY0-2" fmla="*/ 0 h 724766"/>
                <a:gd name="connsiteX1-3" fmla="*/ 5334000 w 5334002"/>
                <a:gd name="connsiteY1-4" fmla="*/ 0 h 724766"/>
                <a:gd name="connsiteX2-5" fmla="*/ 4869873 w 5334002"/>
                <a:gd name="connsiteY2-6" fmla="*/ 506124 h 724766"/>
                <a:gd name="connsiteX3-7" fmla="*/ 5334000 w 5334002"/>
                <a:gd name="connsiteY3-8" fmla="*/ 724766 h 724766"/>
                <a:gd name="connsiteX4-9" fmla="*/ 0 w 5334002"/>
                <a:gd name="connsiteY4-10" fmla="*/ 724766 h 724766"/>
                <a:gd name="connsiteX5" fmla="*/ 0 w 5334002"/>
                <a:gd name="connsiteY5" fmla="*/ 0 h 724766"/>
                <a:gd name="connsiteX0-11" fmla="*/ 0 w 5334002"/>
                <a:gd name="connsiteY0-12" fmla="*/ 0 h 724766"/>
                <a:gd name="connsiteX1-13" fmla="*/ 5334000 w 5334002"/>
                <a:gd name="connsiteY1-14" fmla="*/ 0 h 724766"/>
                <a:gd name="connsiteX2-15" fmla="*/ 4849092 w 5334002"/>
                <a:gd name="connsiteY2-16" fmla="*/ 454170 h 724766"/>
                <a:gd name="connsiteX3-17" fmla="*/ 5334000 w 5334002"/>
                <a:gd name="connsiteY3-18" fmla="*/ 724766 h 724766"/>
                <a:gd name="connsiteX4-19" fmla="*/ 0 w 5334002"/>
                <a:gd name="connsiteY4-20" fmla="*/ 724766 h 724766"/>
                <a:gd name="connsiteX5-21" fmla="*/ 0 w 5334002"/>
                <a:gd name="connsiteY5-22" fmla="*/ 0 h 7247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4" name="Rectangle 10"/>
            <p:cNvSpPr/>
            <p:nvPr/>
          </p:nvSpPr>
          <p:spPr>
            <a:xfrm>
              <a:off x="9623715" y="1023319"/>
              <a:ext cx="5049983" cy="543791"/>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1" fmla="*/ 0 w 5334002"/>
                <a:gd name="connsiteY0-2" fmla="*/ 0 h 724766"/>
                <a:gd name="connsiteX1-3" fmla="*/ 5334000 w 5334002"/>
                <a:gd name="connsiteY1-4" fmla="*/ 0 h 724766"/>
                <a:gd name="connsiteX2-5" fmla="*/ 4869873 w 5334002"/>
                <a:gd name="connsiteY2-6" fmla="*/ 506124 h 724766"/>
                <a:gd name="connsiteX3-7" fmla="*/ 5334000 w 5334002"/>
                <a:gd name="connsiteY3-8" fmla="*/ 724766 h 724766"/>
                <a:gd name="connsiteX4-9" fmla="*/ 0 w 5334002"/>
                <a:gd name="connsiteY4-10" fmla="*/ 724766 h 724766"/>
                <a:gd name="connsiteX5" fmla="*/ 0 w 5334002"/>
                <a:gd name="connsiteY5" fmla="*/ 0 h 724766"/>
                <a:gd name="connsiteX0-11" fmla="*/ 0 w 5334002"/>
                <a:gd name="connsiteY0-12" fmla="*/ 0 h 724766"/>
                <a:gd name="connsiteX1-13" fmla="*/ 5334000 w 5334002"/>
                <a:gd name="connsiteY1-14" fmla="*/ 0 h 724766"/>
                <a:gd name="connsiteX2-15" fmla="*/ 4849092 w 5334002"/>
                <a:gd name="connsiteY2-16" fmla="*/ 454170 h 724766"/>
                <a:gd name="connsiteX3-17" fmla="*/ 5334000 w 5334002"/>
                <a:gd name="connsiteY3-18" fmla="*/ 724766 h 724766"/>
                <a:gd name="connsiteX4-19" fmla="*/ 0 w 5334002"/>
                <a:gd name="connsiteY4-20" fmla="*/ 724766 h 724766"/>
                <a:gd name="connsiteX5-21" fmla="*/ 0 w 5334002"/>
                <a:gd name="connsiteY5-22" fmla="*/ 0 h 7247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grpSp>
      <p:sp>
        <p:nvSpPr>
          <p:cNvPr id="15" name="Rectangle 17"/>
          <p:cNvSpPr/>
          <p:nvPr/>
        </p:nvSpPr>
        <p:spPr>
          <a:xfrm>
            <a:off x="1873593" y="3158147"/>
            <a:ext cx="1750345" cy="1205899"/>
          </a:xfrm>
          <a:custGeom>
            <a:avLst/>
            <a:gdLst>
              <a:gd name="connsiteX0" fmla="*/ 0 w 1371600"/>
              <a:gd name="connsiteY0" fmla="*/ 0 h 1295400"/>
              <a:gd name="connsiteX1" fmla="*/ 1371600 w 1371600"/>
              <a:gd name="connsiteY1" fmla="*/ 0 h 1295400"/>
              <a:gd name="connsiteX2" fmla="*/ 1371600 w 1371600"/>
              <a:gd name="connsiteY2" fmla="*/ 1295400 h 1295400"/>
              <a:gd name="connsiteX3" fmla="*/ 0 w 1371600"/>
              <a:gd name="connsiteY3" fmla="*/ 1295400 h 1295400"/>
              <a:gd name="connsiteX4" fmla="*/ 0 w 1371600"/>
              <a:gd name="connsiteY4" fmla="*/ 0 h 1295400"/>
              <a:gd name="connsiteX0-1" fmla="*/ 6 w 1371606"/>
              <a:gd name="connsiteY0-2" fmla="*/ 0 h 1295400"/>
              <a:gd name="connsiteX1-3" fmla="*/ 1371606 w 1371606"/>
              <a:gd name="connsiteY1-4" fmla="*/ 0 h 1295400"/>
              <a:gd name="connsiteX2-5" fmla="*/ 1371606 w 1371606"/>
              <a:gd name="connsiteY2-6" fmla="*/ 1295400 h 1295400"/>
              <a:gd name="connsiteX3-7" fmla="*/ 6 w 1371606"/>
              <a:gd name="connsiteY3-8" fmla="*/ 1295400 h 1295400"/>
              <a:gd name="connsiteX4-9" fmla="*/ 630388 w 1371606"/>
              <a:gd name="connsiteY4-10" fmla="*/ 609600 h 1295400"/>
              <a:gd name="connsiteX5" fmla="*/ 6 w 1371606"/>
              <a:gd name="connsiteY5" fmla="*/ 0 h 1295400"/>
              <a:gd name="connsiteX0-11" fmla="*/ 9 w 1371609"/>
              <a:gd name="connsiteY0-12" fmla="*/ 0 h 1295400"/>
              <a:gd name="connsiteX1-13" fmla="*/ 1371609 w 1371609"/>
              <a:gd name="connsiteY1-14" fmla="*/ 0 h 1295400"/>
              <a:gd name="connsiteX2-15" fmla="*/ 1371609 w 1371609"/>
              <a:gd name="connsiteY2-16" fmla="*/ 1295400 h 1295400"/>
              <a:gd name="connsiteX3-17" fmla="*/ 9 w 1371609"/>
              <a:gd name="connsiteY3-18" fmla="*/ 1295400 h 1295400"/>
              <a:gd name="connsiteX4-19" fmla="*/ 434971 w 1371609"/>
              <a:gd name="connsiteY4-20" fmla="*/ 564951 h 1295400"/>
              <a:gd name="connsiteX5-21" fmla="*/ 9 w 1371609"/>
              <a:gd name="connsiteY5-22" fmla="*/ 0 h 1295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371609" h="1295400">
                <a:moveTo>
                  <a:pt x="9" y="0"/>
                </a:moveTo>
                <a:lnTo>
                  <a:pt x="1371609" y="0"/>
                </a:lnTo>
                <a:lnTo>
                  <a:pt x="1371609" y="1295400"/>
                </a:lnTo>
                <a:lnTo>
                  <a:pt x="9" y="1295400"/>
                </a:lnTo>
                <a:cubicBezTo>
                  <a:pt x="-2300" y="1071418"/>
                  <a:pt x="437280" y="788933"/>
                  <a:pt x="434971" y="564951"/>
                </a:cubicBezTo>
                <a:lnTo>
                  <a:pt x="9" y="0"/>
                </a:lnTo>
                <a:close/>
              </a:path>
            </a:pathLst>
          </a:custGeom>
          <a:solidFill>
            <a:schemeClr val="accent6"/>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6"/>
          <p:cNvSpPr/>
          <p:nvPr/>
        </p:nvSpPr>
        <p:spPr>
          <a:xfrm>
            <a:off x="2193050" y="3261097"/>
            <a:ext cx="1258009" cy="999997"/>
          </a:xfrm>
          <a:custGeom>
            <a:avLst/>
            <a:gdLst>
              <a:gd name="connsiteX0" fmla="*/ 0 w 1246092"/>
              <a:gd name="connsiteY0" fmla="*/ 0 h 1219200"/>
              <a:gd name="connsiteX1" fmla="*/ 1246092 w 1246092"/>
              <a:gd name="connsiteY1" fmla="*/ 0 h 1219200"/>
              <a:gd name="connsiteX2" fmla="*/ 1246092 w 1246092"/>
              <a:gd name="connsiteY2" fmla="*/ 1219200 h 1219200"/>
              <a:gd name="connsiteX3" fmla="*/ 0 w 1246092"/>
              <a:gd name="connsiteY3" fmla="*/ 1219200 h 1219200"/>
              <a:gd name="connsiteX4" fmla="*/ 0 w 1246092"/>
              <a:gd name="connsiteY4" fmla="*/ 0 h 1219200"/>
              <a:gd name="connsiteX0-1" fmla="*/ 307 w 1246399"/>
              <a:gd name="connsiteY0-2" fmla="*/ 0 h 1219200"/>
              <a:gd name="connsiteX1-3" fmla="*/ 1246399 w 1246399"/>
              <a:gd name="connsiteY1-4" fmla="*/ 0 h 1219200"/>
              <a:gd name="connsiteX2-5" fmla="*/ 1246399 w 1246399"/>
              <a:gd name="connsiteY2-6" fmla="*/ 1219200 h 1219200"/>
              <a:gd name="connsiteX3-7" fmla="*/ 307 w 1246399"/>
              <a:gd name="connsiteY3-8" fmla="*/ 1219200 h 1219200"/>
              <a:gd name="connsiteX4-9" fmla="*/ 7234 w 1246399"/>
              <a:gd name="connsiteY4-10" fmla="*/ 41564 h 1219200"/>
              <a:gd name="connsiteX5" fmla="*/ 307 w 1246399"/>
              <a:gd name="connsiteY5" fmla="*/ 0 h 1219200"/>
              <a:gd name="connsiteX0-11" fmla="*/ 307 w 1246399"/>
              <a:gd name="connsiteY0-12" fmla="*/ 0 h 1219200"/>
              <a:gd name="connsiteX1-13" fmla="*/ 1246399 w 1246399"/>
              <a:gd name="connsiteY1-14" fmla="*/ 0 h 1219200"/>
              <a:gd name="connsiteX2-15" fmla="*/ 1246399 w 1246399"/>
              <a:gd name="connsiteY2-16" fmla="*/ 1219200 h 1219200"/>
              <a:gd name="connsiteX3-17" fmla="*/ 307 w 1246399"/>
              <a:gd name="connsiteY3-18" fmla="*/ 1219200 h 1219200"/>
              <a:gd name="connsiteX4-19" fmla="*/ 7234 w 1246399"/>
              <a:gd name="connsiteY4-20" fmla="*/ 41564 h 1219200"/>
              <a:gd name="connsiteX5-21" fmla="*/ 307 w 1246399"/>
              <a:gd name="connsiteY5-22" fmla="*/ 0 h 1219200"/>
              <a:gd name="connsiteX0-23" fmla="*/ 3 w 1246095"/>
              <a:gd name="connsiteY0-24" fmla="*/ 0 h 1219200"/>
              <a:gd name="connsiteX1-25" fmla="*/ 1246095 w 1246095"/>
              <a:gd name="connsiteY1-26" fmla="*/ 0 h 1219200"/>
              <a:gd name="connsiteX2-27" fmla="*/ 1246095 w 1246095"/>
              <a:gd name="connsiteY2-28" fmla="*/ 1219200 h 1219200"/>
              <a:gd name="connsiteX3-29" fmla="*/ 3 w 1246095"/>
              <a:gd name="connsiteY3-30" fmla="*/ 1219200 h 1219200"/>
              <a:gd name="connsiteX4-31" fmla="*/ 6930 w 1246095"/>
              <a:gd name="connsiteY4-32" fmla="*/ 41564 h 1219200"/>
              <a:gd name="connsiteX5-33" fmla="*/ 3 w 1246095"/>
              <a:gd name="connsiteY5-34" fmla="*/ 0 h 1219200"/>
              <a:gd name="connsiteX0-35" fmla="*/ 11917 w 1258009"/>
              <a:gd name="connsiteY0-36" fmla="*/ 0 h 1219200"/>
              <a:gd name="connsiteX1-37" fmla="*/ 1258009 w 1258009"/>
              <a:gd name="connsiteY1-38" fmla="*/ 0 h 1219200"/>
              <a:gd name="connsiteX2-39" fmla="*/ 1258009 w 1258009"/>
              <a:gd name="connsiteY2-40" fmla="*/ 1219200 h 1219200"/>
              <a:gd name="connsiteX3-41" fmla="*/ 11917 w 1258009"/>
              <a:gd name="connsiteY3-42" fmla="*/ 1219200 h 1219200"/>
              <a:gd name="connsiteX4-43" fmla="*/ 441405 w 1258009"/>
              <a:gd name="connsiteY4-44" fmla="*/ 625256 h 1219200"/>
              <a:gd name="connsiteX5-45" fmla="*/ 18844 w 1258009"/>
              <a:gd name="connsiteY5-46" fmla="*/ 41564 h 1219200"/>
              <a:gd name="connsiteX6" fmla="*/ 11917 w 1258009"/>
              <a:gd name="connsiteY6" fmla="*/ 0 h 12192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 y="connsiteY6"/>
              </a:cxn>
            </a:cxnLst>
            <a:rect l="l" t="t" r="r" b="b"/>
            <a:pathLst>
              <a:path w="1258009" h="1219200">
                <a:moveTo>
                  <a:pt x="11917" y="0"/>
                </a:moveTo>
                <a:lnTo>
                  <a:pt x="1258009" y="0"/>
                </a:lnTo>
                <a:lnTo>
                  <a:pt x="1258009" y="1219200"/>
                </a:lnTo>
                <a:lnTo>
                  <a:pt x="11917" y="1219200"/>
                </a:lnTo>
                <a:cubicBezTo>
                  <a:pt x="-84929" y="1123024"/>
                  <a:pt x="440251" y="821529"/>
                  <a:pt x="441405" y="625256"/>
                </a:cubicBezTo>
                <a:cubicBezTo>
                  <a:pt x="442560" y="428983"/>
                  <a:pt x="129680" y="148589"/>
                  <a:pt x="18844" y="41564"/>
                </a:cubicBezTo>
                <a:lnTo>
                  <a:pt x="11917" y="0"/>
                </a:ln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p:cNvGrpSpPr/>
          <p:nvPr/>
        </p:nvGrpSpPr>
        <p:grpSpPr>
          <a:xfrm>
            <a:off x="2815797" y="2822865"/>
            <a:ext cx="1378806" cy="1412343"/>
            <a:chOff x="1149549" y="1066515"/>
            <a:chExt cx="992332" cy="992332"/>
          </a:xfrm>
          <a:solidFill>
            <a:schemeClr val="accent6">
              <a:lumMod val="75000"/>
            </a:schemeClr>
          </a:solidFill>
        </p:grpSpPr>
        <p:sp>
          <p:nvSpPr>
            <p:cNvPr id="18" name="Oval 17"/>
            <p:cNvSpPr/>
            <p:nvPr/>
          </p:nvSpPr>
          <p:spPr>
            <a:xfrm>
              <a:off x="1149549" y="1066515"/>
              <a:ext cx="992332" cy="99233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1188515" y="1081392"/>
              <a:ext cx="914400" cy="9144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p:cNvSpPr txBox="1"/>
          <p:nvPr/>
        </p:nvSpPr>
        <p:spPr>
          <a:xfrm>
            <a:off x="2655570" y="2872105"/>
            <a:ext cx="1539240" cy="1413510"/>
          </a:xfrm>
          <a:prstGeom prst="rect">
            <a:avLst/>
          </a:prstGeom>
          <a:noFill/>
        </p:spPr>
        <p:txBody>
          <a:bodyPr wrap="square" lIns="91391" tIns="45696" rIns="91391" bIns="45696" rtlCol="0">
            <a:spAutoFit/>
          </a:bodyPr>
          <a:lstStyle/>
          <a:p>
            <a:pPr algn="ctr"/>
            <a:r>
              <a:rPr lang="en-US" sz="32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Bài</a:t>
            </a:r>
          </a:p>
          <a:p>
            <a:pPr algn="ctr"/>
            <a:r>
              <a:rPr lang="en-US" sz="5400" b="1" dirty="0">
                <a:solidFill>
                  <a:schemeClr val="bg1"/>
                </a:solidFill>
                <a:latin typeface="Arial Rounded MT Bold" panose="020F0704030504030204" charset="0"/>
                <a:ea typeface="Arial-Rounded" panose="020B0500000000000000" pitchFamily="34" charset="0"/>
                <a:cs typeface="Times New Roman" panose="02020603050405020304" pitchFamily="18" charset="0"/>
              </a:rPr>
              <a:t>17</a:t>
            </a:r>
          </a:p>
        </p:txBody>
      </p:sp>
      <p:sp>
        <p:nvSpPr>
          <p:cNvPr id="22" name="TextBox 21"/>
          <p:cNvSpPr txBox="1"/>
          <p:nvPr/>
        </p:nvSpPr>
        <p:spPr>
          <a:xfrm>
            <a:off x="3826510" y="3089910"/>
            <a:ext cx="7176770" cy="1013460"/>
          </a:xfrm>
          <a:prstGeom prst="rect">
            <a:avLst/>
          </a:prstGeom>
          <a:noFill/>
        </p:spPr>
        <p:txBody>
          <a:bodyPr wrap="square" lIns="91391" tIns="45696" rIns="91391" bIns="45696" rtlCol="0">
            <a:spAutoFit/>
          </a:bodyPr>
          <a:lstStyle/>
          <a:p>
            <a:pPr algn="ctr"/>
            <a:r>
              <a:rPr lang="en-US" sz="6000" b="1" dirty="0">
                <a:solidFill>
                  <a:schemeClr val="accent6">
                    <a:lumMod val="75000"/>
                  </a:schemeClr>
                </a:solidFill>
                <a:latin typeface="Arial-Rounded" panose="020B0500000000000000" pitchFamily="34" charset="0"/>
                <a:ea typeface="Arial-Rounded" panose="020B0500000000000000" pitchFamily="34" charset="0"/>
                <a:cs typeface="Arial-Rounded" panose="020B0500000000000000" pitchFamily="34" charset="0"/>
              </a:rPr>
              <a:t>Gọi bạn</a:t>
            </a:r>
          </a:p>
        </p:txBody>
      </p:sp>
      <p:pic>
        <p:nvPicPr>
          <p:cNvPr id="2" name="Content Placeholder 1" descr="logo"/>
          <p:cNvPicPr>
            <a:picLocks noGrp="1" noChangeAspect="1"/>
          </p:cNvPicPr>
          <p:nvPr>
            <p:ph sz="half" idx="2"/>
          </p:nvPr>
        </p:nvPicPr>
        <p:blipFill>
          <a:blip r:embed="rId2"/>
          <a:stretch>
            <a:fillRect/>
          </a:stretch>
        </p:blipFill>
        <p:spPr>
          <a:xfrm>
            <a:off x="10700385" y="-88265"/>
            <a:ext cx="1564640" cy="1598295"/>
          </a:xfrm>
          <a:prstGeom prst="rect">
            <a:avLst/>
          </a:prstGeom>
        </p:spPr>
      </p:pic>
    </p:spTree>
  </p:cSld>
  <p:clrMapOvr>
    <a:masterClrMapping/>
  </p:clrMapOvr>
  <p:transition advClick="0">
    <p:wedge/>
  </p:transition>
</p:sld>
</file>

<file path=ppt/theme/_rels/them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1464</Words>
  <Application>Microsoft Office PowerPoint</Application>
  <PresentationFormat>Widescreen</PresentationFormat>
  <Paragraphs>222</Paragraphs>
  <Slides>32</Slides>
  <Notes>13</Notes>
  <HiddenSlides>0</HiddenSlides>
  <MMClips>6</MMClips>
  <ScaleCrop>false</ScaleCrop>
  <HeadingPairs>
    <vt:vector size="6" baseType="variant">
      <vt:variant>
        <vt:lpstr>Fonts Used</vt:lpstr>
      </vt:variant>
      <vt:variant>
        <vt:i4>12</vt:i4>
      </vt:variant>
      <vt:variant>
        <vt:lpstr>Theme</vt:lpstr>
      </vt:variant>
      <vt:variant>
        <vt:i4>8</vt:i4>
      </vt:variant>
      <vt:variant>
        <vt:lpstr>Slide Titles</vt:lpstr>
      </vt:variant>
      <vt:variant>
        <vt:i4>32</vt:i4>
      </vt:variant>
    </vt:vector>
  </HeadingPairs>
  <TitlesOfParts>
    <vt:vector size="52" baseType="lpstr">
      <vt:lpstr>Microsoft YaHei</vt:lpstr>
      <vt:lpstr>Arial</vt:lpstr>
      <vt:lpstr>Arial Rounded MT Bold</vt:lpstr>
      <vt:lpstr>Arial-Rounded</vt:lpstr>
      <vt:lpstr>Calibri</vt:lpstr>
      <vt:lpstr>Calibri Light</vt:lpstr>
      <vt:lpstr>Franklin Gothic Book</vt:lpstr>
      <vt:lpstr>Franklin Gothic Medium</vt:lpstr>
      <vt:lpstr>HP001 4 hàng</vt:lpstr>
      <vt:lpstr>Times New Roman</vt:lpstr>
      <vt:lpstr>Verdana</vt:lpstr>
      <vt:lpstr>Wingdings 2</vt:lpstr>
      <vt:lpstr>1_Office Theme</vt:lpstr>
      <vt:lpstr>2_Office Theme</vt:lpstr>
      <vt:lpstr>3_Office Theme</vt:lpstr>
      <vt:lpstr>4_Office Theme</vt:lpstr>
      <vt:lpstr>Trek</vt:lpstr>
      <vt:lpstr>5_Office Theme</vt:lpstr>
      <vt:lpstr>2_Office 主题​​</vt:lpstr>
      <vt:lpstr>6_Office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Nói về một người bạn của em</vt:lpstr>
      <vt:lpstr>Gọi bạn</vt:lpstr>
      <vt:lpstr>Gọi bạn</vt:lpstr>
      <vt:lpstr>Gọi bạn</vt:lpstr>
      <vt:lpstr>Gọi bạn</vt:lpstr>
      <vt:lpstr>PowerPoint Presentation</vt:lpstr>
      <vt:lpstr>Gọi bạn</vt:lpstr>
      <vt:lpstr>PowerPoint Presentation</vt:lpstr>
      <vt:lpstr>PowerPoint Presentation</vt:lpstr>
      <vt:lpstr>Gọi bạn</vt:lpstr>
      <vt:lpstr>2. Đóng vai 1 người bạn trong rừng nói lời an ủi dê trắng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Chọn kể 1-2 đoạn của câu chuyện theo tranh</vt:lpstr>
      <vt:lpstr>Kể tiếp đoạn kết của câu chuyện theo ý của em</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
  <cp:lastModifiedBy>tran thao</cp:lastModifiedBy>
  <cp:revision>12</cp:revision>
  <dcterms:created xsi:type="dcterms:W3CDTF">2021-05-26T04:27:49Z</dcterms:created>
  <dcterms:modified xsi:type="dcterms:W3CDTF">2021-05-28T23:32:46Z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1033-11.2.0.10132</vt:lpwstr>
  </property>
</Properties>
</file>