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  <p:sldMasterId id="2147483704" r:id="rId3"/>
    <p:sldMasterId id="2147483716" r:id="rId4"/>
    <p:sldMasterId id="2147483730" r:id="rId5"/>
    <p:sldMasterId id="2147483742" r:id="rId6"/>
    <p:sldMasterId id="2147483754" r:id="rId7"/>
  </p:sldMasterIdLst>
  <p:notesMasterIdLst>
    <p:notesMasterId r:id="rId38"/>
  </p:notesMasterIdLst>
  <p:sldIdLst>
    <p:sldId id="474" r:id="rId8"/>
    <p:sldId id="258" r:id="rId9"/>
    <p:sldId id="260" r:id="rId10"/>
    <p:sldId id="546" r:id="rId11"/>
    <p:sldId id="262" r:id="rId12"/>
    <p:sldId id="545" r:id="rId13"/>
    <p:sldId id="265" r:id="rId14"/>
    <p:sldId id="497" r:id="rId15"/>
    <p:sldId id="547" r:id="rId16"/>
    <p:sldId id="548" r:id="rId17"/>
    <p:sldId id="501" r:id="rId18"/>
    <p:sldId id="259" r:id="rId19"/>
    <p:sldId id="502" r:id="rId20"/>
    <p:sldId id="503" r:id="rId21"/>
    <p:sldId id="504" r:id="rId22"/>
    <p:sldId id="505" r:id="rId23"/>
    <p:sldId id="506" r:id="rId24"/>
    <p:sldId id="507" r:id="rId25"/>
    <p:sldId id="508" r:id="rId26"/>
    <p:sldId id="509" r:id="rId27"/>
    <p:sldId id="510" r:id="rId28"/>
    <p:sldId id="511" r:id="rId29"/>
    <p:sldId id="512" r:id="rId30"/>
    <p:sldId id="513" r:id="rId31"/>
    <p:sldId id="515" r:id="rId32"/>
    <p:sldId id="516" r:id="rId33"/>
    <p:sldId id="517" r:id="rId34"/>
    <p:sldId id="518" r:id="rId35"/>
    <p:sldId id="544" r:id="rId36"/>
    <p:sldId id="275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AE30B-AB0E-4B71-8D25-CC972DABDAF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AEC3D-87E3-4F4A-90AF-C1365B2A2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434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875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AEC3D-87E3-4F4A-90AF-C1365B2A2E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55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AEC3D-87E3-4F4A-90AF-C1365B2A2E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4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196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AEC3D-87E3-4F4A-90AF-C1365B2A2E7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96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8385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786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88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750820" y="630938"/>
            <a:ext cx="6973824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9"/>
            <a:ext cx="10318419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6" y="5979198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3" cy="348463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>
                <a:solidFill>
                  <a:srgbClr val="62B4C6">
                    <a:lumMod val="50000"/>
                  </a:srgbClr>
                </a:solidFill>
              </a:rPr>
              <a:t>16/4/2024</a:t>
            </a:fld>
            <a:endParaRPr lang="en-US" dirty="0">
              <a:solidFill>
                <a:srgbClr val="62B4C6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>
              <a:solidFill>
                <a:srgbClr val="62B4C6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9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>
                <a:solidFill>
                  <a:srgbClr val="62B4C6">
                    <a:lumMod val="50000"/>
                  </a:srgbClr>
                </a:solidFill>
              </a:rPr>
              <a:t>‹#›</a:t>
            </a:fld>
            <a:endParaRPr lang="en-US" dirty="0">
              <a:solidFill>
                <a:srgbClr val="62B4C6">
                  <a:lumMod val="50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" cy="91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4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322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95882" y="382387"/>
            <a:ext cx="2362573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382387"/>
            <a:ext cx="7746023" cy="560040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08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3AAF25F-FDDF-448D-AE76-D2BBFC0E1488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187962-8AD1-4E19-A8B4-D773E1639DC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73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C9321AA-DE9C-4E15-940D-7531A030D4E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473F8A7-99E8-4EE9-9B0B-7F6BBA1D34A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427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29AFE-5EEB-4363-BD02-D0673BD4D563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7ADC10-AFE8-42B0-AD86-2C4587FAE7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37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D430922-7AA9-4846-A945-C8D39A73CB21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E03704-0450-4FF2-BD29-D772375A23B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56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A44BD83-7B22-4386-AC2B-F398D2E32AB8}" type="datetimeFigureOut">
              <a:rPr lang="en-US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689E8B-02AB-4578-9CB9-6BC0E678D6C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36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B72838-3208-4AE6-82D2-10243E96EE1E}" type="datetimeFigureOut">
              <a:rPr lang="en-US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E71604F-67F2-4FE1-870E-5132F4BD6FB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6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97546E-8559-4300-A48C-D651E2387DB8}" type="datetimeFigureOut">
              <a:rPr lang="en-US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3FDE56-F3A4-4480-B253-1539ACC20F6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409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9B6E3F-C637-4D7B-9CD1-3F53617C6172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B98694-853F-45FC-B9E6-385F628C04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14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2453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4DBAE16-742C-4AC9-91A8-43C8CFB3A5A6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DC9828-6FC8-4614-83C5-A0B387A4C4D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6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13BA546-C357-4DE8-B987-06FEDD96B10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54F9A60-AD80-4229-A353-82C2ADB4342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281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443953-2C90-4D3D-BA7F-86E2CDD36421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9CF831C-4791-4C02-9D65-40506FD4019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412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6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2A6E56-6B60-4BEC-B553-B608D71DE20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388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2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1E1A7-BE2A-4821-8BD1-246388A16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BA4416-CAFA-4893-A486-5942232A5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9F51B-A2F2-482D-9C06-A092524DF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563D0-A6AD-47AD-BF54-151C9EB5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A4C79-2347-4B61-AC85-31D06AB4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732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0B6A4-6B21-43B1-BEC1-315431077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20D95-5629-4D8C-BAAF-9C808BC44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F2A3B-F856-46AF-94E2-4D9A62074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90A9B-2595-499B-A0D8-015AEB7AE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8A7F1-8976-494B-AF2C-A110BC16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88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018C9-42EB-4190-AF3F-B1CA323CB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CB7CF-63CF-41EB-8063-D363E1D0B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A4C4E-EACE-42A6-8D5F-EE4A117A0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A4612-D2C0-4707-8C7A-6377D8974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AA644-A205-4BDE-BEC2-0F0B129B6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102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8286E-2FC8-474D-9605-C724463B2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E7086-50CB-4FDB-8059-6EBDA117B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E87264-D1FA-40C4-8D2F-1E422BD9B7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37009-E083-4E6D-8B1F-1D7B5BA48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7C21B-6526-4860-A19F-17AC4F5D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21CA5-3FDC-4143-87D4-D130F08B7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439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EC685-EFF1-498C-9766-A24371084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56CF2-235F-4889-9ACE-A55CCAFE1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773D81-1446-48F4-BE86-1AB02C72D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CC5920-D0CD-4A65-A44B-519785950B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3939DF-0A36-4D0A-9FE2-389AA2C88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82C1C1-98A9-4164-98F9-5F3CFFBD0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EA244E-3674-471E-944C-2EA16748B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BB536-390B-4FB0-856D-8C7184548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93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2" y="0"/>
            <a:ext cx="281463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31" y="1073889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1" y="5159783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7" y="6375679"/>
            <a:ext cx="1493947" cy="3484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smtClean="0">
                <a:solidFill>
                  <a:srgbClr val="F3F3F2"/>
                </a:solidFill>
              </a:rPr>
              <a:t>16/4/2024</a:t>
            </a:fld>
            <a:endParaRPr lang="en-US" dirty="0">
              <a:solidFill>
                <a:srgbClr val="F3F3F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F3F3F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5" y="6375679"/>
            <a:ext cx="1487567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smtClean="0">
                <a:solidFill>
                  <a:srgbClr val="F3F3F2"/>
                </a:solidFill>
              </a:rPr>
              <a:t>‹#›</a:t>
            </a:fld>
            <a:endParaRPr lang="en-US" dirty="0">
              <a:solidFill>
                <a:srgbClr val="F3F3F2"/>
              </a:solidFill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874383" y="0"/>
            <a:ext cx="164623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2" y="0"/>
            <a:ext cx="281463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</p:sp>
      </p:grpSp>
    </p:spTree>
    <p:extLst>
      <p:ext uri="{BB962C8B-B14F-4D97-AF65-F5344CB8AC3E}">
        <p14:creationId xmlns:p14="http://schemas.microsoft.com/office/powerpoint/2010/main" val="3706134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2E28-AB03-471A-B91A-A50E133A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A5676-A4BE-45B3-B9B8-61CF14A5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59EDE9-B984-4C49-B666-5223BBA92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1E185-B971-4F2E-B2D9-C86B0DB06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3959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704910-9590-4BC3-BB88-5C62276CE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27E7A-16D0-4841-A2F9-2BC249F3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72985B-4DB1-4323-9E57-FAA7D82E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598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49D84-29D6-417F-81F2-20BBB5B6B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0E798-AE75-466C-858F-2BE3F5248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807AA0-5EF6-4F80-AFB0-9DC09B09F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A87F80-ECA2-4385-AC5B-BA85DBD61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B74E1-5124-4579-8F9C-6F6251947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9EBF02-625D-48A4-9A48-C10170B20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6257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65FCC-6926-4633-A72C-7319DFC70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5A419E-1C5B-4A4C-9806-2540F72440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ED372A-0E41-4E8C-9CFF-FA8B0D17A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070A92-E8EB-4772-8E24-FA577A655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C8457D-0CA3-4938-B534-82A4C887A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6B34EF-44E3-4BEF-BCBF-BD257F3CE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4971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7945B-4394-405E-9CD0-93E3B0C41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160DC9-EA05-465D-A8C7-6032F8FBE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B7ABC-73FC-4185-9238-2377C477B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2FF99-8EC3-423D-B8B9-100DD7E6B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971E0-E9CC-44ED-8D84-2EBC525AE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635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A0DD7F-B25C-4A41-AF41-DCBE3153C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52D5DC-F4B9-491F-B696-ED598291C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AE70A-32DE-4FD3-BF12-0372F984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44A2A-8EE7-41E5-91CF-1166C5C19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8FD15-11B8-45D1-A628-3957418EC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759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6624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445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18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396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1"/>
            <a:ext cx="4791456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5" y="2286001"/>
            <a:ext cx="4791456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481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936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105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496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405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612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38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98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24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19511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54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2" y="381002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5776" y="2199636"/>
            <a:ext cx="481584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24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5776" y="2909102"/>
            <a:ext cx="4815840" cy="29963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6"/>
            <a:ext cx="481584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24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15840" cy="29963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81109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3368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2342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003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809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34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18547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3022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45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566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260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8980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8386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1551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108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439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7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6189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320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0590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9540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848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95529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0619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01E7-762F-45E6-8B58-31C17C69E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E333-95ED-4584-BC4E-845D7BD7B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984-4F2E-44DB-AE65-F110C01B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D58-8C0A-4698-A2C3-9B743431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C4471-88EB-4AE1-83CB-2445AE361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071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83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53666-AB8D-49A5-8623-E372005A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5B795-206B-4786-B209-AAD665CF7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6FDD-CC86-45E4-9B29-0D54A74E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8E68-D1E7-433A-BD53-95FAF3DC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C16C1-F733-4DF0-9794-AE7344AF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0171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857-E7B4-4472-8EB8-1A338559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204CD-14D4-404D-B5EE-67F762521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DE0AD-84BA-4E40-9DF6-E43E05558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0AFC-A5C4-45D4-86BF-E28313E4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FE43C-83A3-4982-B7F0-BEFCFB97E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E3498-E10D-40E5-88DA-12FD4451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0385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6F7F7-EE74-4611-8000-87923408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13169-A3F3-47BD-B2FA-042033A34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6B193-79C7-4722-8DA3-ACE1A8B30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53DE29-EE93-4191-9F42-74DE4CB1E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2D6FA-891F-4D4A-8920-920C62519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E7172-008F-4F5E-AFD2-7FE711B6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3DDF5-F367-4D8C-ABC6-11F8E27F6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016BB-3963-4829-B5A4-24CA452E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3723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E494F-35B5-4B4E-8ECE-658E0E7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A139D-4D14-443C-AA0D-F8D0D279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7643-10D7-45C3-9C5F-C64095844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4AE86-F748-4551-8C02-0168DE1C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262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8576D-6B04-47E5-AF1E-70795EB2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3A05B-B1CB-40A9-BFF6-2266632A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A6B00-C1AB-4787-826F-66357063B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505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D28C-8C36-4D1B-9C3F-54F266A7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AA3D-DAB0-4027-AC69-450FE1663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7C1E3-CE04-4CA8-931B-452AC5676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B981-7A00-4033-B381-BF728090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B7B4F-57FC-4DBE-AF42-7D381AB3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19A5C-EBEE-4ADC-8319-A3FEC5EF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97409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90DB-D7C0-4368-A5F3-46CAD93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F45DA-0571-4FB6-938E-E6354720E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9ADF1-FBDA-4A10-9C83-3E90A5197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54321-FD72-4D7E-B5B4-611EF0E6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32354-40ED-47AC-B8A8-654D12B78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955C-8139-4751-B4C4-B073BCA3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4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5" y="457202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4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8"/>
            <a:ext cx="6158419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7"/>
            <a:ext cx="3092115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600"/>
              </a:spcBef>
              <a:buNone/>
              <a:defRPr sz="1865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2" y="6375679"/>
            <a:ext cx="1233355" cy="348463"/>
          </a:xfrm>
        </p:spPr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9" cy="345796"/>
          </a:xfrm>
        </p:spPr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5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447213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991-BDD5-4B73-AA41-BEAB4A8E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0CE0A-DFAD-44AA-A36E-70E6CD05F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10A4C-DAFF-49CA-814F-A5C4A59E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A3271-A398-4EA0-9CF9-22FCC912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F69B-4457-4D46-B91E-2D29E9C4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6451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AFB5CE-2927-4339-96C6-B0CA643A9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C79DA-6340-415A-98D7-8F437A8A7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7E96D-5EAB-4E3D-BB15-E777D2F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2476-F244-4C2E-AF5D-176ABA91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8FC74-74CE-4B1D-B5C9-6692831A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52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6" y="2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4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201"/>
            <a:ext cx="3092117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4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4" y="1741337"/>
            <a:ext cx="3092117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600"/>
              </a:spcBef>
              <a:buNone/>
              <a:defRPr sz="1865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1" y="6375679"/>
            <a:ext cx="1232456" cy="348463"/>
          </a:xfrm>
        </p:spPr>
        <p:txBody>
          <a:bodyPr/>
          <a:lstStyle/>
          <a:p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9" cy="345796"/>
          </a:xfrm>
        </p:spPr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74871" y="6375679"/>
            <a:ext cx="1263280" cy="345796"/>
          </a:xfrm>
        </p:spPr>
        <p:txBody>
          <a:bodyPr/>
          <a:lstStyle/>
          <a:p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2947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7" y="382386"/>
            <a:ext cx="10178323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7" y="2286003"/>
            <a:ext cx="10178323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7" y="6375679"/>
            <a:ext cx="2329723" cy="348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09600"/>
            <a:fld id="{9334D819-9F07-4261-B09B-9E467E5D9002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16/4/2024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09600"/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3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09600"/>
            <a:fld id="{71766878-3199-4EAB-94E7-2D6D11070E1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2" y="0"/>
            <a:ext cx="905453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" cy="91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9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8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Arial" panose="020B0604020202020204" pitchFamily="34" charset="0"/>
        <a:buChar char="•"/>
        <a:defRPr sz="266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9144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Gill Sans MT" panose="020B0502020104020203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5240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Arial" panose="020B0604020202020204" pitchFamily="34" charset="0"/>
        <a:buChar char="•"/>
        <a:defRPr sz="213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21336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Gill Sans MT" panose="020B0502020104020203" pitchFamily="34" charset="0"/>
        <a:buChar char="–"/>
        <a:defRPr sz="186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7432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Arial" panose="020B0604020202020204" pitchFamily="34" charset="0"/>
        <a:buChar char="•"/>
        <a:defRPr sz="186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8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Gill Sans MT" panose="020B0502020104020203" pitchFamily="34" charset="0"/>
        <a:buChar char="–"/>
        <a:defRPr sz="186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39624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Arial" panose="020B0604020202020204" pitchFamily="34" charset="0"/>
        <a:buChar char="•"/>
        <a:defRPr sz="1865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45720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Gill Sans MT" panose="020B0502020104020203" pitchFamily="34" charset="0"/>
        <a:buChar char="–"/>
        <a:defRPr sz="1865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5181600" indent="-304800" algn="l" defTabSz="914400" rtl="0" eaLnBrk="1" latinLnBrk="0" hangingPunct="1">
        <a:lnSpc>
          <a:spcPct val="110000"/>
        </a:lnSpc>
        <a:spcBef>
          <a:spcPts val="935"/>
        </a:spcBef>
        <a:buClr>
          <a:schemeClr val="tx2"/>
        </a:buClr>
        <a:buFont typeface="Arial" panose="020B0604020202020204" pitchFamily="34" charset="0"/>
        <a:buChar char="•"/>
        <a:defRPr sz="1865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D7CF0933-AD9A-483E-B55D-B968C5CAA30A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7E8B42BE-97E8-4C84-9448-6C66074E824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511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ABC6C3-2A12-45DD-86FC-47F1E55C3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2E244-42DE-4113-A621-C6B64C166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5AE31-8DBF-4DF5-A633-62C9050E43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7057A-3CB6-4482-95B3-991E6705BD35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DB619-CB95-4139-8402-B1294AA199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F0A53-ACCF-488C-AAD4-9DEAB8181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894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60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84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920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58094B-D982-4979-9D09-0514A2EB4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0596A-5F20-42F3-8E5A-06FCE264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556BD-6EA3-461C-B49E-3165F010D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76534-EC0A-4026-9DC6-ECA9AAC31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546D3-51C1-4558-9DB5-F30D895E4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>
            <a:extLst>
              <a:ext uri="{FF2B5EF4-FFF2-40B4-BE49-F238E27FC236}">
                <a16:creationId xmlns:a16="http://schemas.microsoft.com/office/drawing/2014/main" id="{5F38E2F2-3DC8-4D85-840C-71EEE58CC53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7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gif"/><Relationship Id="rId18" Type="http://schemas.openxmlformats.org/officeDocument/2006/relationships/image" Target="../media/image24.png"/><Relationship Id="rId3" Type="http://schemas.openxmlformats.org/officeDocument/2006/relationships/audio" Target="../media/audio1.wav"/><Relationship Id="rId21" Type="http://schemas.openxmlformats.org/officeDocument/2006/relationships/image" Target="../media/image26.png"/><Relationship Id="rId7" Type="http://schemas.openxmlformats.org/officeDocument/2006/relationships/image" Target="../media/image15.png"/><Relationship Id="rId12" Type="http://schemas.openxmlformats.org/officeDocument/2006/relationships/image" Target="../media/image20.gif"/><Relationship Id="rId17" Type="http://schemas.openxmlformats.org/officeDocument/2006/relationships/slide" Target="slide3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4.png"/><Relationship Id="rId11" Type="http://schemas.openxmlformats.org/officeDocument/2006/relationships/image" Target="../media/image19.gif"/><Relationship Id="rId5" Type="http://schemas.openxmlformats.org/officeDocument/2006/relationships/image" Target="../media/image13.png"/><Relationship Id="rId15" Type="http://schemas.openxmlformats.org/officeDocument/2006/relationships/image" Target="../media/image22.png"/><Relationship Id="rId23" Type="http://schemas.openxmlformats.org/officeDocument/2006/relationships/image" Target="../media/image27.png"/><Relationship Id="rId10" Type="http://schemas.openxmlformats.org/officeDocument/2006/relationships/image" Target="../media/image18.gif"/><Relationship Id="rId19" Type="http://schemas.openxmlformats.org/officeDocument/2006/relationships/slide" Target="slide4.xml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slide" Target="slide5.xml"/><Relationship Id="rId22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0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13" Type="http://schemas.openxmlformats.org/officeDocument/2006/relationships/image" Target="../media/image61.gif"/><Relationship Id="rId18" Type="http://schemas.microsoft.com/office/2007/relationships/hdphoto" Target="../media/hdphoto8.wdp"/><Relationship Id="rId26" Type="http://schemas.openxmlformats.org/officeDocument/2006/relationships/image" Target="../media/image69.png"/><Relationship Id="rId3" Type="http://schemas.microsoft.com/office/2007/relationships/hdphoto" Target="../media/hdphoto2.wdp"/><Relationship Id="rId21" Type="http://schemas.openxmlformats.org/officeDocument/2006/relationships/image" Target="../media/image66.png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openxmlformats.org/officeDocument/2006/relationships/image" Target="../media/image64.png"/><Relationship Id="rId25" Type="http://schemas.openxmlformats.org/officeDocument/2006/relationships/image" Target="../media/image68.gif"/><Relationship Id="rId2" Type="http://schemas.openxmlformats.org/officeDocument/2006/relationships/image" Target="../media/image55.png"/><Relationship Id="rId16" Type="http://schemas.openxmlformats.org/officeDocument/2006/relationships/image" Target="../media/image63.gif"/><Relationship Id="rId20" Type="http://schemas.microsoft.com/office/2007/relationships/hdphoto" Target="../media/hdphoto9.wdp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57.png"/><Relationship Id="rId11" Type="http://schemas.openxmlformats.org/officeDocument/2006/relationships/image" Target="../media/image60.png"/><Relationship Id="rId24" Type="http://schemas.microsoft.com/office/2007/relationships/hdphoto" Target="../media/hdphoto11.wdp"/><Relationship Id="rId5" Type="http://schemas.microsoft.com/office/2007/relationships/hdphoto" Target="../media/hdphoto3.wdp"/><Relationship Id="rId15" Type="http://schemas.microsoft.com/office/2007/relationships/hdphoto" Target="../media/hdphoto7.wdp"/><Relationship Id="rId23" Type="http://schemas.openxmlformats.org/officeDocument/2006/relationships/image" Target="../media/image67.png"/><Relationship Id="rId28" Type="http://schemas.openxmlformats.org/officeDocument/2006/relationships/image" Target="../media/image70.png"/><Relationship Id="rId10" Type="http://schemas.microsoft.com/office/2007/relationships/hdphoto" Target="../media/hdphoto5.wdp"/><Relationship Id="rId19" Type="http://schemas.openxmlformats.org/officeDocument/2006/relationships/image" Target="../media/image65.png"/><Relationship Id="rId4" Type="http://schemas.openxmlformats.org/officeDocument/2006/relationships/image" Target="../media/image56.png"/><Relationship Id="rId9" Type="http://schemas.openxmlformats.org/officeDocument/2006/relationships/image" Target="../media/image59.png"/><Relationship Id="rId14" Type="http://schemas.openxmlformats.org/officeDocument/2006/relationships/image" Target="../media/image62.png"/><Relationship Id="rId22" Type="http://schemas.microsoft.com/office/2007/relationships/hdphoto" Target="../media/hdphoto10.wdp"/><Relationship Id="rId27" Type="http://schemas.microsoft.com/office/2007/relationships/hdphoto" Target="../media/hdphoto1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7308" y="3953840"/>
            <a:ext cx="1716041" cy="1716041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74080" y="4091425"/>
            <a:ext cx="1578457" cy="15784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55120" y="2879776"/>
            <a:ext cx="1211606" cy="1211606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96319" y="491818"/>
            <a:ext cx="5155335" cy="4896929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9039516" y="3259314"/>
            <a:ext cx="1239357" cy="12393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8587644" y="810849"/>
            <a:ext cx="1759996" cy="73442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16617" y="598108"/>
            <a:ext cx="887648" cy="887648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0440" y="1216686"/>
            <a:ext cx="538143" cy="53814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40654" y="3006461"/>
            <a:ext cx="4152249" cy="1084866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Khởi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động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205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72" y="2728265"/>
            <a:ext cx="7818554" cy="44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10" grpId="0" bldLvl="0" animBg="1"/>
      <p:bldP spid="10" grpId="1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37434-8F5E-4D26-B661-E839A9ABB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282BB-B7A1-4076-BCA8-B7BFCCA3E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31A902-0C74-4040-8A77-385CCD2AA3E7}"/>
              </a:ext>
            </a:extLst>
          </p:cNvPr>
          <p:cNvSpPr txBox="1"/>
          <p:nvPr/>
        </p:nvSpPr>
        <p:spPr>
          <a:xfrm>
            <a:off x="382771" y="170121"/>
            <a:ext cx="9431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endParaRPr lang="en-US" sz="2400" b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5EF3A4-3309-4254-973E-817EE7A1F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9" y="1165594"/>
            <a:ext cx="668655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DB7770-1A99-4D15-B8E2-20C07E290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0549" y="4354254"/>
            <a:ext cx="6143625" cy="2333625"/>
          </a:xfrm>
          <a:prstGeom prst="rect">
            <a:avLst/>
          </a:prstGeom>
        </p:spPr>
      </p:pic>
      <p:pic>
        <p:nvPicPr>
          <p:cNvPr id="7" name="Content Placeholder 20" descr="logo">
            <a:extLst>
              <a:ext uri="{FF2B5EF4-FFF2-40B4-BE49-F238E27FC236}">
                <a16:creationId xmlns:a16="http://schemas.microsoft.com/office/drawing/2014/main" id="{CFE16719-3216-4A5A-B6AF-E179033A6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1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538443" y="1395938"/>
            <a:ext cx="5903808" cy="2016125"/>
            <a:chOff x="1629446" y="1312036"/>
            <a:chExt cx="1974059" cy="1512168"/>
          </a:xfrm>
        </p:grpSpPr>
        <p:sp>
          <p:nvSpPr>
            <p:cNvPr id="16" name="15"/>
            <p:cNvSpPr/>
            <p:nvPr/>
          </p:nvSpPr>
          <p:spPr>
            <a:xfrm>
              <a:off x="1629446" y="1312036"/>
              <a:ext cx="1974059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1872032" y="1556684"/>
              <a:ext cx="1714631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3 + 4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1229677" y="2031528"/>
            <a:ext cx="38314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8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Sáng nào em đến lớp</a:t>
            </a:r>
          </a:p>
          <a:p>
            <a:pPr lvl="0" algn="just">
              <a:defRPr/>
            </a:pPr>
            <a:r>
              <a:rPr lang="vi-VN" sz="28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Cũng thấy cô đến rồi</a:t>
            </a:r>
          </a:p>
          <a:p>
            <a:pPr lvl="0" algn="just">
              <a:defRPr/>
            </a:pPr>
            <a:r>
              <a:rPr lang="vi-VN" sz="28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Đáp lời “Chào cô ạ!”</a:t>
            </a:r>
          </a:p>
          <a:p>
            <a:pPr lvl="0" algn="just">
              <a:defRPr/>
            </a:pPr>
            <a:r>
              <a:rPr lang="vi-VN" sz="2800" dirty="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Cô mỉm cười thật tươi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P001 4 hang 1 ô ly" panose="020B0603050302020204" charset="0"/>
              <a:cs typeface="HP001 4 hang 1 ô ly" panose="020B0603050302020204" charset="0"/>
            </a:endParaRPr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1027430" y="548433"/>
            <a:ext cx="8307956" cy="7531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 –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giáo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28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(2 </a:t>
            </a:r>
            <a:r>
              <a:rPr lang="en-US" sz="28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khổ</a:t>
            </a:r>
            <a:r>
              <a:rPr lang="en-US" sz="28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</a:t>
            </a:r>
            <a:r>
              <a:rPr lang="en-US" sz="28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28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DA057136-5E9F-4E84-A8C1-A3B68D6B57C3}"/>
              </a:ext>
            </a:extLst>
          </p:cNvPr>
          <p:cNvSpPr txBox="1"/>
          <p:nvPr/>
        </p:nvSpPr>
        <p:spPr>
          <a:xfrm>
            <a:off x="5503965" y="2105956"/>
            <a:ext cx="50222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8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Cô dạy em tập viết</a:t>
            </a:r>
          </a:p>
          <a:p>
            <a:pPr lvl="0" algn="just">
              <a:defRPr/>
            </a:pPr>
            <a:r>
              <a:rPr lang="vi-VN" sz="28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Gió đưa thoảng hương nhài</a:t>
            </a:r>
          </a:p>
          <a:p>
            <a:pPr lvl="0" algn="just">
              <a:defRPr/>
            </a:pPr>
            <a:r>
              <a:rPr lang="vi-VN" sz="28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Nắng ghé vào cửa lớp</a:t>
            </a:r>
          </a:p>
          <a:p>
            <a:pPr lvl="0" algn="just">
              <a:defRPr/>
            </a:pPr>
            <a:r>
              <a:rPr lang="vi-VN" sz="2800">
                <a:solidFill>
                  <a:srgbClr val="000000"/>
                </a:solidFill>
                <a:latin typeface="HP001 4 hang 1 ô ly" panose="020B0603050302020204" charset="0"/>
                <a:cs typeface="HP001 4 hang 1 ô ly" panose="020B0603050302020204" charset="0"/>
              </a:rPr>
              <a:t>Xem chúng em học bài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P001 4 hang 1 ô ly" panose="020B0603050302020204" charset="0"/>
              <a:cs typeface="HP001 4 hang 1 ô ly" panose="020B0603050302020204" charset="0"/>
            </a:endParaRPr>
          </a:p>
        </p:txBody>
      </p:sp>
      <p:pic>
        <p:nvPicPr>
          <p:cNvPr id="5" name="Content Placeholder 20" descr="logo">
            <a:extLst>
              <a:ext uri="{FF2B5EF4-FFF2-40B4-BE49-F238E27FC236}">
                <a16:creationId xmlns:a16="http://schemas.microsoft.com/office/drawing/2014/main" id="{9DCEB014-CCBF-401B-8E8E-540F8B135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840" y="315772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B3A0A3-5A47-4454-88D5-D852370B40CC}"/>
              </a:ext>
            </a:extLst>
          </p:cNvPr>
          <p:cNvSpPr/>
          <p:nvPr/>
        </p:nvSpPr>
        <p:spPr>
          <a:xfrm>
            <a:off x="180753" y="95693"/>
            <a:ext cx="2679405" cy="62732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Trò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chơi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đoán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250C56-4858-4595-9418-51E869A03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076325"/>
            <a:ext cx="8848725" cy="4705350"/>
          </a:xfrm>
          <a:prstGeom prst="rect">
            <a:avLst/>
          </a:prstGeom>
        </p:spPr>
      </p:pic>
      <p:pic>
        <p:nvPicPr>
          <p:cNvPr id="5" name="Content Placeholder 20" descr="logo">
            <a:extLst>
              <a:ext uri="{FF2B5EF4-FFF2-40B4-BE49-F238E27FC236}">
                <a16:creationId xmlns:a16="http://schemas.microsoft.com/office/drawing/2014/main" id="{D6859058-238E-45E3-A905-3F3636AC2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id="{E4CE6A68-FB60-4888-BE93-C94A700D95AD}"/>
              </a:ext>
            </a:extLst>
          </p:cNvPr>
          <p:cNvSpPr/>
          <p:nvPr/>
        </p:nvSpPr>
        <p:spPr>
          <a:xfrm>
            <a:off x="5135527" y="419986"/>
            <a:ext cx="2604977" cy="725451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trống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52EAC0B5-B463-42E1-9838-3A44B2FC2AA7}"/>
              </a:ext>
            </a:extLst>
          </p:cNvPr>
          <p:cNvSpPr/>
          <p:nvPr/>
        </p:nvSpPr>
        <p:spPr>
          <a:xfrm>
            <a:off x="4933508" y="1844306"/>
            <a:ext cx="2806996" cy="611815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chổi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F2B5AB7F-B892-4164-9575-EE29CCD35EE1}"/>
              </a:ext>
            </a:extLst>
          </p:cNvPr>
          <p:cNvSpPr/>
          <p:nvPr/>
        </p:nvSpPr>
        <p:spPr>
          <a:xfrm>
            <a:off x="5034517" y="3112460"/>
            <a:ext cx="2806996" cy="611815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bảng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B5676455-FEE5-4D70-B49A-C27FD7350A23}"/>
              </a:ext>
            </a:extLst>
          </p:cNvPr>
          <p:cNvSpPr/>
          <p:nvPr/>
        </p:nvSpPr>
        <p:spPr>
          <a:xfrm>
            <a:off x="4692501" y="4271409"/>
            <a:ext cx="2806996" cy="611815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2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F3E6B3-D3A8-48CE-81D8-7054D9D295E1}"/>
              </a:ext>
            </a:extLst>
          </p:cNvPr>
          <p:cNvSpPr/>
          <p:nvPr/>
        </p:nvSpPr>
        <p:spPr>
          <a:xfrm>
            <a:off x="180753" y="95693"/>
            <a:ext cx="4933507" cy="62732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5.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C746FD-4748-41EF-B0D7-7E4378D52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685" y="1385887"/>
            <a:ext cx="9824482" cy="48447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836BCAD-5268-4286-A67B-DAE79E19E9CC}"/>
              </a:ext>
            </a:extLst>
          </p:cNvPr>
          <p:cNvSpPr/>
          <p:nvPr/>
        </p:nvSpPr>
        <p:spPr>
          <a:xfrm>
            <a:off x="1594884" y="3429000"/>
            <a:ext cx="2073349" cy="627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F0FA56-87C5-4E4A-928A-F4471EE89476}"/>
              </a:ext>
            </a:extLst>
          </p:cNvPr>
          <p:cNvSpPr/>
          <p:nvPr/>
        </p:nvSpPr>
        <p:spPr>
          <a:xfrm>
            <a:off x="5059325" y="3577856"/>
            <a:ext cx="2073349" cy="627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Khăn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0BDC4B-A3CE-4001-AD62-E7C62AF642B5}"/>
              </a:ext>
            </a:extLst>
          </p:cNvPr>
          <p:cNvSpPr/>
          <p:nvPr/>
        </p:nvSpPr>
        <p:spPr>
          <a:xfrm>
            <a:off x="8825022" y="3577856"/>
            <a:ext cx="2073349" cy="627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14149-95D4-422E-8811-0C08FABDFC4F}"/>
              </a:ext>
            </a:extLst>
          </p:cNvPr>
          <p:cNvSpPr/>
          <p:nvPr/>
        </p:nvSpPr>
        <p:spPr>
          <a:xfrm>
            <a:off x="1610831" y="5785773"/>
            <a:ext cx="2073349" cy="627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thìa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FCFC0-175D-4C2D-ACEA-6754CDFB0D86}"/>
              </a:ext>
            </a:extLst>
          </p:cNvPr>
          <p:cNvSpPr/>
          <p:nvPr/>
        </p:nvSpPr>
        <p:spPr>
          <a:xfrm>
            <a:off x="5249824" y="5917018"/>
            <a:ext cx="2073349" cy="627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Hộp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màu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9CDE6-DA99-4B14-93CF-1A7EA5D264F6}"/>
              </a:ext>
            </a:extLst>
          </p:cNvPr>
          <p:cNvSpPr/>
          <p:nvPr/>
        </p:nvSpPr>
        <p:spPr>
          <a:xfrm>
            <a:off x="8825021" y="5796404"/>
            <a:ext cx="2073349" cy="62732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đĩa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1" name="Content Placeholder 20" descr="logo">
            <a:extLst>
              <a:ext uri="{FF2B5EF4-FFF2-40B4-BE49-F238E27FC236}">
                <a16:creationId xmlns:a16="http://schemas.microsoft.com/office/drawing/2014/main" id="{DA0D2F4B-3C34-4AAA-B177-FC51AA753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6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82AB54-A73F-44D9-B1DD-7AF3BB3F2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144" y="473632"/>
            <a:ext cx="7738730" cy="2072795"/>
          </a:xfrm>
          <a:prstGeom prst="rect">
            <a:avLst/>
          </a:prstGeom>
        </p:spPr>
      </p:pic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C22F48B9-B3D8-4D5E-9ACE-5F53762C1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2883040-5C7F-4B97-953D-78A027CA5638}"/>
              </a:ext>
            </a:extLst>
          </p:cNvPr>
          <p:cNvSpPr/>
          <p:nvPr/>
        </p:nvSpPr>
        <p:spPr>
          <a:xfrm>
            <a:off x="2615609" y="3072809"/>
            <a:ext cx="5869172" cy="12652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Khăn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dùng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Khăn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dùng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lau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9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B861F1-08A0-4CD9-9225-B2815AF175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13" y="1423686"/>
            <a:ext cx="9321237" cy="3881739"/>
          </a:xfrm>
          <a:prstGeom prst="rect">
            <a:avLst/>
          </a:prstGeom>
        </p:spPr>
      </p:pic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C04172EB-8EC1-411F-8BFE-28AEE8B2C4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0022" y="0"/>
            <a:ext cx="1564640" cy="1598295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37DED21-A4B7-41A3-B8D8-BCA5D8EDD6F8}"/>
              </a:ext>
            </a:extLst>
          </p:cNvPr>
          <p:cNvCxnSpPr/>
          <p:nvPr/>
        </p:nvCxnSpPr>
        <p:spPr>
          <a:xfrm>
            <a:off x="3530009" y="3009014"/>
            <a:ext cx="1382233" cy="7549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1589482-FD11-4B7D-943F-C215D7537ACC}"/>
              </a:ext>
            </a:extLst>
          </p:cNvPr>
          <p:cNvCxnSpPr/>
          <p:nvPr/>
        </p:nvCxnSpPr>
        <p:spPr>
          <a:xfrm flipH="1">
            <a:off x="3030279" y="3009014"/>
            <a:ext cx="2105247" cy="8506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84B22FE-E904-4324-B3C5-4A145764AAAB}"/>
              </a:ext>
            </a:extLst>
          </p:cNvPr>
          <p:cNvCxnSpPr/>
          <p:nvPr/>
        </p:nvCxnSpPr>
        <p:spPr>
          <a:xfrm>
            <a:off x="7283302" y="3157870"/>
            <a:ext cx="2307265" cy="914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467D11E-B0AB-4684-85B2-3C9DB41C83A3}"/>
              </a:ext>
            </a:extLst>
          </p:cNvPr>
          <p:cNvCxnSpPr/>
          <p:nvPr/>
        </p:nvCxnSpPr>
        <p:spPr>
          <a:xfrm flipH="1">
            <a:off x="7378995" y="3364555"/>
            <a:ext cx="2211572" cy="3993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60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538443" y="1395938"/>
            <a:ext cx="5903808" cy="2016125"/>
            <a:chOff x="1629446" y="1312036"/>
            <a:chExt cx="1974059" cy="1512168"/>
          </a:xfrm>
        </p:grpSpPr>
        <p:sp>
          <p:nvSpPr>
            <p:cNvPr id="16" name="15"/>
            <p:cNvSpPr/>
            <p:nvPr/>
          </p:nvSpPr>
          <p:spPr>
            <a:xfrm>
              <a:off x="1629446" y="1312036"/>
              <a:ext cx="1974059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1872032" y="1556684"/>
              <a:ext cx="1714631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5 + 6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5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0D079F-E0D0-422B-ADA1-8399F1FBE9F9}"/>
              </a:ext>
            </a:extLst>
          </p:cNvPr>
          <p:cNvSpPr/>
          <p:nvPr/>
        </p:nvSpPr>
        <p:spPr>
          <a:xfrm>
            <a:off x="457200" y="148590"/>
            <a:ext cx="7840980" cy="720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8.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vai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đáp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tình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huống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F60478-2F36-4DDD-ACB9-74D2DF996329}"/>
              </a:ext>
            </a:extLst>
          </p:cNvPr>
          <p:cNvSpPr txBox="1"/>
          <p:nvPr/>
        </p:nvSpPr>
        <p:spPr>
          <a:xfrm>
            <a:off x="845820" y="1245870"/>
            <a:ext cx="9018270" cy="330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Nhờ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nhặt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bút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rơi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Khen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An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ủi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ốm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nên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phải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nghỉ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Chúc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sinh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nhật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1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519D8-79AD-4987-BA9C-E3114AFDF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329" y="1620456"/>
            <a:ext cx="9236597" cy="323319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893001D-F7DB-45FE-AB3F-A35D26519BC1}"/>
              </a:ext>
            </a:extLst>
          </p:cNvPr>
          <p:cNvCxnSpPr/>
          <p:nvPr/>
        </p:nvCxnSpPr>
        <p:spPr>
          <a:xfrm>
            <a:off x="6624084" y="2934586"/>
            <a:ext cx="903767" cy="14779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BB9D60-AD24-4EE4-861B-7166067F7929}"/>
              </a:ext>
            </a:extLst>
          </p:cNvPr>
          <p:cNvCxnSpPr/>
          <p:nvPr/>
        </p:nvCxnSpPr>
        <p:spPr>
          <a:xfrm flipV="1">
            <a:off x="6624084" y="3540642"/>
            <a:ext cx="903767" cy="13290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C5368A9-034C-43EB-BDC4-33EC7B766832}"/>
              </a:ext>
            </a:extLst>
          </p:cNvPr>
          <p:cNvCxnSpPr/>
          <p:nvPr/>
        </p:nvCxnSpPr>
        <p:spPr>
          <a:xfrm flipV="1">
            <a:off x="6624084" y="2934586"/>
            <a:ext cx="903767" cy="14779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Content Placeholder 20" descr="logo">
            <a:extLst>
              <a:ext uri="{FF2B5EF4-FFF2-40B4-BE49-F238E27FC236}">
                <a16:creationId xmlns:a16="http://schemas.microsoft.com/office/drawing/2014/main" id="{2D7EC422-73FD-4638-A691-133E7C152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1920" y="-173326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9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763278-C313-4EDF-987E-F22E21837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02"/>
            <a:ext cx="12191995" cy="6856793"/>
          </a:xfrm>
          <a:prstGeom prst="rect">
            <a:avLst/>
          </a:prstGeom>
        </p:spPr>
      </p:pic>
      <p:pic>
        <p:nvPicPr>
          <p:cNvPr id="32" name="1b" descr="A close up of a logo&#10;&#10;Description generated with high confidence">
            <a:extLst>
              <a:ext uri="{FF2B5EF4-FFF2-40B4-BE49-F238E27FC236}">
                <a16:creationId xmlns:a16="http://schemas.microsoft.com/office/drawing/2014/main" id="{BB610790-D290-419E-AF66-8F78EE25E9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817" y="1099333"/>
            <a:ext cx="3218967" cy="2243522"/>
          </a:xfrm>
          <a:prstGeom prst="rect">
            <a:avLst/>
          </a:prstGeom>
        </p:spPr>
      </p:pic>
      <p:pic>
        <p:nvPicPr>
          <p:cNvPr id="34" name="2b">
            <a:extLst>
              <a:ext uri="{FF2B5EF4-FFF2-40B4-BE49-F238E27FC236}">
                <a16:creationId xmlns:a16="http://schemas.microsoft.com/office/drawing/2014/main" id="{D91F0E31-F505-45CC-A500-C8C2CBDA9A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165" y="1099333"/>
            <a:ext cx="3212870" cy="2255716"/>
          </a:xfrm>
          <a:prstGeom prst="rect">
            <a:avLst/>
          </a:prstGeom>
        </p:spPr>
      </p:pic>
      <p:pic>
        <p:nvPicPr>
          <p:cNvPr id="36" name="3b">
            <a:extLst>
              <a:ext uri="{FF2B5EF4-FFF2-40B4-BE49-F238E27FC236}">
                <a16:creationId xmlns:a16="http://schemas.microsoft.com/office/drawing/2014/main" id="{014C4854-1F24-4C12-B5D7-588DEDA03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063" y="3417188"/>
            <a:ext cx="3194581" cy="2225233"/>
          </a:xfrm>
          <a:prstGeom prst="rect">
            <a:avLst/>
          </a:prstGeom>
        </p:spPr>
      </p:pic>
      <p:pic>
        <p:nvPicPr>
          <p:cNvPr id="38" name="4b" descr="A close up of a logo&#10;&#10;Description generated with high confidence">
            <a:extLst>
              <a:ext uri="{FF2B5EF4-FFF2-40B4-BE49-F238E27FC236}">
                <a16:creationId xmlns:a16="http://schemas.microsoft.com/office/drawing/2014/main" id="{CC6EF77F-72C1-432E-A9A4-5E262484B3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264" y="3438230"/>
            <a:ext cx="3176291" cy="2225233"/>
          </a:xfrm>
          <a:prstGeom prst="rect">
            <a:avLst/>
          </a:prstGeom>
        </p:spPr>
      </p:pic>
      <p:pic>
        <p:nvPicPr>
          <p:cNvPr id="53" name="Picture 5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69B54F1-CC45-43F6-97AD-194D52974A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08">
            <a:off x="11579833" y="2857144"/>
            <a:ext cx="241845" cy="196196"/>
          </a:xfrm>
          <a:prstGeom prst="rect">
            <a:avLst/>
          </a:prstGeom>
        </p:spPr>
      </p:pic>
      <p:pic>
        <p:nvPicPr>
          <p:cNvPr id="57" name="buom" descr="A insect on the ground&#10;&#10;Description generated with high confidence">
            <a:extLst>
              <a:ext uri="{FF2B5EF4-FFF2-40B4-BE49-F238E27FC236}">
                <a16:creationId xmlns:a16="http://schemas.microsoft.com/office/drawing/2014/main" id="{633BA60B-A834-4BA0-9477-2FB9465B37F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0510">
            <a:off x="1835381" y="2493526"/>
            <a:ext cx="963915" cy="9234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269E7C5-4EA5-4C44-AA00-1B2105BB828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426" y="4934926"/>
            <a:ext cx="506290" cy="5062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34BD2E-90FC-49F3-AC62-E2293F519BB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073" y="144615"/>
            <a:ext cx="868643" cy="644243"/>
          </a:xfrm>
          <a:prstGeom prst="rect">
            <a:avLst/>
          </a:prstGeom>
        </p:spPr>
      </p:pic>
      <p:pic>
        <p:nvPicPr>
          <p:cNvPr id="4" name="Picture 3">
            <a:hlinkClick r:id="rId14" action="ppaction://hlinksldjump"/>
            <a:extLst>
              <a:ext uri="{FF2B5EF4-FFF2-40B4-BE49-F238E27FC236}">
                <a16:creationId xmlns:a16="http://schemas.microsoft.com/office/drawing/2014/main" id="{490A87E2-6F22-4B14-A9C6-16CD95B0AB62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11202"/>
          <a:stretch/>
        </p:blipFill>
        <p:spPr>
          <a:xfrm>
            <a:off x="7446645" y="6219825"/>
            <a:ext cx="1506247" cy="5581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4C3F12-C796-43C9-A1D2-7BBDD7BCE92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47817" y="947451"/>
            <a:ext cx="6619737" cy="4659133"/>
          </a:xfrm>
          <a:prstGeom prst="rect">
            <a:avLst/>
          </a:prstGeom>
        </p:spPr>
      </p:pic>
      <p:pic>
        <p:nvPicPr>
          <p:cNvPr id="20" name="1a">
            <a:hlinkClick r:id="rId17" action="ppaction://hlinksldjump"/>
            <a:extLst>
              <a:ext uri="{FF2B5EF4-FFF2-40B4-BE49-F238E27FC236}">
                <a16:creationId xmlns:a16="http://schemas.microsoft.com/office/drawing/2014/main" id="{1D755C37-7225-46B6-AECB-63145FE021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419" y="788858"/>
            <a:ext cx="3449389" cy="2384680"/>
          </a:xfrm>
          <a:prstGeom prst="rect">
            <a:avLst/>
          </a:prstGeom>
        </p:spPr>
      </p:pic>
      <p:pic>
        <p:nvPicPr>
          <p:cNvPr id="22" name="2a">
            <a:hlinkClick r:id="rId19" action="ppaction://hlinksldjump"/>
            <a:extLst>
              <a:ext uri="{FF2B5EF4-FFF2-40B4-BE49-F238E27FC236}">
                <a16:creationId xmlns:a16="http://schemas.microsoft.com/office/drawing/2014/main" id="{E6388EE3-A630-4AAD-8615-8FA7CF881B6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08" y="736218"/>
            <a:ext cx="3235685" cy="2437320"/>
          </a:xfrm>
          <a:prstGeom prst="rect">
            <a:avLst/>
          </a:prstGeom>
        </p:spPr>
      </p:pic>
      <p:pic>
        <p:nvPicPr>
          <p:cNvPr id="23" name="3a">
            <a:hlinkClick r:id="rId14" action="ppaction://hlinksldjump"/>
            <a:extLst>
              <a:ext uri="{FF2B5EF4-FFF2-40B4-BE49-F238E27FC236}">
                <a16:creationId xmlns:a16="http://schemas.microsoft.com/office/drawing/2014/main" id="{92318311-7088-4865-B336-5759C85325C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816" y="3005504"/>
            <a:ext cx="3371991" cy="2601079"/>
          </a:xfrm>
          <a:prstGeom prst="rect">
            <a:avLst/>
          </a:prstGeom>
        </p:spPr>
      </p:pic>
      <p:pic>
        <p:nvPicPr>
          <p:cNvPr id="24" name="4a">
            <a:hlinkClick r:id="rId22" action="ppaction://hlinksldjump"/>
            <a:extLst>
              <a:ext uri="{FF2B5EF4-FFF2-40B4-BE49-F238E27FC236}">
                <a16:creationId xmlns:a16="http://schemas.microsoft.com/office/drawing/2014/main" id="{89768423-E81D-4E09-86F4-B6A0DBF3AB2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06" y="2985757"/>
            <a:ext cx="3294993" cy="267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0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D04AA4-5815-42B6-8990-76BCD546EB75}"/>
              </a:ext>
            </a:extLst>
          </p:cNvPr>
          <p:cNvSpPr/>
          <p:nvPr/>
        </p:nvSpPr>
        <p:spPr>
          <a:xfrm>
            <a:off x="457200" y="148590"/>
            <a:ext cx="9418320" cy="7200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10.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chấm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hoặc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chấm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ô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vuông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CE7895-4AFA-4BA7-99EB-CE9AB2993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620" y="1295400"/>
            <a:ext cx="8343900" cy="1981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D2B04B-B287-42FC-BF84-872524163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295" y="3276600"/>
            <a:ext cx="8658225" cy="21336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1933D7E-50E3-4C16-A934-1442EBF56F1F}"/>
              </a:ext>
            </a:extLst>
          </p:cNvPr>
          <p:cNvSpPr/>
          <p:nvPr/>
        </p:nvSpPr>
        <p:spPr>
          <a:xfrm>
            <a:off x="9406890" y="2434590"/>
            <a:ext cx="217170" cy="2171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15849A-8D4A-4D4A-ACA9-C097B40CD1DE}"/>
              </a:ext>
            </a:extLst>
          </p:cNvPr>
          <p:cNvSpPr/>
          <p:nvPr/>
        </p:nvSpPr>
        <p:spPr>
          <a:xfrm>
            <a:off x="5755005" y="2893695"/>
            <a:ext cx="217170" cy="2171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3AF39B-B702-4920-A04E-6047BB234DD5}"/>
              </a:ext>
            </a:extLst>
          </p:cNvPr>
          <p:cNvSpPr/>
          <p:nvPr/>
        </p:nvSpPr>
        <p:spPr>
          <a:xfrm>
            <a:off x="3926205" y="3459480"/>
            <a:ext cx="217170" cy="2171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67AABB-8C73-4410-99D4-033FD52434E8}"/>
              </a:ext>
            </a:extLst>
          </p:cNvPr>
          <p:cNvSpPr/>
          <p:nvPr/>
        </p:nvSpPr>
        <p:spPr>
          <a:xfrm>
            <a:off x="9515475" y="3905251"/>
            <a:ext cx="217170" cy="2171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455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538443" y="1395938"/>
            <a:ext cx="5903808" cy="2016125"/>
            <a:chOff x="1629446" y="1312036"/>
            <a:chExt cx="1974059" cy="1512168"/>
          </a:xfrm>
        </p:grpSpPr>
        <p:sp>
          <p:nvSpPr>
            <p:cNvPr id="16" name="15"/>
            <p:cNvSpPr/>
            <p:nvPr/>
          </p:nvSpPr>
          <p:spPr>
            <a:xfrm>
              <a:off x="1629446" y="1312036"/>
              <a:ext cx="1974059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1872032" y="1556684"/>
              <a:ext cx="1714631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7 + 8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0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35587A-F2AD-4798-99B2-A771F8B0BC7D}"/>
              </a:ext>
            </a:extLst>
          </p:cNvPr>
          <p:cNvSpPr/>
          <p:nvPr/>
        </p:nvSpPr>
        <p:spPr>
          <a:xfrm>
            <a:off x="182880" y="148590"/>
            <a:ext cx="10847070" cy="7200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11.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Nhìn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0339-8DE1-47E5-94F7-50DF6B6C3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977265"/>
            <a:ext cx="8839200" cy="31946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7BF78A-3673-4F69-9925-1133C48EC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440" y="4171950"/>
            <a:ext cx="8572500" cy="2537460"/>
          </a:xfrm>
          <a:prstGeom prst="rect">
            <a:avLst/>
          </a:prstGeom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id="{8C26768C-AF93-43BB-933B-70E5F066AEA0}"/>
              </a:ext>
            </a:extLst>
          </p:cNvPr>
          <p:cNvSpPr/>
          <p:nvPr/>
        </p:nvSpPr>
        <p:spPr>
          <a:xfrm>
            <a:off x="182880" y="1725930"/>
            <a:ext cx="2057400" cy="11087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đỗ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</a:t>
            </a: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6E0D61B5-BC2A-45DE-97DF-7CE3F4F34A72}"/>
              </a:ext>
            </a:extLst>
          </p:cNvPr>
          <p:cNvSpPr/>
          <p:nvPr/>
        </p:nvSpPr>
        <p:spPr>
          <a:xfrm>
            <a:off x="9704070" y="977265"/>
            <a:ext cx="2541270" cy="15973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Cậu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bé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ham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BB54892A-5A61-4AA9-A9EC-363AA68C4C96}"/>
              </a:ext>
            </a:extLst>
          </p:cNvPr>
          <p:cNvSpPr/>
          <p:nvPr/>
        </p:nvSpPr>
        <p:spPr>
          <a:xfrm>
            <a:off x="-217170" y="4431983"/>
            <a:ext cx="2541270" cy="15973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Niềm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vui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Bi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Bống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95144C74-117D-4AD3-B932-C930EAC117A3}"/>
              </a:ext>
            </a:extLst>
          </p:cNvPr>
          <p:cNvSpPr/>
          <p:nvPr/>
        </p:nvSpPr>
        <p:spPr>
          <a:xfrm>
            <a:off x="9646920" y="3911917"/>
            <a:ext cx="2541270" cy="18345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3094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73DAD2-E97E-47D0-8E31-294B2C095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620" y="1840230"/>
            <a:ext cx="9429750" cy="203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0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538443" y="1395938"/>
            <a:ext cx="5903808" cy="2016125"/>
            <a:chOff x="1629446" y="1312036"/>
            <a:chExt cx="1974059" cy="1512168"/>
          </a:xfrm>
        </p:grpSpPr>
        <p:sp>
          <p:nvSpPr>
            <p:cNvPr id="16" name="15"/>
            <p:cNvSpPr/>
            <p:nvPr/>
          </p:nvSpPr>
          <p:spPr>
            <a:xfrm>
              <a:off x="1629446" y="1312036"/>
              <a:ext cx="1974059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1678801" y="1556684"/>
              <a:ext cx="1907862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9 + 10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7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5AE984-F799-4AF3-8F51-C011693F4962}"/>
              </a:ext>
            </a:extLst>
          </p:cNvPr>
          <p:cNvSpPr txBox="1"/>
          <p:nvPr/>
        </p:nvSpPr>
        <p:spPr>
          <a:xfrm>
            <a:off x="880110" y="123885"/>
            <a:ext cx="6938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344708-052B-4499-8D69-0498E93AF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2" y="685800"/>
            <a:ext cx="8334375" cy="10287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E7835C9-73A3-4EA5-BF89-4E1211C75594}"/>
              </a:ext>
            </a:extLst>
          </p:cNvPr>
          <p:cNvSpPr/>
          <p:nvPr/>
        </p:nvSpPr>
        <p:spPr>
          <a:xfrm>
            <a:off x="7818120" y="1200150"/>
            <a:ext cx="411480" cy="354330"/>
          </a:xfrm>
          <a:prstGeom prst="ellipse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B95DC1-AC4D-4A73-B6DF-587A1177770E}"/>
              </a:ext>
            </a:extLst>
          </p:cNvPr>
          <p:cNvSpPr txBox="1"/>
          <p:nvPr/>
        </p:nvSpPr>
        <p:spPr>
          <a:xfrm>
            <a:off x="1291590" y="1868805"/>
            <a:ext cx="9292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b.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cha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nghĩ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ra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khuyên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bảo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2A972A-9C49-4201-89B1-73DFB957384E}"/>
              </a:ext>
            </a:extLst>
          </p:cNvPr>
          <p:cNvSpPr txBox="1"/>
          <p:nvPr/>
        </p:nvSpPr>
        <p:spPr>
          <a:xfrm>
            <a:off x="1449704" y="2844225"/>
            <a:ext cx="9292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cha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thử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thách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bằng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việc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bẻ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đũa</a:t>
            </a:r>
            <a:endParaRPr lang="en-US" sz="32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B67C59-521C-43FC-814D-0DF1DC8D0DBA}"/>
              </a:ext>
            </a:extLst>
          </p:cNvPr>
          <p:cNvSpPr txBox="1"/>
          <p:nvPr/>
        </p:nvSpPr>
        <p:spPr>
          <a:xfrm>
            <a:off x="1291590" y="3613725"/>
            <a:ext cx="9292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sao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4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bẻ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gãy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đũa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893141-CDC6-4C82-91EA-DFE38A6728CF}"/>
              </a:ext>
            </a:extLst>
          </p:cNvPr>
          <p:cNvSpPr txBox="1"/>
          <p:nvPr/>
        </p:nvSpPr>
        <p:spPr>
          <a:xfrm>
            <a:off x="1291590" y="4296757"/>
            <a:ext cx="9292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tất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đều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cầm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đũa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bẻ</a:t>
            </a:r>
            <a:endParaRPr lang="en-US" sz="32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B6C9EC-4AA5-4E35-A779-95486C5FB564}"/>
              </a:ext>
            </a:extLst>
          </p:cNvPr>
          <p:cNvSpPr txBox="1"/>
          <p:nvPr/>
        </p:nvSpPr>
        <p:spPr>
          <a:xfrm>
            <a:off x="1188720" y="4979789"/>
            <a:ext cx="9292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d.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cha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bẻ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gãy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đũa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bằng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AA5BC8-66FB-4FB2-936C-664F305CB6FC}"/>
              </a:ext>
            </a:extLst>
          </p:cNvPr>
          <p:cNvSpPr txBox="1"/>
          <p:nvPr/>
        </p:nvSpPr>
        <p:spPr>
          <a:xfrm>
            <a:off x="1188720" y="5790396"/>
            <a:ext cx="92925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cha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tách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rời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từng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chiếc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đũa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bẻ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từng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chiếc</a:t>
            </a:r>
            <a:r>
              <a:rPr lang="en-US" sz="32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endParaRPr lang="en-US" sz="32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Content Placeholder 20" descr="logo">
            <a:extLst>
              <a:ext uri="{FF2B5EF4-FFF2-40B4-BE49-F238E27FC236}">
                <a16:creationId xmlns:a16="http://schemas.microsoft.com/office/drawing/2014/main" id="{F9277294-A4E2-4FC3-91ED-4D911F93C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9569" y="-4381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4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2F2131-8BF8-4FCE-8195-D76F04948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1280160"/>
            <a:ext cx="8995410" cy="3815715"/>
          </a:xfrm>
          <a:prstGeom prst="rect">
            <a:avLst/>
          </a:prstGeom>
        </p:spPr>
      </p:pic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D6270364-977C-48A8-8107-B343B693C2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7475" y="0"/>
            <a:ext cx="1564640" cy="1598295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79C55C7-3E97-40FC-B6B9-E6D06A758D89}"/>
              </a:ext>
            </a:extLst>
          </p:cNvPr>
          <p:cNvCxnSpPr>
            <a:cxnSpLocks/>
          </p:cNvCxnSpPr>
          <p:nvPr/>
        </p:nvCxnSpPr>
        <p:spPr>
          <a:xfrm>
            <a:off x="3954780" y="2571750"/>
            <a:ext cx="868680" cy="9544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DC0D7CD-5BD2-4D28-8D60-DD7E316F477D}"/>
              </a:ext>
            </a:extLst>
          </p:cNvPr>
          <p:cNvCxnSpPr/>
          <p:nvPr/>
        </p:nvCxnSpPr>
        <p:spPr>
          <a:xfrm>
            <a:off x="3954780" y="3526155"/>
            <a:ext cx="1017270" cy="121729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8779E9E-8181-4103-B70B-4A6A5D709A10}"/>
              </a:ext>
            </a:extLst>
          </p:cNvPr>
          <p:cNvCxnSpPr/>
          <p:nvPr/>
        </p:nvCxnSpPr>
        <p:spPr>
          <a:xfrm flipV="1">
            <a:off x="3954780" y="2571750"/>
            <a:ext cx="868680" cy="19431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720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85FFC6-C654-4844-86FE-4BCB0FE92433}"/>
              </a:ext>
            </a:extLst>
          </p:cNvPr>
          <p:cNvSpPr/>
          <p:nvPr/>
        </p:nvSpPr>
        <p:spPr>
          <a:xfrm>
            <a:off x="457200" y="148590"/>
            <a:ext cx="9418320" cy="7200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Xếp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dưới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vào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nhóm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hợp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3DC9CF-820C-48E7-8CE9-78503EF37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28787"/>
            <a:ext cx="8972550" cy="3400425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CED48A9-D29B-41C4-A866-7823EAA78EFC}"/>
              </a:ext>
            </a:extLst>
          </p:cNvPr>
          <p:cNvCxnSpPr/>
          <p:nvPr/>
        </p:nvCxnSpPr>
        <p:spPr>
          <a:xfrm flipH="1">
            <a:off x="3211830" y="3348990"/>
            <a:ext cx="2884170" cy="4457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C31283-0EF4-4D24-B45C-D66263B22EEB}"/>
              </a:ext>
            </a:extLst>
          </p:cNvPr>
          <p:cNvCxnSpPr/>
          <p:nvPr/>
        </p:nvCxnSpPr>
        <p:spPr>
          <a:xfrm flipH="1">
            <a:off x="3291840" y="2366010"/>
            <a:ext cx="2171700" cy="14287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870FA0F-AAEB-46F7-B96D-E29DB84FA93C}"/>
              </a:ext>
            </a:extLst>
          </p:cNvPr>
          <p:cNvCxnSpPr/>
          <p:nvPr/>
        </p:nvCxnSpPr>
        <p:spPr>
          <a:xfrm flipH="1" flipV="1">
            <a:off x="3383280" y="3794760"/>
            <a:ext cx="3703320" cy="5257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E30B22D-7882-4511-B27E-BC8E1CB9670C}"/>
              </a:ext>
            </a:extLst>
          </p:cNvPr>
          <p:cNvCxnSpPr/>
          <p:nvPr/>
        </p:nvCxnSpPr>
        <p:spPr>
          <a:xfrm>
            <a:off x="4949190" y="2823210"/>
            <a:ext cx="4343400" cy="11087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D9B7FFA-9C9C-4184-9197-BC56F4227109}"/>
              </a:ext>
            </a:extLst>
          </p:cNvPr>
          <p:cNvCxnSpPr/>
          <p:nvPr/>
        </p:nvCxnSpPr>
        <p:spPr>
          <a:xfrm>
            <a:off x="8012430" y="2731770"/>
            <a:ext cx="1280160" cy="1200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E38F2BF-61BC-4295-8483-21C3308B15C9}"/>
              </a:ext>
            </a:extLst>
          </p:cNvPr>
          <p:cNvCxnSpPr/>
          <p:nvPr/>
        </p:nvCxnSpPr>
        <p:spPr>
          <a:xfrm>
            <a:off x="4949190" y="3657600"/>
            <a:ext cx="4171950" cy="2743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0" name="Content Placeholder 20" descr="logo">
            <a:extLst>
              <a:ext uri="{FF2B5EF4-FFF2-40B4-BE49-F238E27FC236}">
                <a16:creationId xmlns:a16="http://schemas.microsoft.com/office/drawing/2014/main" id="{220F4244-4CDB-4DAF-8D70-9D28CA15F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9569" y="-4381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2B8BC2-C465-4A62-9E78-4012E0C5B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541020"/>
            <a:ext cx="7943850" cy="2324100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BD1F351D-604C-4930-81F8-9276071DD995}"/>
              </a:ext>
            </a:extLst>
          </p:cNvPr>
          <p:cNvSpPr/>
          <p:nvPr/>
        </p:nvSpPr>
        <p:spPr>
          <a:xfrm>
            <a:off x="822960" y="3017520"/>
            <a:ext cx="10812780" cy="38404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hè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oi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đến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Hôm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nay,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mang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chiếc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máy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máy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đế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tròn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bên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3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cánh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bằng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nhựa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lồng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bảo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vệ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cánh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quay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vù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vù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bao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nhiêu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nóng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nực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bay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hết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máy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ngồi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rất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mát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mẻ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dễ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chịu</a:t>
            </a:r>
            <a:endParaRPr 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59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129051" y="2248493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Củng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8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19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3" action="ppaction://hlinksldjump"/>
            <a:extLst>
              <a:ext uri="{FF2B5EF4-FFF2-40B4-BE49-F238E27FC236}">
                <a16:creationId xmlns:a16="http://schemas.microsoft.com/office/drawing/2014/main" id="{51610815-90AC-4463-A02A-2631C4B67A8D}"/>
              </a:ext>
            </a:extLst>
          </p:cNvPr>
          <p:cNvSpPr/>
          <p:nvPr/>
        </p:nvSpPr>
        <p:spPr>
          <a:xfrm>
            <a:off x="6979920" y="6050280"/>
            <a:ext cx="2164080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EF1AB-B4D0-4F5F-8B39-FAE257D613F7}"/>
              </a:ext>
            </a:extLst>
          </p:cNvPr>
          <p:cNvSpPr txBox="1"/>
          <p:nvPr/>
        </p:nvSpPr>
        <p:spPr>
          <a:xfrm>
            <a:off x="1250066" y="1354238"/>
            <a:ext cx="5139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29C377-1663-4A93-951F-A769749FB432}"/>
              </a:ext>
            </a:extLst>
          </p:cNvPr>
          <p:cNvSpPr txBox="1"/>
          <p:nvPr/>
        </p:nvSpPr>
        <p:spPr>
          <a:xfrm>
            <a:off x="1250066" y="3300714"/>
            <a:ext cx="5030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Khi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mở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63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1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447800"/>
            <a:ext cx="4648200" cy="20764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92" b="99769" l="10000" r="95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36" r="4762"/>
          <a:stretch/>
        </p:blipFill>
        <p:spPr>
          <a:xfrm>
            <a:off x="0" y="457200"/>
            <a:ext cx="2625436" cy="23673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3917" l="3750" r="98667">
                        <a14:foregroundMark x1="44333" y1="17167" x2="45167" y2="20583"/>
                        <a14:foregroundMark x1="50167" y1="19167" x2="49833" y2="22250"/>
                        <a14:foregroundMark x1="39917" y1="30917" x2="40083" y2="34750"/>
                        <a14:foregroundMark x1="42750" y1="36583" x2="45333" y2="36583"/>
                        <a14:foregroundMark x1="49583" y1="40000" x2="48583" y2="42667"/>
                        <a14:foregroundMark x1="43500" y1="24667" x2="47167" y2="23000"/>
                        <a14:foregroundMark x1="61333" y1="19417" x2="62500" y2="23000"/>
                        <a14:foregroundMark x1="69000" y1="17583" x2="66750" y2="21833"/>
                        <a14:foregroundMark x1="72667" y1="21417" x2="71000" y2="25083"/>
                        <a14:foregroundMark x1="65167" y1="24250" x2="68000" y2="26250"/>
                        <a14:foregroundMark x1="72417" y1="27667" x2="74417" y2="27667"/>
                        <a14:foregroundMark x1="84167" y1="40167" x2="82083" y2="44667"/>
                        <a14:foregroundMark x1="82083" y1="47667" x2="85333" y2="48250"/>
                        <a14:foregroundMark x1="75833" y1="46250" x2="77250" y2="48500"/>
                        <a14:foregroundMark x1="65333" y1="60000" x2="68417" y2="61000"/>
                        <a14:foregroundMark x1="20500" y1="32333" x2="21083" y2="35750"/>
                        <a14:foregroundMark x1="10833" y1="34167" x2="16500" y2="34917"/>
                        <a14:foregroundMark x1="16833" y1="38583" x2="18250" y2="42250"/>
                        <a14:foregroundMark x1="18500" y1="46833" x2="21333" y2="45833"/>
                        <a14:foregroundMark x1="29000" y1="55167" x2="30000" y2="52917"/>
                        <a14:foregroundMark x1="25167" y1="62833" x2="27750" y2="66250"/>
                        <a14:foregroundMark x1="35833" y1="76000" x2="38250" y2="76000"/>
                        <a14:foregroundMark x1="38083" y1="83417" x2="36083" y2="87250"/>
                        <a14:foregroundMark x1="21750" y1="88500" x2="26000" y2="88500"/>
                        <a14:foregroundMark x1="11833" y1="83667" x2="12250" y2="86667"/>
                        <a14:foregroundMark x1="43750" y1="89500" x2="46750" y2="90500"/>
                        <a14:foregroundMark x1="70583" y1="79833" x2="70000" y2="83833"/>
                        <a14:foregroundMark x1="73250" y1="86667" x2="70833" y2="88083"/>
                        <a14:foregroundMark x1="78083" y1="76000" x2="81333" y2="77333"/>
                        <a14:foregroundMark x1="72833" y1="68250" x2="75250" y2="71333"/>
                        <a14:foregroundMark x1="81500" y1="88667" x2="83333" y2="9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4" t="15000" r="13235" b="5000"/>
          <a:stretch/>
        </p:blipFill>
        <p:spPr>
          <a:xfrm>
            <a:off x="7886700" y="34636"/>
            <a:ext cx="4038600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57199"/>
            <a:ext cx="2133600" cy="1143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551" b="97911" l="5556" r="91333">
                        <a14:foregroundMark x1="18000" y1="11175" x2="16222" y2="20627"/>
                        <a14:foregroundMark x1="13222" y1="14204" x2="12778" y2="19530"/>
                        <a14:foregroundMark x1="28778" y1="91123" x2="46778" y2="93368"/>
                        <a14:foregroundMark x1="70889" y1="93368" x2="89333" y2="90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0" t="3219" r="8518" b="3030"/>
          <a:stretch/>
        </p:blipFill>
        <p:spPr>
          <a:xfrm>
            <a:off x="2098011" y="1898939"/>
            <a:ext cx="1409701" cy="152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69" b="93196" l="0" r="99462">
                        <a14:foregroundMark x1="44308" y1="33149" x2="46846" y2="44462"/>
                        <a14:foregroundMark x1="57231" y1="31725" x2="54154" y2="50079"/>
                        <a14:foregroundMark x1="49769" y1="25870" x2="54923" y2="24842"/>
                        <a14:foregroundMark x1="46077" y1="77136" x2="44692" y2="85839"/>
                        <a14:foregroundMark x1="37846" y1="87104" x2="44538" y2="84810"/>
                        <a14:foregroundMark x1="58846" y1="78560" x2="59000" y2="90111"/>
                        <a14:foregroundMark x1="33538" y1="17563" x2="17231" y2="39557"/>
                        <a14:foregroundMark x1="45692" y1="17168" x2="45846" y2="19778"/>
                        <a14:foregroundMark x1="58231" y1="32516" x2="59231" y2="41614"/>
                        <a14:foregroundMark x1="41923" y1="33703" x2="41538" y2="40981"/>
                        <a14:foregroundMark x1="25231" y1="33703" x2="18154" y2="50079"/>
                        <a14:foregroundMark x1="8923" y1="31725" x2="14846" y2="55142"/>
                        <a14:foregroundMark x1="18538" y1="31092" x2="15846" y2="36946"/>
                        <a14:foregroundMark x1="7154" y1="33149" x2="2846" y2="41851"/>
                        <a14:foregroundMark x1="6231" y1="32358" x2="1077" y2="40981"/>
                        <a14:foregroundMark x1="10308" y1="50475" x2="12846" y2="51741"/>
                        <a14:foregroundMark x1="5000" y1="51108" x2="3231" y2="58782"/>
                        <a14:foregroundMark x1="7385" y1="81250" x2="5231" y2="90902"/>
                        <a14:foregroundMark x1="3846" y1="81646" x2="1846" y2="89320"/>
                        <a14:foregroundMark x1="9538" y1="83070" x2="7769" y2="91535"/>
                        <a14:foregroundMark x1="9923" y1="83465" x2="10308" y2="87263"/>
                        <a14:foregroundMark x1="20538" y1="79984" x2="21923" y2="89082"/>
                        <a14:foregroundMark x1="24462" y1="83623" x2="29538" y2="87263"/>
                        <a14:foregroundMark x1="25615" y1="83070" x2="31308" y2="86867"/>
                        <a14:foregroundMark x1="26462" y1="87500" x2="28615" y2="88687"/>
                        <a14:foregroundMark x1="54692" y1="39399" x2="47462" y2="47468"/>
                        <a14:foregroundMark x1="41154" y1="51503" x2="40154" y2="60601"/>
                        <a14:foregroundMark x1="59000" y1="33703" x2="62000" y2="40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34" r="33795" b="6665"/>
          <a:stretch/>
        </p:blipFill>
        <p:spPr>
          <a:xfrm>
            <a:off x="9282067" y="4119234"/>
            <a:ext cx="2286001" cy="12832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199" y="2313474"/>
            <a:ext cx="1257300" cy="18253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460" b="92677" l="0" r="100000">
                        <a14:foregroundMark x1="21616" y1="16597" x2="27677" y2="71849"/>
                        <a14:foregroundMark x1="21010" y1="51681" x2="21010" y2="58613"/>
                        <a14:backgroundMark x1="2828" y1="31933" x2="12121" y2="83193"/>
                        <a14:backgroundMark x1="49899" y1="31303" x2="49899" y2="83193"/>
                        <a14:backgroundMark x1="58586" y1="41176" x2="66667" y2="46008"/>
                        <a14:backgroundMark x1="80202" y1="47479" x2="88283" y2="41807"/>
                        <a14:backgroundMark x1="41212" y1="39076" x2="36364" y2="46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278"/>
          <a:stretch/>
        </p:blipFill>
        <p:spPr>
          <a:xfrm>
            <a:off x="1676400" y="3692236"/>
            <a:ext cx="2058354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272" y="2646730"/>
            <a:ext cx="1137329" cy="9152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11" y="2209800"/>
            <a:ext cx="1039920" cy="7229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51" y="2209800"/>
            <a:ext cx="967849" cy="6147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4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0" y="398959"/>
            <a:ext cx="2153327" cy="15720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018" y="3524250"/>
            <a:ext cx="2438400" cy="2438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99" y="4458566"/>
            <a:ext cx="1753077" cy="1219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250" y="2772301"/>
            <a:ext cx="1048683" cy="8127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4000" b="89935" l="10000" r="90000">
                        <a14:foregroundMark x1="42907" y1="33161" x2="47442" y2="33161"/>
                        <a14:foregroundMark x1="45465" y1="31484" x2="45465" y2="314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11" r="31111"/>
          <a:stretch/>
        </p:blipFill>
        <p:spPr>
          <a:xfrm>
            <a:off x="5974875" y="3692236"/>
            <a:ext cx="1295400" cy="1905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0" y="29350"/>
            <a:ext cx="1581150" cy="1554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0" r="32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35185" r="63490" b="31482"/>
          <a:stretch/>
        </p:blipFill>
        <p:spPr>
          <a:xfrm>
            <a:off x="3362114" y="4971333"/>
            <a:ext cx="1426110" cy="1371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778" b="96000" l="0" r="100000">
                        <a14:foregroundMark x1="42000" y1="55111" x2="48000" y2="66222"/>
                        <a14:foregroundMark x1="47556" y1="51111" x2="51111" y2="64667"/>
                        <a14:foregroundMark x1="55778" y1="48222" x2="55333" y2="6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56" t="33318" r="33663" b="31496"/>
          <a:stretch/>
        </p:blipFill>
        <p:spPr>
          <a:xfrm>
            <a:off x="11049000" y="4728834"/>
            <a:ext cx="1295400" cy="1447801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619" y="6015373"/>
            <a:ext cx="12150436" cy="92333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 prstMaterial="dkEdge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2A hẹn gặp lại các bạn ở bài sau nhé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C308312-BD4A-4C53-A8E5-79126E05DDDA}"/>
              </a:ext>
            </a:extLst>
          </p:cNvPr>
          <p:cNvSpPr/>
          <p:nvPr/>
        </p:nvSpPr>
        <p:spPr>
          <a:xfrm>
            <a:off x="8071884" y="211020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</p:spTree>
    <p:extLst>
      <p:ext uri="{BB962C8B-B14F-4D97-AF65-F5344CB8AC3E}">
        <p14:creationId xmlns:p14="http://schemas.microsoft.com/office/powerpoint/2010/main" val="68156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 action="ppaction://hlinksldjump"/>
            <a:extLst>
              <a:ext uri="{FF2B5EF4-FFF2-40B4-BE49-F238E27FC236}">
                <a16:creationId xmlns:a16="http://schemas.microsoft.com/office/drawing/2014/main" id="{BAC73DBC-8EDB-4C1D-ADC5-59A21F8A3FCD}"/>
              </a:ext>
            </a:extLst>
          </p:cNvPr>
          <p:cNvSpPr/>
          <p:nvPr/>
        </p:nvSpPr>
        <p:spPr>
          <a:xfrm>
            <a:off x="6979920" y="6050280"/>
            <a:ext cx="2164080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D9DFFB-2E60-49B7-AEC5-067BDDE415E2}"/>
              </a:ext>
            </a:extLst>
          </p:cNvPr>
          <p:cNvSpPr txBox="1"/>
          <p:nvPr/>
        </p:nvSpPr>
        <p:spPr>
          <a:xfrm>
            <a:off x="1250066" y="1354238"/>
            <a:ext cx="7561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Khi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mở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mấy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khổ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D634D9-AB63-4CB6-AA06-E200A0D86A17}"/>
              </a:ext>
            </a:extLst>
          </p:cNvPr>
          <p:cNvSpPr txBox="1"/>
          <p:nvPr/>
        </p:nvSpPr>
        <p:spPr>
          <a:xfrm>
            <a:off x="1250066" y="3300714"/>
            <a:ext cx="2499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khổ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57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 action="ppaction://hlinksldjump"/>
            <a:extLst>
              <a:ext uri="{FF2B5EF4-FFF2-40B4-BE49-F238E27FC236}">
                <a16:creationId xmlns:a16="http://schemas.microsoft.com/office/drawing/2014/main" id="{E8A3D8D8-1DFA-4A8B-9290-10ED9F0F074D}"/>
              </a:ext>
            </a:extLst>
          </p:cNvPr>
          <p:cNvSpPr/>
          <p:nvPr/>
        </p:nvSpPr>
        <p:spPr>
          <a:xfrm>
            <a:off x="6979920" y="6050280"/>
            <a:ext cx="2164080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F2F40B-0C06-41A2-98EB-3C7D4751E754}"/>
              </a:ext>
            </a:extLst>
          </p:cNvPr>
          <p:cNvSpPr txBox="1"/>
          <p:nvPr/>
        </p:nvSpPr>
        <p:spPr>
          <a:xfrm>
            <a:off x="1250066" y="1354238"/>
            <a:ext cx="61766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vi-VN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 màu ngoài, ruột trắng tinh,</a:t>
            </a:r>
            <a:endParaRPr lang="en-US" sz="3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Đợi chữ xinh xinh sẽ hiện lên dòng </a:t>
            </a:r>
            <a:endParaRPr lang="en-US" sz="3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Là gì?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46285-AC70-4F24-87DC-EF5358B6E211}"/>
              </a:ext>
            </a:extLst>
          </p:cNvPr>
          <p:cNvSpPr txBox="1"/>
          <p:nvPr/>
        </p:nvSpPr>
        <p:spPr>
          <a:xfrm>
            <a:off x="1250066" y="3300714"/>
            <a:ext cx="3195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vở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15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 action="ppaction://hlinksldjump"/>
            <a:extLst>
              <a:ext uri="{FF2B5EF4-FFF2-40B4-BE49-F238E27FC236}">
                <a16:creationId xmlns:a16="http://schemas.microsoft.com/office/drawing/2014/main" id="{1D6E0EC9-6BBF-42E5-9782-CD06E7F07821}"/>
              </a:ext>
            </a:extLst>
          </p:cNvPr>
          <p:cNvSpPr/>
          <p:nvPr/>
        </p:nvSpPr>
        <p:spPr>
          <a:xfrm>
            <a:off x="6979920" y="6050280"/>
            <a:ext cx="2164080" cy="64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A92D6B-6B91-4DB9-A69B-6920AF53839F}"/>
              </a:ext>
            </a:extLst>
          </p:cNvPr>
          <p:cNvSpPr txBox="1"/>
          <p:nvPr/>
        </p:nvSpPr>
        <p:spPr>
          <a:xfrm>
            <a:off x="1250066" y="1354238"/>
            <a:ext cx="425308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Thân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nghĩa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đầy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muốn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giỏi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Sẽ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E535D8-67EC-45C9-8FD9-E06670C45FE9}"/>
              </a:ext>
            </a:extLst>
          </p:cNvPr>
          <p:cNvSpPr txBox="1"/>
          <p:nvPr/>
        </p:nvSpPr>
        <p:spPr>
          <a:xfrm>
            <a:off x="1250066" y="3832342"/>
            <a:ext cx="3504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78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 txBox="1"/>
          <p:nvPr/>
        </p:nvSpPr>
        <p:spPr>
          <a:xfrm>
            <a:off x="1219201" y="2158784"/>
            <a:ext cx="10398133" cy="1621765"/>
          </a:xfrm>
          <a:prstGeom prst="rect">
            <a:avLst/>
          </a:prstGeom>
        </p:spPr>
        <p:txBody>
          <a:bodyPr spcFirstLastPara="1" vert="horz" lIns="121920" tIns="60960" rIns="121920" bIns="60960" numCol="1" rtlCol="0" anchor="t">
            <a:prstTxWarp prst="textArchUp">
              <a:avLst/>
            </a:prstTxWarp>
            <a:no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500" b="1" i="0" kern="1200" cap="all" spc="3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B082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6665" cap="none" spc="0" dirty="0" err="1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Ôn</a:t>
            </a:r>
            <a:r>
              <a:rPr lang="en-US" sz="6665" cap="none" spc="0" dirty="0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65" cap="none" spc="0" dirty="0" err="1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tập</a:t>
            </a:r>
            <a:r>
              <a:rPr lang="en-US" sz="6665" cap="none" spc="0" dirty="0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65" cap="none" spc="0" dirty="0" err="1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giữa</a:t>
            </a:r>
            <a:r>
              <a:rPr lang="en-US" sz="6665" cap="none" spc="0" dirty="0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65" cap="none" spc="0" dirty="0" err="1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6665" cap="none" spc="0" dirty="0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665" cap="none" spc="0" dirty="0" err="1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kì</a:t>
            </a:r>
            <a:r>
              <a:rPr lang="en-US" sz="6665" cap="none" spc="0" dirty="0">
                <a:ln w="22225">
                  <a:solidFill>
                    <a:srgbClr val="1B376E"/>
                  </a:solidFill>
                  <a:prstDash val="solid"/>
                </a:ln>
                <a:solidFill>
                  <a:srgbClr val="1B376E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endParaRPr kumimoji="0" lang="en-US" sz="6665" b="1" i="0" u="none" strike="noStrike" kern="1200" cap="none" spc="0" normalizeH="0" baseline="0" noProof="0" dirty="0">
              <a:ln w="22225">
                <a:solidFill>
                  <a:srgbClr val="1B376E"/>
                </a:solidFill>
                <a:prstDash val="solid"/>
              </a:ln>
              <a:solidFill>
                <a:srgbClr val="1B376E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Subtitle 2"/>
          <p:cNvSpPr txBox="1"/>
          <p:nvPr/>
        </p:nvSpPr>
        <p:spPr>
          <a:xfrm>
            <a:off x="1886986" y="910337"/>
            <a:ext cx="9062559" cy="1819865"/>
          </a:xfrm>
          <a:prstGeom prst="rect">
            <a:avLst/>
          </a:prstGeom>
        </p:spPr>
        <p:txBody>
          <a:bodyPr spcFirstLastPara="1" vert="horz" lIns="91440" tIns="45720" rIns="91440" bIns="45720" numCol="1" rtlCol="0" anchor="t">
            <a:prstTxWarp prst="textArchUp">
              <a:avLst/>
            </a:prstTxWarp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b="1" i="0" kern="1200" cap="all" spc="4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B082E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1" i="0" u="none" strike="noStrike" kern="1200" cap="all" spc="400" normalizeH="0" baseline="0" noProof="0" dirty="0">
              <a:ln>
                <a:noFill/>
              </a:ln>
              <a:solidFill>
                <a:srgbClr val="0B082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D12BB14D-2DFD-42A5-B0BB-B3761460B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6" name="Text Box 1">
            <a:extLst>
              <a:ext uri="{FF2B5EF4-FFF2-40B4-BE49-F238E27FC236}">
                <a16:creationId xmlns:a16="http://schemas.microsoft.com/office/drawing/2014/main" id="{3CDEA26E-6B92-427B-8BB5-2EE5E0A07FBF}"/>
              </a:ext>
            </a:extLst>
          </p:cNvPr>
          <p:cNvSpPr txBox="1"/>
          <p:nvPr/>
        </p:nvSpPr>
        <p:spPr>
          <a:xfrm>
            <a:off x="2285291" y="77433"/>
            <a:ext cx="9015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Bản</a:t>
            </a:r>
            <a:r>
              <a:rPr lang="en-US" dirty="0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dirty="0" err="1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quyền</a:t>
            </a:r>
            <a:r>
              <a:rPr lang="en-US" dirty="0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dirty="0" err="1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thuộc</a:t>
            </a:r>
            <a:r>
              <a:rPr lang="en-US" dirty="0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dirty="0" err="1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về</a:t>
            </a:r>
            <a:r>
              <a:rPr lang="en-US" dirty="0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: FB </a:t>
            </a:r>
            <a:r>
              <a:rPr lang="en-US" dirty="0" err="1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Hương</a:t>
            </a:r>
            <a:r>
              <a:rPr lang="en-US" dirty="0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dirty="0" err="1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Thảo</a:t>
            </a:r>
            <a:r>
              <a:rPr lang="en-US" dirty="0">
                <a:ln w="9525" cmpd="sng">
                  <a:noFill/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- https://www.facebook.com/huongthaoGADT/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538443" y="1395938"/>
            <a:ext cx="5903808" cy="2016125"/>
            <a:chOff x="1629446" y="1312036"/>
            <a:chExt cx="1974059" cy="1512168"/>
          </a:xfrm>
        </p:grpSpPr>
        <p:sp>
          <p:nvSpPr>
            <p:cNvPr id="16" name="15"/>
            <p:cNvSpPr/>
            <p:nvPr/>
          </p:nvSpPr>
          <p:spPr>
            <a:xfrm>
              <a:off x="1629446" y="1312036"/>
              <a:ext cx="1974059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1872032" y="1556684"/>
              <a:ext cx="1714631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1+2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BCA8D-C56A-4BFA-A2F6-0B79787B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4AE89-6E2D-4D38-9977-0573F3316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96C3CD-A804-48F3-AD0C-542596BA2A06}"/>
              </a:ext>
            </a:extLst>
          </p:cNvPr>
          <p:cNvSpPr txBox="1"/>
          <p:nvPr/>
        </p:nvSpPr>
        <p:spPr>
          <a:xfrm>
            <a:off x="382771" y="170121"/>
            <a:ext cx="9431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tương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nội</a:t>
            </a:r>
            <a:r>
              <a:rPr lang="en-US" sz="2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dung </a:t>
            </a:r>
            <a:r>
              <a:rPr lang="en-US" sz="2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endParaRPr lang="en-US" sz="2400" b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55CDB7-57B6-4AEC-AADC-62000D6C9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991929"/>
            <a:ext cx="6296025" cy="5695950"/>
          </a:xfrm>
          <a:prstGeom prst="rect">
            <a:avLst/>
          </a:prstGeom>
        </p:spPr>
      </p:pic>
      <p:pic>
        <p:nvPicPr>
          <p:cNvPr id="6" name="Content Placeholder 20" descr="logo">
            <a:extLst>
              <a:ext uri="{FF2B5EF4-FFF2-40B4-BE49-F238E27FC236}">
                <a16:creationId xmlns:a16="http://schemas.microsoft.com/office/drawing/2014/main" id="{58CB5D95-4822-49D6-B947-5403F2504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25093BB-D322-4EF6-9ECC-E4F7F357F1A2}"/>
              </a:ext>
            </a:extLst>
          </p:cNvPr>
          <p:cNvCxnSpPr>
            <a:cxnSpLocks/>
          </p:cNvCxnSpPr>
          <p:nvPr/>
        </p:nvCxnSpPr>
        <p:spPr>
          <a:xfrm>
            <a:off x="5241851" y="2200940"/>
            <a:ext cx="978196" cy="187133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21A4B73-D727-4982-918C-EBCBCFDD47E4}"/>
              </a:ext>
            </a:extLst>
          </p:cNvPr>
          <p:cNvCxnSpPr/>
          <p:nvPr/>
        </p:nvCxnSpPr>
        <p:spPr>
          <a:xfrm flipH="1">
            <a:off x="7070651" y="2200940"/>
            <a:ext cx="404037" cy="122806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0D00C52-1DEE-486B-A3CC-5915C3912FEC}"/>
              </a:ext>
            </a:extLst>
          </p:cNvPr>
          <p:cNvCxnSpPr/>
          <p:nvPr/>
        </p:nvCxnSpPr>
        <p:spPr>
          <a:xfrm flipH="1" flipV="1">
            <a:off x="5550195" y="3327991"/>
            <a:ext cx="1690577" cy="978195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AF07D00-F124-4E2B-AD6D-994030BADF6B}"/>
              </a:ext>
            </a:extLst>
          </p:cNvPr>
          <p:cNvCxnSpPr/>
          <p:nvPr/>
        </p:nvCxnSpPr>
        <p:spPr>
          <a:xfrm flipV="1">
            <a:off x="5433237" y="3189767"/>
            <a:ext cx="662763" cy="182880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EBC61DA-1E06-44B4-BB9B-2987B4D04894}"/>
              </a:ext>
            </a:extLst>
          </p:cNvPr>
          <p:cNvCxnSpPr/>
          <p:nvPr/>
        </p:nvCxnSpPr>
        <p:spPr>
          <a:xfrm flipV="1">
            <a:off x="4444409" y="3189767"/>
            <a:ext cx="574158" cy="57415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89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616</Words>
  <Application>Microsoft Office PowerPoint</Application>
  <PresentationFormat>Widescreen</PresentationFormat>
  <Paragraphs>89</Paragraphs>
  <Slides>30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30</vt:i4>
      </vt:variant>
    </vt:vector>
  </HeadingPairs>
  <TitlesOfParts>
    <vt:vector size="47" baseType="lpstr">
      <vt:lpstr>Microsoft YaHei</vt:lpstr>
      <vt:lpstr>Arial</vt:lpstr>
      <vt:lpstr>Arial Rounded MT Bold</vt:lpstr>
      <vt:lpstr>Arial-Rounded</vt:lpstr>
      <vt:lpstr>Calibri</vt:lpstr>
      <vt:lpstr>Calibri Light</vt:lpstr>
      <vt:lpstr>Gill Sans MT</vt:lpstr>
      <vt:lpstr>HP001 4 hang 1 ô ly</vt:lpstr>
      <vt:lpstr>Impact</vt:lpstr>
      <vt:lpstr>Times New Roman</vt:lpstr>
      <vt:lpstr>Badge</vt:lpstr>
      <vt:lpstr>3_Office Theme</vt:lpstr>
      <vt:lpstr>Office Theme</vt:lpstr>
      <vt:lpstr>4_Office Theme</vt:lpstr>
      <vt:lpstr>1_Default Design</vt:lpstr>
      <vt:lpstr>2_Office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</cp:lastModifiedBy>
  <cp:revision>13</cp:revision>
  <dcterms:created xsi:type="dcterms:W3CDTF">2021-05-24T13:36:31Z</dcterms:created>
  <dcterms:modified xsi:type="dcterms:W3CDTF">2024-04-16T02:21:50Z</dcterms:modified>
</cp:coreProperties>
</file>