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67" r:id="rId3"/>
    <p:sldMasterId id="2147483679" r:id="rId4"/>
  </p:sldMasterIdLst>
  <p:notesMasterIdLst>
    <p:notesMasterId r:id="rId26"/>
  </p:notesMasterIdLst>
  <p:sldIdLst>
    <p:sldId id="308" r:id="rId5"/>
    <p:sldId id="288" r:id="rId6"/>
    <p:sldId id="289" r:id="rId7"/>
    <p:sldId id="290" r:id="rId8"/>
    <p:sldId id="291" r:id="rId9"/>
    <p:sldId id="292" r:id="rId10"/>
    <p:sldId id="293" r:id="rId11"/>
    <p:sldId id="262" r:id="rId12"/>
    <p:sldId id="309" r:id="rId13"/>
    <p:sldId id="264" r:id="rId14"/>
    <p:sldId id="279" r:id="rId15"/>
    <p:sldId id="280" r:id="rId16"/>
    <p:sldId id="281" r:id="rId17"/>
    <p:sldId id="282" r:id="rId18"/>
    <p:sldId id="311" r:id="rId19"/>
    <p:sldId id="269" r:id="rId20"/>
    <p:sldId id="284" r:id="rId21"/>
    <p:sldId id="285" r:id="rId22"/>
    <p:sldId id="286" r:id="rId23"/>
    <p:sldId id="287" r:id="rId24"/>
    <p:sldId id="27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5" d="100"/>
          <a:sy n="55" d="100"/>
        </p:scale>
        <p:origin x="-418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332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165" indent="0">
              <a:buNone/>
              <a:defRPr sz="2700"/>
            </a:lvl4pPr>
            <a:lvl5pPr marL="2437765" indent="0">
              <a:buNone/>
              <a:defRPr sz="2700"/>
            </a:lvl5pPr>
            <a:lvl6pPr marL="3047365" indent="0">
              <a:buNone/>
              <a:defRPr sz="2700"/>
            </a:lvl6pPr>
            <a:lvl7pPr marL="3656965" indent="0">
              <a:buNone/>
              <a:defRPr sz="2700"/>
            </a:lvl7pPr>
            <a:lvl8pPr marL="4265930" indent="0">
              <a:buNone/>
              <a:defRPr sz="2700"/>
            </a:lvl8pPr>
            <a:lvl9pPr marL="487553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0E191392-46B3-4988-B725-C457EAD2BD85}" type="datetimeFigureOut">
              <a:rPr lang="en-US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15DE37A7-131E-4749-AAF7-688385F4FE99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6B4E1BB7-1AEA-4241-A1A4-B3E9CE44291D}" type="datetimeFigureOut">
              <a:rPr lang="en-US"/>
              <a:t>6/12/2021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6F9FDBEA-6FCD-439E-9496-7EE16FD1029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</p:sldLayoutIdLst>
  <p:transition spd="slow"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91A89-E8CE-409F-B6FB-2FE31E2C8F78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8.GIF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7.xml"/><Relationship Id="rId11" Type="http://schemas.openxmlformats.org/officeDocument/2006/relationships/slide" Target="slide4.xml"/><Relationship Id="rId5" Type="http://schemas.openxmlformats.org/officeDocument/2006/relationships/image" Target="../media/image4.jpeg"/><Relationship Id="rId10" Type="http://schemas.openxmlformats.org/officeDocument/2006/relationships/image" Target="../media/image6.GIF"/><Relationship Id="rId4" Type="http://schemas.openxmlformats.org/officeDocument/2006/relationships/audio" Target="../media/audio1.wav"/><Relationship Id="rId9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5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audio" Target="../media/audio3.wav"/><Relationship Id="rId10" Type="http://schemas.openxmlformats.org/officeDocument/2006/relationships/image" Target="../media/image7.png"/><Relationship Id="rId4" Type="http://schemas.openxmlformats.org/officeDocument/2006/relationships/audio" Target="../media/audio2.wav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5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audio" Target="../media/audio3.wav"/><Relationship Id="rId10" Type="http://schemas.openxmlformats.org/officeDocument/2006/relationships/slide" Target="slide3.xml"/><Relationship Id="rId4" Type="http://schemas.openxmlformats.org/officeDocument/2006/relationships/audio" Target="../media/audio2.wav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5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audio" Target="../media/audio3.wav"/><Relationship Id="rId10" Type="http://schemas.openxmlformats.org/officeDocument/2006/relationships/slide" Target="slide3.xml"/><Relationship Id="rId4" Type="http://schemas.openxmlformats.org/officeDocument/2006/relationships/audio" Target="../media/audio2.wav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5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audio" Target="../media/audio3.wav"/><Relationship Id="rId10" Type="http://schemas.openxmlformats.org/officeDocument/2006/relationships/slide" Target="slide3.xml"/><Relationship Id="rId4" Type="http://schemas.openxmlformats.org/officeDocument/2006/relationships/audio" Target="../media/audio2.wav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471930"/>
            <a:ext cx="9144000" cy="3785870"/>
          </a:xfrm>
        </p:spPr>
        <p:txBody>
          <a:bodyPr/>
          <a:lstStyle/>
          <a:p>
            <a:pPr lvl="1" algn="ctr" defTabSz="457200" fontAlgn="base">
              <a:lnSpc>
                <a:spcPct val="100000"/>
              </a:lnSpc>
              <a:buClrTx/>
              <a:buSzTx/>
              <a:buFontTx/>
              <a:defRPr/>
            </a:pPr>
            <a:r>
              <a:rPr lang="en-US" altLang="zh-CN" sz="7200" b="1" noProof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+mj-lt"/>
                <a:ea typeface="字魂17号-萌趣果冻体"/>
                <a:cs typeface="+mj-lt"/>
                <a:sym typeface="+mn-ea"/>
              </a:rPr>
              <a:t>Chào mừng các em đến với tiết Toán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2324100" cy="10591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215" y="1344295"/>
            <a:ext cx="9482455" cy="479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1005" y="144145"/>
            <a:ext cx="9061450" cy="2244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215" y="2388235"/>
            <a:ext cx="7574280" cy="14630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395" y="3851275"/>
            <a:ext cx="6839585" cy="1485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1295" y="5337175"/>
            <a:ext cx="5440045" cy="65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370" y="142875"/>
            <a:ext cx="2263140" cy="9677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35" y="1896745"/>
            <a:ext cx="10895965" cy="306451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359525" y="2596515"/>
            <a:ext cx="394970" cy="4972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4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049135" y="2596515"/>
            <a:ext cx="394970" cy="4972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5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728585" y="2596515"/>
            <a:ext cx="394970" cy="4972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6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428990" y="2596515"/>
            <a:ext cx="394970" cy="4972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7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787890" y="2596515"/>
            <a:ext cx="394970" cy="4972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9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40070" y="4138295"/>
            <a:ext cx="515620" cy="4972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/>
              <a:t>13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359525" y="4128135"/>
            <a:ext cx="515620" cy="4972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/>
              <a:t>14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049135" y="4138295"/>
            <a:ext cx="515620" cy="4972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/>
              <a:t>15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728585" y="4128135"/>
            <a:ext cx="515620" cy="4972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/>
              <a:t>16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787890" y="4138295"/>
            <a:ext cx="515620" cy="4972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/>
              <a:t>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3760" y="1417955"/>
            <a:ext cx="10708640" cy="337566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3072765" y="3326765"/>
            <a:ext cx="1095375" cy="96393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665345" y="3205480"/>
            <a:ext cx="2474595" cy="9734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2179955" y="3205480"/>
            <a:ext cx="3773170" cy="10140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9330690" y="2900680"/>
            <a:ext cx="821690" cy="13493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9107805" y="3175000"/>
            <a:ext cx="1054735" cy="10445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9930" y="1757680"/>
            <a:ext cx="10964545" cy="302323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5638800" y="2596515"/>
            <a:ext cx="436245" cy="5784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Đ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659120" y="3275965"/>
            <a:ext cx="436245" cy="5784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638800" y="3914775"/>
            <a:ext cx="436245" cy="5784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Đ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984230" y="2596515"/>
            <a:ext cx="436245" cy="5784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1014710" y="3275965"/>
            <a:ext cx="436245" cy="5784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Đ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1014710" y="3914775"/>
            <a:ext cx="436245" cy="5784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060" y="2718435"/>
            <a:ext cx="56965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Tiết 2</a:t>
            </a:r>
            <a:endParaRPr lang="en-US" sz="9600" b="1" i="1" dirty="0">
              <a:solidFill>
                <a:srgbClr val="FF0000"/>
              </a:solidFill>
              <a:latin typeface="Verdana" panose="020B0604030504040204" charset="0"/>
              <a:cs typeface="Verdana" panose="020B060403050404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505" y="78105"/>
            <a:ext cx="2354580" cy="10591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865" y="1137285"/>
            <a:ext cx="10033635" cy="24384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2595880" y="3691890"/>
            <a:ext cx="5284470" cy="83185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4400"/>
              <a:t>a. 0, 1, 2, 3, 4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656840" y="4867910"/>
            <a:ext cx="5284470" cy="83185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4400"/>
              <a:t>b. 4, 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7" grpId="0" bldLvl="0" animBg="1"/>
      <p:bldP spid="1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1115" y="1764665"/>
            <a:ext cx="10281920" cy="292735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685665" y="3611245"/>
            <a:ext cx="466090" cy="55753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 descr="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6315" y="274955"/>
            <a:ext cx="10199370" cy="33769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325" y="3065145"/>
            <a:ext cx="5100320" cy="104267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4929505" y="3002915"/>
            <a:ext cx="841375" cy="58801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51</a:t>
            </a:r>
          </a:p>
        </p:txBody>
      </p:sp>
      <p:sp>
        <p:nvSpPr>
          <p:cNvPr id="9" name="Oval 8"/>
          <p:cNvSpPr/>
          <p:nvPr/>
        </p:nvSpPr>
        <p:spPr>
          <a:xfrm>
            <a:off x="5182235" y="3590925"/>
            <a:ext cx="841375" cy="58801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50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325" y="4279900"/>
            <a:ext cx="4862195" cy="1108710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5081270" y="4279900"/>
            <a:ext cx="841375" cy="58801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48</a:t>
            </a:r>
          </a:p>
        </p:txBody>
      </p:sp>
      <p:sp>
        <p:nvSpPr>
          <p:cNvPr id="13" name="Oval 12"/>
          <p:cNvSpPr/>
          <p:nvPr/>
        </p:nvSpPr>
        <p:spPr>
          <a:xfrm>
            <a:off x="4843145" y="4867910"/>
            <a:ext cx="841375" cy="58801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53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690" y="5540375"/>
            <a:ext cx="5885180" cy="1318260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4843145" y="5540375"/>
            <a:ext cx="841375" cy="58801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50</a:t>
            </a:r>
          </a:p>
        </p:txBody>
      </p:sp>
      <p:sp>
        <p:nvSpPr>
          <p:cNvPr id="17" name="Oval 16"/>
          <p:cNvSpPr/>
          <p:nvPr/>
        </p:nvSpPr>
        <p:spPr>
          <a:xfrm>
            <a:off x="4772660" y="6133465"/>
            <a:ext cx="627380" cy="58801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/>
              <a:t>51</a:t>
            </a:r>
          </a:p>
        </p:txBody>
      </p:sp>
      <p:sp>
        <p:nvSpPr>
          <p:cNvPr id="18" name="Oval 17"/>
          <p:cNvSpPr/>
          <p:nvPr/>
        </p:nvSpPr>
        <p:spPr>
          <a:xfrm>
            <a:off x="6172835" y="6133465"/>
            <a:ext cx="627380" cy="58801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/>
              <a:t>52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2" grpId="0" animBg="1"/>
      <p:bldP spid="12" grpId="1" animBg="1"/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055" y="78740"/>
            <a:ext cx="1360805" cy="792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080" y="1417320"/>
            <a:ext cx="8229600" cy="399669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859405" y="2789555"/>
            <a:ext cx="1085850" cy="53721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52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879725" y="3397885"/>
            <a:ext cx="1085850" cy="53721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85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859405" y="4027170"/>
            <a:ext cx="1085850" cy="53721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68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59405" y="4605020"/>
            <a:ext cx="1085850" cy="53721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71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194675" y="2789555"/>
            <a:ext cx="1085850" cy="5372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54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225155" y="3397885"/>
            <a:ext cx="1085850" cy="5372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87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194675" y="4027170"/>
            <a:ext cx="1085850" cy="48577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70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194675" y="4605020"/>
            <a:ext cx="1085850" cy="5372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73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705229" y="2026920"/>
            <a:ext cx="1901336" cy="19013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566326" y="2026920"/>
            <a:ext cx="1901336" cy="19013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869161" y="2460674"/>
            <a:ext cx="1901336" cy="1901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262529" y="2243797"/>
            <a:ext cx="1901336" cy="19013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99146" y="793799"/>
            <a:ext cx="3333750" cy="333375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153296" y="1472922"/>
            <a:ext cx="5806398" cy="11079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0" normalizeH="0" baseline="0" noProof="0" dirty="0" err="1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Gà</a:t>
            </a:r>
            <a:r>
              <a:rPr kumimoji="0" lang="en-US" sz="6600" b="1" i="0" u="none" strike="noStrike" kern="1200" cap="none" spc="0" normalizeH="0" baseline="0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qua </a:t>
            </a:r>
            <a:r>
              <a:rPr kumimoji="0" lang="en-US" sz="6600" b="1" i="0" u="none" strike="noStrike" kern="1200" cap="none" spc="0" normalizeH="0" baseline="0" noProof="0" dirty="0" err="1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cầu</a:t>
            </a:r>
            <a:endParaRPr kumimoji="0" lang="en-US" sz="66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rgbClr val="ED7D31"/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bensound-budd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51695" y="-8572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1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6300" y="274320"/>
            <a:ext cx="10497820" cy="5827395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0" y="2637155"/>
            <a:ext cx="2493645" cy="2931160"/>
          </a:xfrm>
          <a:prstGeom prst="cloud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Thỏ trắng chạy ở lần số 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b="1205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68028" y="166200"/>
            <a:ext cx="74559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CHÀO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TẠM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BIỆT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 spd="slow">
    <p:random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1422669" y="3174271"/>
            <a:ext cx="752004" cy="1183099"/>
          </a:xfrm>
          <a:prstGeom prst="rect">
            <a:avLst/>
          </a:prstGeom>
        </p:spPr>
      </p:pic>
      <p:pic>
        <p:nvPicPr>
          <p:cNvPr id="14" name="Picture 1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240479" y="2735172"/>
            <a:ext cx="752004" cy="1183099"/>
          </a:xfrm>
          <a:prstGeom prst="rect">
            <a:avLst/>
          </a:prstGeom>
        </p:spPr>
      </p:pic>
      <p:pic>
        <p:nvPicPr>
          <p:cNvPr id="19" name="Picture 1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856070" y="3174300"/>
            <a:ext cx="710625" cy="111799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4744" y="1033977"/>
            <a:ext cx="2956412" cy="2832074"/>
          </a:xfrm>
          <a:prstGeom prst="rect">
            <a:avLst/>
          </a:prstGeom>
        </p:spPr>
      </p:pic>
      <p:sp>
        <p:nvSpPr>
          <p:cNvPr id="15" name="4"/>
          <p:cNvSpPr/>
          <p:nvPr/>
        </p:nvSpPr>
        <p:spPr>
          <a:xfrm>
            <a:off x="5981039" y="4060600"/>
            <a:ext cx="841792" cy="1181686"/>
          </a:xfrm>
          <a:prstGeom prst="flowChartOffpage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3"/>
          <p:cNvSpPr/>
          <p:nvPr/>
        </p:nvSpPr>
        <p:spPr>
          <a:xfrm>
            <a:off x="5981039" y="4072103"/>
            <a:ext cx="841792" cy="1181686"/>
          </a:xfrm>
          <a:prstGeom prst="flowChartOffpage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2"/>
          <p:cNvSpPr/>
          <p:nvPr/>
        </p:nvSpPr>
        <p:spPr>
          <a:xfrm>
            <a:off x="5968618" y="4072103"/>
            <a:ext cx="841792" cy="1181686"/>
          </a:xfrm>
          <a:prstGeom prst="flowChartOffpage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1"/>
          <p:cNvSpPr/>
          <p:nvPr/>
        </p:nvSpPr>
        <p:spPr>
          <a:xfrm>
            <a:off x="5956197" y="4083606"/>
            <a:ext cx="841792" cy="1181686"/>
          </a:xfrm>
          <a:prstGeom prst="flowChartOffpage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9487592" y="2681574"/>
            <a:ext cx="752880" cy="1184477"/>
          </a:xfrm>
          <a:prstGeom prst="rect">
            <a:avLst/>
          </a:prstGeom>
        </p:spPr>
      </p:pic>
      <p:pic>
        <p:nvPicPr>
          <p:cNvPr id="11" name="bensound-budd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651397" y="-8763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1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81481E-6 L -0.6875 0.0145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75" y="71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6 L -0.79101 0.0226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57" y="113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90156 -0.0347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78" y="-17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-0.91445 -0.0231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729" y="-11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304731" y="1881552"/>
            <a:ext cx="2356193" cy="23561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78974" y="1055077"/>
            <a:ext cx="2857940" cy="3182668"/>
          </a:xfrm>
          <a:prstGeom prst="rect">
            <a:avLst/>
          </a:prstGeom>
        </p:spPr>
      </p:pic>
      <p:sp>
        <p:nvSpPr>
          <p:cNvPr id="9" name="Hexagon 8">
            <a:hlinkClick r:id="rId9" action="ppaction://hlinksldjump"/>
          </p:cNvPr>
          <p:cNvSpPr/>
          <p:nvPr/>
        </p:nvSpPr>
        <p:spPr>
          <a:xfrm>
            <a:off x="10916529" y="5656806"/>
            <a:ext cx="1124129" cy="969077"/>
          </a:xfrm>
          <a:prstGeom prst="hexag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Quay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1386037" y="25565"/>
            <a:ext cx="9202029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4054757" y="58176"/>
            <a:ext cx="3449805" cy="668542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A"/>
          <p:cNvSpPr/>
          <p:nvPr/>
        </p:nvSpPr>
        <p:spPr>
          <a:xfrm>
            <a:off x="859517" y="4030933"/>
            <a:ext cx="4436714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A.4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"/>
          <p:cNvSpPr/>
          <p:nvPr/>
        </p:nvSpPr>
        <p:spPr>
          <a:xfrm>
            <a:off x="6454724" y="4030933"/>
            <a:ext cx="460195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"/>
          <p:cNvSpPr/>
          <p:nvPr/>
        </p:nvSpPr>
        <p:spPr>
          <a:xfrm>
            <a:off x="856011" y="5026355"/>
            <a:ext cx="4419746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D"/>
          <p:cNvSpPr/>
          <p:nvPr/>
        </p:nvSpPr>
        <p:spPr>
          <a:xfrm>
            <a:off x="6522941" y="5026354"/>
            <a:ext cx="4533734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22759" y="873163"/>
            <a:ext cx="5332940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44 = 40 + ?</a:t>
            </a:r>
            <a:endParaRPr kumimoji="0" lang="en-US" sz="4400" b="0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304731" y="1881552"/>
            <a:ext cx="2356193" cy="23561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78974" y="1055077"/>
            <a:ext cx="2857940" cy="3182668"/>
          </a:xfrm>
          <a:prstGeom prst="rect">
            <a:avLst/>
          </a:prstGeom>
        </p:spPr>
      </p:pic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1386037" y="25565"/>
            <a:ext cx="9202029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4054757" y="58176"/>
            <a:ext cx="3449805" cy="668542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A"/>
          <p:cNvSpPr/>
          <p:nvPr/>
        </p:nvSpPr>
        <p:spPr>
          <a:xfrm>
            <a:off x="849996" y="5026354"/>
            <a:ext cx="4436714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"/>
          <p:cNvSpPr/>
          <p:nvPr/>
        </p:nvSpPr>
        <p:spPr>
          <a:xfrm>
            <a:off x="6454724" y="4030933"/>
            <a:ext cx="460195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C.6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"/>
          <p:cNvSpPr/>
          <p:nvPr/>
        </p:nvSpPr>
        <p:spPr>
          <a:xfrm>
            <a:off x="871218" y="4047494"/>
            <a:ext cx="4419746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.7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D"/>
          <p:cNvSpPr/>
          <p:nvPr/>
        </p:nvSpPr>
        <p:spPr>
          <a:xfrm>
            <a:off x="6522941" y="5026354"/>
            <a:ext cx="4533734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D.5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22759" y="873163"/>
            <a:ext cx="5332940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68 = 60 + ?</a:t>
            </a:r>
            <a:endParaRPr kumimoji="0" lang="en-US" sz="4400" b="0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Hexagon 1">
            <a:hlinkClick r:id="rId10" action="ppaction://hlinksldjump"/>
          </p:cNvPr>
          <p:cNvSpPr/>
          <p:nvPr/>
        </p:nvSpPr>
        <p:spPr>
          <a:xfrm>
            <a:off x="10916529" y="5656806"/>
            <a:ext cx="1124129" cy="969077"/>
          </a:xfrm>
          <a:prstGeom prst="hexag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Quay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304731" y="1881552"/>
            <a:ext cx="2356193" cy="23561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78974" y="1055077"/>
            <a:ext cx="2857940" cy="3182668"/>
          </a:xfrm>
          <a:prstGeom prst="rect">
            <a:avLst/>
          </a:prstGeom>
        </p:spPr>
      </p:pic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1386037" y="25565"/>
            <a:ext cx="9202029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4054757" y="58176"/>
            <a:ext cx="3449805" cy="668542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A"/>
          <p:cNvSpPr/>
          <p:nvPr/>
        </p:nvSpPr>
        <p:spPr>
          <a:xfrm>
            <a:off x="6172469" y="3999975"/>
            <a:ext cx="4884206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"/>
          <p:cNvSpPr/>
          <p:nvPr/>
        </p:nvSpPr>
        <p:spPr>
          <a:xfrm>
            <a:off x="514349" y="4004719"/>
            <a:ext cx="4761407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"/>
          <p:cNvSpPr/>
          <p:nvPr/>
        </p:nvSpPr>
        <p:spPr>
          <a:xfrm>
            <a:off x="514349" y="5026355"/>
            <a:ext cx="4761407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D"/>
          <p:cNvSpPr/>
          <p:nvPr/>
        </p:nvSpPr>
        <p:spPr>
          <a:xfrm>
            <a:off x="6172469" y="5026354"/>
            <a:ext cx="4884206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22759" y="873163"/>
            <a:ext cx="5332940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65 = 60 + ?</a:t>
            </a:r>
            <a:endParaRPr kumimoji="0" lang="en-US" sz="4400" b="0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Hexagon 1">
            <a:hlinkClick r:id="rId10" action="ppaction://hlinksldjump"/>
          </p:cNvPr>
          <p:cNvSpPr/>
          <p:nvPr/>
        </p:nvSpPr>
        <p:spPr>
          <a:xfrm>
            <a:off x="10916529" y="5656806"/>
            <a:ext cx="1124129" cy="969077"/>
          </a:xfrm>
          <a:prstGeom prst="hexag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Quay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304731" y="1881552"/>
            <a:ext cx="2356193" cy="23561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78974" y="1055077"/>
            <a:ext cx="2857940" cy="3182668"/>
          </a:xfrm>
          <a:prstGeom prst="rect">
            <a:avLst/>
          </a:prstGeom>
        </p:spPr>
      </p:pic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1386037" y="25565"/>
            <a:ext cx="9202029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4054757" y="58176"/>
            <a:ext cx="3449805" cy="668542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A"/>
          <p:cNvSpPr/>
          <p:nvPr/>
        </p:nvSpPr>
        <p:spPr>
          <a:xfrm>
            <a:off x="6454724" y="5001749"/>
            <a:ext cx="455344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A.90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"/>
          <p:cNvSpPr/>
          <p:nvPr/>
        </p:nvSpPr>
        <p:spPr>
          <a:xfrm>
            <a:off x="6454724" y="4030933"/>
            <a:ext cx="460195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C.94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"/>
          <p:cNvSpPr/>
          <p:nvPr/>
        </p:nvSpPr>
        <p:spPr>
          <a:xfrm>
            <a:off x="856011" y="5026355"/>
            <a:ext cx="4419746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B.93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D"/>
          <p:cNvSpPr/>
          <p:nvPr/>
        </p:nvSpPr>
        <p:spPr>
          <a:xfrm>
            <a:off x="849996" y="4020528"/>
            <a:ext cx="4425761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D.91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22759" y="873163"/>
            <a:ext cx="5332940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92 = ? + 2</a:t>
            </a:r>
            <a:endParaRPr kumimoji="0" lang="en-US" sz="4400" b="0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Hexagon 1">
            <a:hlinkClick r:id="rId10" action="ppaction://hlinksldjump"/>
          </p:cNvPr>
          <p:cNvSpPr/>
          <p:nvPr/>
        </p:nvSpPr>
        <p:spPr>
          <a:xfrm>
            <a:off x="10916529" y="5656806"/>
            <a:ext cx="1124129" cy="969077"/>
          </a:xfrm>
          <a:prstGeom prst="hexag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Quay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" y="1240"/>
            <a:ext cx="12187592" cy="68555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96" y="4216123"/>
            <a:ext cx="3188719" cy="26711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" y="1239"/>
            <a:ext cx="2100922" cy="22689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101" y="1496717"/>
            <a:ext cx="1694696" cy="216190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8694" y="1698765"/>
            <a:ext cx="11378129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1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j-lt"/>
              </a:rPr>
              <a:t>Bài 2:</a:t>
            </a:r>
            <a:r>
              <a:rPr kumimoji="0" lang="en-US" sz="6600" b="1" i="0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Tia số. Số liền trước,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 liền sau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060" y="2718435"/>
            <a:ext cx="56965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Tiết 1</a:t>
            </a:r>
            <a:endParaRPr lang="en-US" sz="9600" b="1" i="1" dirty="0">
              <a:solidFill>
                <a:srgbClr val="FF0000"/>
              </a:solidFill>
              <a:latin typeface="Verdana" panose="020B0604030504040204" charset="0"/>
              <a:cs typeface="Verdana" panose="020B060403050404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Custom</PresentationFormat>
  <Paragraphs>91</Paragraphs>
  <Slides>21</Slides>
  <Notes>1</Notes>
  <HiddenSlides>0</HiddenSlides>
  <MMClips>6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3_Office Theme</vt:lpstr>
      <vt:lpstr>4_Office 主题</vt:lpstr>
      <vt:lpstr>4_Office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84966</cp:lastModifiedBy>
  <cp:revision>11</cp:revision>
  <dcterms:created xsi:type="dcterms:W3CDTF">2021-05-04T09:55:00Z</dcterms:created>
  <dcterms:modified xsi:type="dcterms:W3CDTF">2021-06-12T15:16:09Z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