
<file path=[Content_Types].xml><?xml version="1.0" encoding="utf-8"?>
<Types xmlns="http://schemas.openxmlformats.org/package/2006/content-types">
  <Default Extension="GIF" ContentType="image/gif"/>
  <Default Extension="jpeg" ContentType="image/jpeg"/>
  <Default Extension="mp3" ContentType="audio/m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theme/theme5.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4" r:id="rId3"/>
    <p:sldMasterId id="2147483686" r:id="rId4"/>
    <p:sldMasterId id="2147483698" r:id="rId5"/>
    <p:sldMasterId id="2147483700" r:id="rId6"/>
  </p:sldMasterIdLst>
  <p:notesMasterIdLst>
    <p:notesMasterId r:id="rId44"/>
  </p:notesMasterIdLst>
  <p:sldIdLst>
    <p:sldId id="257" r:id="rId7"/>
    <p:sldId id="258" r:id="rId8"/>
    <p:sldId id="259" r:id="rId9"/>
    <p:sldId id="260" r:id="rId10"/>
    <p:sldId id="261"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3" r:id="rId30"/>
    <p:sldId id="284" r:id="rId31"/>
    <p:sldId id="285" r:id="rId32"/>
    <p:sldId id="286" r:id="rId33"/>
    <p:sldId id="299" r:id="rId34"/>
    <p:sldId id="300" r:id="rId35"/>
    <p:sldId id="301" r:id="rId36"/>
    <p:sldId id="302" r:id="rId37"/>
    <p:sldId id="292" r:id="rId38"/>
    <p:sldId id="303" r:id="rId39"/>
    <p:sldId id="304" r:id="rId40"/>
    <p:sldId id="295" r:id="rId41"/>
    <p:sldId id="306" r:id="rId42"/>
    <p:sldId id="298"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im Anh" initials="KA"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1" autoAdjust="0"/>
    <p:restoredTop sz="94660"/>
  </p:normalViewPr>
  <p:slideViewPr>
    <p:cSldViewPr snapToGrid="0">
      <p:cViewPr varScale="1">
        <p:scale>
          <a:sx n="110" d="100"/>
          <a:sy n="110" d="100"/>
        </p:scale>
        <p:origin x="576" y="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theme" Target="theme/them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FD42F7-718C-4B98-AAEC-167E6DDD60A7}" type="datetimeFigureOut">
              <a:rPr lang="en-US" smtClean="0"/>
              <a:t>16/4/2024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B2AA4F-B828-4D7C-AFD3-893933DAFCB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sym typeface="+mn-ea"/>
              </a:rPr>
              <a:t>Thiết kế bởi: Hương Thảo - tranthao121006@gmail.com</a:t>
            </a:r>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97F697-5284-4A62-9B07-370CE14EBE5B}" type="slidenum">
              <a:rPr lang="zh-CN" altLang="en-US" smtClean="0"/>
              <a:t>17</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sym typeface="+mn-ea"/>
              </a:rPr>
              <a:t>Thiết kế bởi: Hương Thảo - tranthao121006@gmail.com</a:t>
            </a:r>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t>21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t>26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t>32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Bài</a:t>
            </a:r>
            <a:r>
              <a:rPr lang="en-US" dirty="0"/>
              <a:t> </a:t>
            </a:r>
            <a:r>
              <a:rPr lang="en-US" dirty="0" err="1"/>
              <a:t>giảng</a:t>
            </a:r>
            <a:r>
              <a:rPr lang="en-US" dirty="0"/>
              <a:t> </a:t>
            </a:r>
            <a:r>
              <a:rPr lang="en-US" dirty="0" err="1"/>
              <a:t>được</a:t>
            </a:r>
            <a:r>
              <a:rPr lang="en-US" dirty="0"/>
              <a:t> </a:t>
            </a:r>
            <a:r>
              <a:rPr lang="en-US" dirty="0" err="1"/>
              <a:t>thiết</a:t>
            </a:r>
            <a:r>
              <a:rPr lang="en-US" dirty="0"/>
              <a:t> </a:t>
            </a:r>
            <a:r>
              <a:rPr lang="en-US" dirty="0" err="1"/>
              <a:t>kế</a:t>
            </a:r>
            <a:r>
              <a:rPr lang="en-US" dirty="0"/>
              <a:t> </a:t>
            </a:r>
            <a:r>
              <a:rPr lang="en-US" dirty="0" err="1"/>
              <a:t>bởi</a:t>
            </a:r>
            <a:r>
              <a:rPr lang="en-US" dirty="0"/>
              <a:t>: </a:t>
            </a:r>
            <a:r>
              <a:rPr lang="en-US" dirty="0" err="1"/>
              <a:t>Hương Thảo</a:t>
            </a:r>
            <a:endParaRPr lang="en-US" dirty="0"/>
          </a:p>
        </p:txBody>
      </p:sp>
      <p:sp>
        <p:nvSpPr>
          <p:cNvPr id="4" name="Slide Number Placeholder 3"/>
          <p:cNvSpPr>
            <a:spLocks noGrp="1"/>
          </p:cNvSpPr>
          <p:nvPr>
            <p:ph type="sldNum" sz="quarter" idx="5"/>
          </p:nvPr>
        </p:nvSpPr>
        <p:spPr/>
        <p:txBody>
          <a:bodyPr/>
          <a:lstStyle/>
          <a:p>
            <a:fld id="{5C02AEFD-FEDB-4542-BE9E-D4DED9AFC90C}" type="slidenum">
              <a:rPr lang="en-US" smtClean="0"/>
              <a:t>37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sym typeface="+mn-ea"/>
              </a:rPr>
              <a:t>Thiết kế bởi: Hương Thảo - tranthao121006@gmail.com</a:t>
            </a: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sym typeface="+mn-ea"/>
              </a:rPr>
              <a:t>Thiết kế bởi: Hương Thảo - tranthao121006@gmail.com</a:t>
            </a:r>
            <a:endParaRPr lang="zh-CN" altLang="en-US"/>
          </a:p>
        </p:txBody>
      </p:sp>
      <p:sp>
        <p:nvSpPr>
          <p:cNvPr id="4" name="灯片编号占位符 3"/>
          <p:cNvSpPr>
            <a:spLocks noGrp="1"/>
          </p:cNvSpPr>
          <p:nvPr>
            <p:ph type="sldNum" sz="quarter" idx="10"/>
          </p:nvPr>
        </p:nvSpPr>
        <p:spPr/>
        <p:txBody>
          <a:bodyPr/>
          <a:lstStyle/>
          <a:p>
            <a:fld id="{2797F697-5284-4A62-9B07-370CE14EBE5B}" type="slidenum">
              <a:rPr lang="zh-CN" altLang="en-US" smtClean="0"/>
              <a:t>10</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97F697-5284-4A62-9B07-370CE14EBE5B}" type="slidenum">
              <a:rPr lang="zh-CN" altLang="en-US" smtClean="0"/>
              <a:t>11</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dirty="0" err="1"/>
              <a:t>Bài</a:t>
            </a:r>
            <a:r>
              <a:rPr lang="en-US" dirty="0"/>
              <a:t> </a:t>
            </a:r>
            <a:r>
              <a:rPr lang="en-US" dirty="0" err="1"/>
              <a:t>giảng</a:t>
            </a:r>
            <a:r>
              <a:rPr lang="en-US" dirty="0"/>
              <a:t> </a:t>
            </a:r>
            <a:r>
              <a:rPr lang="en-US" dirty="0" err="1"/>
              <a:t>được</a:t>
            </a:r>
            <a:r>
              <a:rPr lang="en-US" dirty="0"/>
              <a:t> </a:t>
            </a:r>
            <a:r>
              <a:rPr lang="en-US" dirty="0" err="1"/>
              <a:t>thiết</a:t>
            </a:r>
            <a:r>
              <a:rPr lang="en-US" dirty="0"/>
              <a:t> </a:t>
            </a:r>
            <a:r>
              <a:rPr lang="en-US" dirty="0" err="1"/>
              <a:t>kế</a:t>
            </a:r>
            <a:r>
              <a:rPr lang="en-US" dirty="0"/>
              <a:t> </a:t>
            </a:r>
            <a:r>
              <a:rPr lang="en-US" dirty="0" err="1"/>
              <a:t>bởi</a:t>
            </a:r>
            <a:r>
              <a:rPr lang="en-US" dirty="0"/>
              <a:t>: </a:t>
            </a:r>
            <a:r>
              <a:rPr lang="en-US" dirty="0" err="1"/>
              <a:t>Phạm</a:t>
            </a:r>
            <a:r>
              <a:rPr lang="en-US" dirty="0"/>
              <a:t> </a:t>
            </a:r>
            <a:r>
              <a:rPr lang="en-US" dirty="0" err="1"/>
              <a:t>Duyên</a:t>
            </a:r>
            <a:endParaRPr lang="en-US" dirty="0"/>
          </a:p>
          <a:p>
            <a:endParaRPr lang="zh-CN" altLang="en-US" dirty="0"/>
          </a:p>
        </p:txBody>
      </p:sp>
      <p:sp>
        <p:nvSpPr>
          <p:cNvPr id="4" name="灯片编号占位符 3"/>
          <p:cNvSpPr>
            <a:spLocks noGrp="1"/>
          </p:cNvSpPr>
          <p:nvPr>
            <p:ph type="sldNum" sz="quarter" idx="10"/>
          </p:nvPr>
        </p:nvSpPr>
        <p:spPr/>
        <p:txBody>
          <a:bodyPr/>
          <a:lstStyle/>
          <a:p>
            <a:fld id="{C256B7D7-24F9-4490-B2DA-DD66701C2C20}" type="slidenum">
              <a:rPr lang="zh-CN" altLang="en-US" smtClean="0"/>
              <a:t>13</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97F697-5284-4A62-9B07-370CE14EBE5B}" type="slidenum">
              <a:rPr lang="zh-CN" altLang="en-US" smtClean="0"/>
              <a:t>14</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97F697-5284-4A62-9B07-370CE14EBE5B}" type="slidenum">
              <a:rPr lang="zh-CN" altLang="en-US" smtClean="0"/>
              <a:t>15</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97F697-5284-4A62-9B07-370CE14EBE5B}" type="slidenum">
              <a:rPr lang="zh-CN" altLang="en-US" smtClean="0"/>
              <a:t>16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F7930D4-6E6A-4F63-8926-E066E9E16393}" type="datetimeFigureOut">
              <a:rPr lang="en-US" smtClean="0">
                <a:solidFill>
                  <a:prstClr val="black">
                    <a:tint val="75000"/>
                  </a:prstClr>
                </a:solidFill>
              </a:rPr>
              <a:t>16/4/2024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F7930D4-6E6A-4F63-8926-E066E9E16393}" type="datetimeFigureOut">
              <a:rPr lang="en-US" smtClean="0">
                <a:solidFill>
                  <a:prstClr val="black">
                    <a:tint val="75000"/>
                  </a:prstClr>
                </a:solidFill>
              </a:rPr>
              <a:t>16/4/2024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F7930D4-6E6A-4F63-8926-E066E9E16393}" type="datetimeFigureOut">
              <a:rPr lang="en-US" smtClean="0">
                <a:solidFill>
                  <a:prstClr val="black">
                    <a:tint val="75000"/>
                  </a:prstClr>
                </a:solidFill>
              </a:rPr>
              <a:t>16/4/2024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5983328-5D9C-4CDA-A4B0-8F0932BA2C1A}"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5983328-5D9C-4CDA-A4B0-8F0932BA2C1A}"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5983328-5D9C-4CDA-A4B0-8F0932BA2C1A}" type="datetimeFigureOut">
              <a:rPr lang="en-US" smtClean="0"/>
              <a:t>16/4/2024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5983328-5D9C-4CDA-A4B0-8F0932BA2C1A}" type="datetimeFigureOut">
              <a:rPr lang="en-US" smtClean="0"/>
              <a:t>16/4/2024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5983328-5D9C-4CDA-A4B0-8F0932BA2C1A}" type="datetimeFigureOut">
              <a:rPr lang="en-US" smtClean="0"/>
              <a:t>16/4/2024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983328-5D9C-4CDA-A4B0-8F0932BA2C1A}" type="datetimeFigureOut">
              <a:rPr lang="en-US" smtClean="0"/>
              <a:t>16/4/2024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5983328-5D9C-4CDA-A4B0-8F0932BA2C1A}" type="datetimeFigureOut">
              <a:rPr lang="en-US" smtClean="0"/>
              <a:t>16/4/2024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F7930D4-6E6A-4F63-8926-E066E9E16393}" type="datetimeFigureOut">
              <a:rPr lang="en-US" smtClean="0">
                <a:solidFill>
                  <a:prstClr val="black">
                    <a:tint val="75000"/>
                  </a:prstClr>
                </a:solidFill>
              </a:rPr>
              <a:t>16/4/2024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5983328-5D9C-4CDA-A4B0-8F0932BA2C1A}" type="datetimeFigureOut">
              <a:rPr lang="en-US" smtClean="0"/>
              <a:t>16/4/2024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screen"/>
          <a:srcRect/>
          <a:stretch>
            <a:fillRect/>
          </a:stretch>
        </p:blipFill>
        <p:spPr>
          <a:xfrm>
            <a:off x="82505" y="108235"/>
            <a:ext cx="4097612" cy="1034827"/>
          </a:xfrm>
          <a:prstGeom prst="rect">
            <a:avLst/>
          </a:prstGeom>
        </p:spPr>
      </p:pic>
      <p:pic>
        <p:nvPicPr>
          <p:cNvPr id="8" name="图片 7"/>
          <p:cNvPicPr>
            <a:picLocks noChangeAspect="1"/>
          </p:cNvPicPr>
          <p:nvPr userDrawn="1"/>
        </p:nvPicPr>
        <p:blipFill rotWithShape="1">
          <a:blip r:embed="rId3" cstate="print"/>
          <a:srcRect/>
          <a:stretch>
            <a:fillRect/>
          </a:stretch>
        </p:blipFill>
        <p:spPr>
          <a:xfrm>
            <a:off x="19416" y="6502009"/>
            <a:ext cx="12192000" cy="353756"/>
          </a:xfrm>
          <a:prstGeom prst="rect">
            <a:avLst/>
          </a:prstGeom>
        </p:spPr>
      </p:pic>
      <p:sp>
        <p:nvSpPr>
          <p:cNvPr id="3" name="标题 2"/>
          <p:cNvSpPr>
            <a:spLocks noGrp="1"/>
          </p:cNvSpPr>
          <p:nvPr>
            <p:ph type="title" hasCustomPrompt="1"/>
          </p:nvPr>
        </p:nvSpPr>
        <p:spPr>
          <a:xfrm>
            <a:off x="2131309" y="131270"/>
            <a:ext cx="9552544" cy="757797"/>
          </a:xfrm>
          <a:prstGeom prst="rect">
            <a:avLst/>
          </a:prstGeom>
        </p:spPr>
        <p:txBody>
          <a:bodyPr/>
          <a:lstStyle>
            <a:lvl1pPr>
              <a:defRPr sz="4265" b="1">
                <a:solidFill>
                  <a:schemeClr val="accent1">
                    <a:lumMod val="50000"/>
                  </a:schemeClr>
                </a:solidFill>
                <a:latin typeface="Microsoft YaHei" panose="020B0503020204020204" charset="-122"/>
                <a:ea typeface="Microsoft YaHei" panose="020B0503020204020204" charset="-122"/>
              </a:defRPr>
            </a:lvl1pPr>
          </a:lstStyle>
          <a:p>
            <a:r>
              <a:rPr lang="zh-CN" altLang="en-US" dirty="0"/>
              <a:t>单击此处编辑母版标题</a:t>
            </a:r>
          </a:p>
        </p:txBody>
      </p:sp>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122363"/>
            <a:ext cx="9144000" cy="2387600"/>
          </a:xfrm>
        </p:spPr>
        <p:txBody>
          <a:bodyPr anchor="b"/>
          <a:lstStyle>
            <a:lvl1pPr algn="ctr">
              <a:defRPr sz="60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a:t>Content</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内容占位符 2"/>
          <p:cNvSpPr>
            <a:spLocks noGrp="1"/>
          </p:cNvSpPr>
          <p:nvPr>
            <p:ph idx="1" hasCustomPrompt="1"/>
          </p:nvPr>
        </p:nvSpPr>
        <p:spPr/>
        <p:txBody>
          <a:bodyPr/>
          <a:lstStyle>
            <a:lvl1pPr>
              <a:defRPr>
                <a:latin typeface="Arial" panose="020B0604020202020204" pitchFamily="34" charset="0"/>
                <a:cs typeface="Arial" panose="020B0604020202020204" pitchFamily="34" charset="0"/>
              </a:defRPr>
            </a:lvl1pPr>
            <a:lvl2pPr>
              <a:defRPr baseline="0">
                <a:latin typeface="Arial" panose="020B0604020202020204" pitchFamily="34" charset="0"/>
                <a:cs typeface="Arial" panose="020B0604020202020204" pitchFamily="34" charset="0"/>
              </a:defRPr>
            </a:lvl2pPr>
            <a:lvl3pPr>
              <a:defRPr baseline="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ltLang="zh-CN"/>
              <a:t>Content</a:t>
            </a:r>
            <a:endParaRPr lang="zh-CN" altLang="en-US"/>
          </a:p>
          <a:p>
            <a:pPr lvl="1"/>
            <a:r>
              <a:rPr lang="en-US" altLang="zh-CN"/>
              <a:t>Branch 1</a:t>
            </a:r>
            <a:endParaRPr lang="zh-CN" altLang="en-US"/>
          </a:p>
          <a:p>
            <a:pPr lvl="2"/>
            <a:r>
              <a:rPr lang="en-US" altLang="zh-CN"/>
              <a:t>Branch 2</a:t>
            </a:r>
            <a:endParaRPr lang="zh-CN" altLang="en-US"/>
          </a:p>
          <a:p>
            <a:pPr lvl="3"/>
            <a:r>
              <a:rPr lang="en-US" altLang="zh-CN"/>
              <a:t>Branch 3</a:t>
            </a:r>
            <a:endParaRPr lang="zh-CN" altLang="en-US"/>
          </a:p>
          <a:p>
            <a:pPr lvl="4"/>
            <a:r>
              <a:rPr lang="en-US" altLang="zh-CN"/>
              <a:t>Branch 4</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1850" y="1709738"/>
            <a:ext cx="10515600" cy="2852737"/>
          </a:xfrm>
        </p:spPr>
        <p:txBody>
          <a:bodyPr anchor="b"/>
          <a:lstStyle>
            <a:lvl1pPr>
              <a:defRPr sz="60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a:t>Body</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365125"/>
            <a:ext cx="10515600" cy="1325563"/>
          </a:xfrm>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F7930D4-6E6A-4F63-8926-E066E9E16393}" type="datetimeFigureOut">
              <a:rPr lang="en-US" smtClean="0">
                <a:solidFill>
                  <a:prstClr val="black">
                    <a:tint val="75000"/>
                  </a:prstClr>
                </a:solidFill>
              </a:rPr>
              <a:t>16/4/2024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日期占位符 2"/>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457200"/>
            <a:ext cx="3932237" cy="1600200"/>
          </a:xfrm>
        </p:spPr>
        <p:txBody>
          <a:bodyPr anchor="b"/>
          <a:lstStyle>
            <a:lvl1pPr>
              <a:defRPr sz="32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457200"/>
            <a:ext cx="3932237" cy="1600200"/>
          </a:xfrm>
        </p:spPr>
        <p:txBody>
          <a:bodyPr anchor="b"/>
          <a:lstStyle>
            <a:lvl1pPr>
              <a:defRPr sz="32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8724900" y="365125"/>
            <a:ext cx="2628900" cy="5811838"/>
          </a:xfrm>
        </p:spPr>
        <p:txBody>
          <a:bodyPr vert="eaVert"/>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3C39D9B-1707-4BC2-A8DF-A9A95A2D1DDF}"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
        <p:nvSpPr>
          <p:cNvPr id="9" name="Picture Placeholder 8"/>
          <p:cNvSpPr>
            <a:spLocks noGrp="1"/>
          </p:cNvSpPr>
          <p:nvPr>
            <p:ph type="pic" sz="quarter" idx="13"/>
          </p:nvPr>
        </p:nvSpPr>
        <p:spPr>
          <a:xfrm>
            <a:off x="12301538" y="4252913"/>
            <a:ext cx="914400" cy="914400"/>
          </a:xfrm>
        </p:spPr>
        <p:txBody>
          <a:bodyPr/>
          <a:lstStyle/>
          <a:p>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C39D9B-1707-4BC2-A8DF-A9A95A2D1DDF}"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3C39D9B-1707-4BC2-A8DF-A9A95A2D1DDF}" type="datetimeFigureOut">
              <a:rPr lang="en-US" smtClean="0"/>
              <a:t>16/4/2024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F7930D4-6E6A-4F63-8926-E066E9E16393}" type="datetimeFigureOut">
              <a:rPr lang="en-US" smtClean="0">
                <a:solidFill>
                  <a:prstClr val="black">
                    <a:tint val="75000"/>
                  </a:prstClr>
                </a:solidFill>
              </a:rPr>
              <a:t>16/4/2024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3C39D9B-1707-4BC2-A8DF-A9A95A2D1DDF}" type="datetimeFigureOut">
              <a:rPr lang="en-US" smtClean="0"/>
              <a:t>16/4/2024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3C39D9B-1707-4BC2-A8DF-A9A95A2D1DDF}" type="datetimeFigureOut">
              <a:rPr lang="en-US" smtClean="0"/>
              <a:t>16/4/2024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C39D9B-1707-4BC2-A8DF-A9A95A2D1DDF}" type="datetimeFigureOut">
              <a:rPr lang="en-US" smtClean="0"/>
              <a:t>16/4/2024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C39D9B-1707-4BC2-A8DF-A9A95A2D1DDF}" type="datetimeFigureOut">
              <a:rPr lang="en-US" smtClean="0"/>
              <a:t>16/4/2024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C39D9B-1707-4BC2-A8DF-A9A95A2D1DDF}" type="datetimeFigureOut">
              <a:rPr lang="en-US" smtClean="0"/>
              <a:t>16/4/2024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F7930D4-6E6A-4F63-8926-E066E9E16393}" type="datetimeFigureOut">
              <a:rPr lang="en-US" smtClean="0">
                <a:solidFill>
                  <a:prstClr val="black">
                    <a:tint val="75000"/>
                  </a:prstClr>
                </a:solidFill>
              </a:rPr>
              <a:t>16/4/2024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vert="horz"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F7930D4-6E6A-4F63-8926-E066E9E16393}" type="datetimeFigureOut">
              <a:rPr lang="en-US" smtClean="0">
                <a:solidFill>
                  <a:prstClr val="black">
                    <a:tint val="75000"/>
                  </a:prstClr>
                </a:solidFill>
              </a:rPr>
              <a:t>16/4/2024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7930D4-6E6A-4F63-8926-E066E9E16393}" type="datetimeFigureOut">
              <a:rPr lang="en-US" smtClean="0">
                <a:solidFill>
                  <a:prstClr val="black">
                    <a:tint val="75000"/>
                  </a:prstClr>
                </a:solidFill>
              </a:rPr>
              <a:t>16/4/2024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F7930D4-6E6A-4F63-8926-E066E9E16393}" type="datetimeFigureOut">
              <a:rPr lang="en-US" smtClean="0">
                <a:solidFill>
                  <a:prstClr val="black">
                    <a:tint val="75000"/>
                  </a:prstClr>
                </a:solidFill>
              </a:rPr>
              <a:t>16/4/2024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F7930D4-6E6A-4F63-8926-E066E9E16393}" type="datetimeFigureOut">
              <a:rPr lang="en-US" smtClean="0">
                <a:solidFill>
                  <a:prstClr val="black">
                    <a:tint val="75000"/>
                  </a:prstClr>
                </a:solidFill>
              </a:rPr>
              <a:t>16/4/2024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3.pn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image" Target="../media/image4.png"/></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4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image" Target="../media/image5.jpeg"/><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6.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7930D4-6E6A-4F63-8926-E066E9E16393}" type="datetimeFigureOut">
              <a:rPr lang="en-US" smtClean="0">
                <a:solidFill>
                  <a:prstClr val="black">
                    <a:tint val="75000"/>
                  </a:prstClr>
                </a:solidFill>
              </a:rPr>
              <a:t>16/4/2024</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559641-5F8D-48FA-8F85-C8149E63CEEB}" type="slidenum">
              <a:rPr lang="en-US" smtClean="0">
                <a:solidFill>
                  <a:prstClr val="black">
                    <a:tint val="75000"/>
                  </a:prstClr>
                </a:solidFill>
              </a:r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b="0" i="0" u="none"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83328-5D9C-4CDA-A4B0-8F0932BA2C1A}" type="datetimeFigureOut">
              <a:rPr lang="en-US" smtClean="0"/>
              <a:t>16/4/2024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CEE447-4DD9-425C-BEC0-5EA12C7BCFC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08E231-020E-454B-814C-04386EE4B12D}" type="datetimeFigureOut">
              <a:rPr lang="zh-CN" altLang="en-US" smtClean="0"/>
              <a:t>2024/4/16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E349D6-2446-475D-9F9F-B6A9DFEA62F2}" type="slidenum">
              <a:rPr lang="zh-CN" altLang="en-US" smtClean="0"/>
              <a:t>‹#›</a:t>
            </a:fld>
            <a:endParaRPr lang="zh-CN" altLang="en-US"/>
          </a:p>
        </p:txBody>
      </p:sp>
      <p:grpSp>
        <p:nvGrpSpPr>
          <p:cNvPr id="7" name="组合 6"/>
          <p:cNvGrpSpPr/>
          <p:nvPr userDrawn="1"/>
        </p:nvGrpSpPr>
        <p:grpSpPr>
          <a:xfrm>
            <a:off x="0" y="0"/>
            <a:ext cx="12192000" cy="6858000"/>
            <a:chOff x="0" y="0"/>
            <a:chExt cx="12192000" cy="6858000"/>
          </a:xfrm>
        </p:grpSpPr>
        <p:sp>
          <p:nvSpPr>
            <p:cNvPr id="8" name="矩形 7"/>
            <p:cNvSpPr/>
            <p:nvPr/>
          </p:nvSpPr>
          <p:spPr>
            <a:xfrm>
              <a:off x="0" y="0"/>
              <a:ext cx="12192000" cy="6858000"/>
            </a:xfrm>
            <a:prstGeom prst="rect">
              <a:avLst/>
            </a:prstGeom>
            <a:solidFill>
              <a:srgbClr val="FFEB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7650" y="266578"/>
              <a:ext cx="11696700" cy="6324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C39D9B-1707-4BC2-A8DF-A9A95A2D1DDF}" type="datetimeFigureOut">
              <a:rPr lang="en-US" smtClean="0"/>
              <a:t>16/4/2024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4F7387-1A44-43D0-A42C-0F5D255AB470}" type="slidenum">
              <a:rPr lang="en-US" smtClean="0"/>
              <a:t>‹#›</a:t>
            </a:fld>
            <a:endParaRPr lang="en-US"/>
          </a:p>
        </p:txBody>
      </p:sp>
      <p:pic>
        <p:nvPicPr>
          <p:cNvPr id="7" name="Picture 6" descr="A picture containing flower, plant, bouquet&#10;&#10;Description automatically generated"/>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1121654" y="-14085"/>
            <a:ext cx="1223705" cy="1041991"/>
          </a:xfrm>
          <a:prstGeom prst="rect">
            <a:avLst/>
          </a:prstGeom>
        </p:spPr>
      </p:pic>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9EC9D2"/>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9" r:id="rId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514350" rtl="0" eaLnBrk="1" latinLnBrk="0" hangingPunct="1">
        <a:lnSpc>
          <a:spcPct val="90000"/>
        </a:lnSpc>
        <a:spcBef>
          <a:spcPct val="0"/>
        </a:spcBef>
        <a:buNone/>
        <a:defRPr sz="2475" kern="1200">
          <a:solidFill>
            <a:schemeClr val="tx1"/>
          </a:solidFill>
          <a:latin typeface="+mj-lt"/>
          <a:ea typeface="+mj-ea"/>
          <a:cs typeface="+mj-cs"/>
        </a:defRPr>
      </a:lvl1pPr>
    </p:titleStyle>
    <p:bodyStyle>
      <a:lvl1pPr marL="128905" indent="-128270" algn="l" defTabSz="514350" rtl="0" eaLnBrk="1" latinLnBrk="0" hangingPunct="1">
        <a:lnSpc>
          <a:spcPct val="90000"/>
        </a:lnSpc>
        <a:spcBef>
          <a:spcPct val="113000"/>
        </a:spcBef>
        <a:buFont typeface="Arial" panose="020B0604020202020204" pitchFamily="34" charset="0"/>
        <a:buChar char="•"/>
        <a:defRPr sz="1575" kern="1200">
          <a:solidFill>
            <a:schemeClr val="tx1"/>
          </a:solidFill>
          <a:latin typeface="+mn-lt"/>
          <a:ea typeface="+mn-ea"/>
          <a:cs typeface="+mn-cs"/>
        </a:defRPr>
      </a:lvl1pPr>
      <a:lvl2pPr marL="386080" indent="-128270" algn="l" defTabSz="514350" rtl="0" eaLnBrk="1" latinLnBrk="0" hangingPunct="1">
        <a:lnSpc>
          <a:spcPct val="90000"/>
        </a:lnSpc>
        <a:spcBef>
          <a:spcPts val="280"/>
        </a:spcBef>
        <a:buFont typeface="Arial" panose="020B0604020202020204" pitchFamily="34" charset="0"/>
        <a:buChar char="•"/>
        <a:defRPr sz="1350" kern="1200">
          <a:solidFill>
            <a:schemeClr val="tx1"/>
          </a:solidFill>
          <a:latin typeface="+mn-lt"/>
          <a:ea typeface="+mn-ea"/>
          <a:cs typeface="+mn-cs"/>
        </a:defRPr>
      </a:lvl2pPr>
      <a:lvl3pPr marL="643255" indent="-128270" algn="l" defTabSz="514350" rtl="0" eaLnBrk="1" latinLnBrk="0" hangingPunct="1">
        <a:lnSpc>
          <a:spcPct val="90000"/>
        </a:lnSpc>
        <a:spcBef>
          <a:spcPts val="280"/>
        </a:spcBef>
        <a:buFont typeface="Arial" panose="020B0604020202020204" pitchFamily="34" charset="0"/>
        <a:buChar char="•"/>
        <a:defRPr sz="1125" kern="1200">
          <a:solidFill>
            <a:schemeClr val="tx1"/>
          </a:solidFill>
          <a:latin typeface="+mn-lt"/>
          <a:ea typeface="+mn-ea"/>
          <a:cs typeface="+mn-cs"/>
        </a:defRPr>
      </a:lvl3pPr>
      <a:lvl4pPr marL="9004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4pPr>
      <a:lvl5pPr marL="11576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5pPr>
      <a:lvl6pPr marL="141478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6pPr>
      <a:lvl7pPr marL="167195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7pPr>
      <a:lvl8pPr marL="19291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8pPr>
      <a:lvl9pPr marL="21863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9pPr>
    </p:bodyStyle>
    <p:otherStyle>
      <a:defPPr>
        <a:defRPr lang="en-US"/>
      </a:defPPr>
      <a:lvl1pPr marL="0" algn="l" defTabSz="514350" rtl="0" eaLnBrk="1" latinLnBrk="0" hangingPunct="1">
        <a:defRPr sz="1015" kern="1200">
          <a:solidFill>
            <a:schemeClr val="tx1"/>
          </a:solidFill>
          <a:latin typeface="+mn-lt"/>
          <a:ea typeface="+mn-ea"/>
          <a:cs typeface="+mn-cs"/>
        </a:defRPr>
      </a:lvl1pPr>
      <a:lvl2pPr marL="257175" algn="l" defTabSz="514350" rtl="0" eaLnBrk="1" latinLnBrk="0" hangingPunct="1">
        <a:defRPr sz="1015" kern="1200">
          <a:solidFill>
            <a:schemeClr val="tx1"/>
          </a:solidFill>
          <a:latin typeface="+mn-lt"/>
          <a:ea typeface="+mn-ea"/>
          <a:cs typeface="+mn-cs"/>
        </a:defRPr>
      </a:lvl2pPr>
      <a:lvl3pPr marL="514350" algn="l" defTabSz="514350" rtl="0" eaLnBrk="1" latinLnBrk="0" hangingPunct="1">
        <a:defRPr sz="1015" kern="1200">
          <a:solidFill>
            <a:schemeClr val="tx1"/>
          </a:solidFill>
          <a:latin typeface="+mn-lt"/>
          <a:ea typeface="+mn-ea"/>
          <a:cs typeface="+mn-cs"/>
        </a:defRPr>
      </a:lvl3pPr>
      <a:lvl4pPr marL="771525" algn="l" defTabSz="514350" rtl="0" eaLnBrk="1" latinLnBrk="0" hangingPunct="1">
        <a:defRPr sz="1015" kern="1200">
          <a:solidFill>
            <a:schemeClr val="tx1"/>
          </a:solidFill>
          <a:latin typeface="+mn-lt"/>
          <a:ea typeface="+mn-ea"/>
          <a:cs typeface="+mn-cs"/>
        </a:defRPr>
      </a:lvl4pPr>
      <a:lvl5pPr marL="1028700" algn="l" defTabSz="514350" rtl="0" eaLnBrk="1" latinLnBrk="0" hangingPunct="1">
        <a:defRPr sz="1015" kern="1200">
          <a:solidFill>
            <a:schemeClr val="tx1"/>
          </a:solidFill>
          <a:latin typeface="+mn-lt"/>
          <a:ea typeface="+mn-ea"/>
          <a:cs typeface="+mn-cs"/>
        </a:defRPr>
      </a:lvl5pPr>
      <a:lvl6pPr marL="1285875" algn="l" defTabSz="514350" rtl="0" eaLnBrk="1" latinLnBrk="0" hangingPunct="1">
        <a:defRPr sz="1015" kern="1200">
          <a:solidFill>
            <a:schemeClr val="tx1"/>
          </a:solidFill>
          <a:latin typeface="+mn-lt"/>
          <a:ea typeface="+mn-ea"/>
          <a:cs typeface="+mn-cs"/>
        </a:defRPr>
      </a:lvl6pPr>
      <a:lvl7pPr marL="1543050" algn="l" defTabSz="514350" rtl="0" eaLnBrk="1" latinLnBrk="0" hangingPunct="1">
        <a:defRPr sz="1015" kern="1200">
          <a:solidFill>
            <a:schemeClr val="tx1"/>
          </a:solidFill>
          <a:latin typeface="+mn-lt"/>
          <a:ea typeface="+mn-ea"/>
          <a:cs typeface="+mn-cs"/>
        </a:defRPr>
      </a:lvl7pPr>
      <a:lvl8pPr marL="1800225" algn="l" defTabSz="514350" rtl="0" eaLnBrk="1" latinLnBrk="0" hangingPunct="1">
        <a:defRPr sz="1015" kern="1200">
          <a:solidFill>
            <a:schemeClr val="tx1"/>
          </a:solidFill>
          <a:latin typeface="+mn-lt"/>
          <a:ea typeface="+mn-ea"/>
          <a:cs typeface="+mn-cs"/>
        </a:defRPr>
      </a:lvl8pPr>
      <a:lvl9pPr marL="2057400" algn="l" defTabSz="514350" rtl="0" eaLnBrk="1" latinLnBrk="0" hangingPunct="1">
        <a:defRPr sz="1015"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charset="0"/>
        </a:defRPr>
      </a:lvl5pPr>
      <a:lvl6pPr marL="457200" algn="l" rtl="0" fontAlgn="base">
        <a:lnSpc>
          <a:spcPct val="90000"/>
        </a:lnSpc>
        <a:spcBef>
          <a:spcPct val="0"/>
        </a:spcBef>
        <a:spcAft>
          <a:spcPct val="0"/>
        </a:spcAft>
        <a:defRPr sz="4400">
          <a:solidFill>
            <a:schemeClr val="tx1"/>
          </a:solidFill>
          <a:latin typeface="Calibri Light" panose="020F0302020204030204" charset="0"/>
        </a:defRPr>
      </a:lvl6pPr>
      <a:lvl7pPr marL="914400" algn="l" rtl="0" fontAlgn="base">
        <a:lnSpc>
          <a:spcPct val="90000"/>
        </a:lnSpc>
        <a:spcBef>
          <a:spcPct val="0"/>
        </a:spcBef>
        <a:spcAft>
          <a:spcPct val="0"/>
        </a:spcAft>
        <a:defRPr sz="4400">
          <a:solidFill>
            <a:schemeClr val="tx1"/>
          </a:solidFill>
          <a:latin typeface="Calibri Light" panose="020F0302020204030204" charset="0"/>
        </a:defRPr>
      </a:lvl7pPr>
      <a:lvl8pPr marL="1371600" algn="l" rtl="0" fontAlgn="base">
        <a:lnSpc>
          <a:spcPct val="90000"/>
        </a:lnSpc>
        <a:spcBef>
          <a:spcPct val="0"/>
        </a:spcBef>
        <a:spcAft>
          <a:spcPct val="0"/>
        </a:spcAft>
        <a:defRPr sz="4400">
          <a:solidFill>
            <a:schemeClr val="tx1"/>
          </a:solidFill>
          <a:latin typeface="Calibri Light" panose="020F0302020204030204" charset="0"/>
        </a:defRPr>
      </a:lvl8pPr>
      <a:lvl9pPr marL="1828800" algn="l" rtl="0" fontAlgn="base">
        <a:lnSpc>
          <a:spcPct val="90000"/>
        </a:lnSpc>
        <a:spcBef>
          <a:spcPct val="0"/>
        </a:spcBef>
        <a:spcAft>
          <a:spcPct val="0"/>
        </a:spcAft>
        <a:defRPr sz="4400">
          <a:solidFill>
            <a:schemeClr val="tx1"/>
          </a:solidFill>
          <a:latin typeface="Calibri Light" panose="020F030202020403020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6.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6.xml"/><Relationship Id="rId5" Type="http://schemas.openxmlformats.org/officeDocument/2006/relationships/image" Target="../media/image26.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36.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28.xml"/><Relationship Id="rId5" Type="http://schemas.openxmlformats.org/officeDocument/2006/relationships/image" Target="../media/image33.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8.xml"/><Relationship Id="rId5" Type="http://schemas.openxmlformats.org/officeDocument/2006/relationships/image" Target="../media/image27.png"/><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6.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28.xml"/><Relationship Id="rId5" Type="http://schemas.openxmlformats.org/officeDocument/2006/relationships/image" Target="../media/image27.png"/><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26.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microsoft.com/office/2007/relationships/media" Target="../media/media3.mp3"/><Relationship Id="rId7" Type="http://schemas.openxmlformats.org/officeDocument/2006/relationships/audio" Target="../media/audio1.wav"/><Relationship Id="rId12" Type="http://schemas.openxmlformats.org/officeDocument/2006/relationships/image" Target="../media/image12.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notesSlide" Target="../notesSlides/notesSlide2.xml"/><Relationship Id="rId11" Type="http://schemas.openxmlformats.org/officeDocument/2006/relationships/image" Target="../media/image11.png"/><Relationship Id="rId5" Type="http://schemas.openxmlformats.org/officeDocument/2006/relationships/slideLayout" Target="../slideLayouts/slideLayout1.xml"/><Relationship Id="rId10" Type="http://schemas.microsoft.com/office/2007/relationships/hdphoto" Target="../media/hdphoto1.wdp"/><Relationship Id="rId4" Type="http://schemas.openxmlformats.org/officeDocument/2006/relationships/audio" Target="../media/media3.mp3"/><Relationship Id="rId9" Type="http://schemas.openxmlformats.org/officeDocument/2006/relationships/image" Target="../media/image10.png"/></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3.xm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47.xml"/></Relationships>
</file>

<file path=ppt/slides/_rels/slide2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9.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9.GIF"/><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3.xml"/><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47.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0.png"/><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microsoft.com/office/2007/relationships/media" Target="../media/media3.mp3"/><Relationship Id="rId7" Type="http://schemas.openxmlformats.org/officeDocument/2006/relationships/image" Target="../media/image13.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audio" Target="../media/audio1.wav"/><Relationship Id="rId11" Type="http://schemas.openxmlformats.org/officeDocument/2006/relationships/image" Target="../media/image12.png"/><Relationship Id="rId5" Type="http://schemas.openxmlformats.org/officeDocument/2006/relationships/slideLayout" Target="../slideLayouts/slideLayout2.xml"/><Relationship Id="rId10" Type="http://schemas.microsoft.com/office/2007/relationships/hdphoto" Target="../media/hdphoto1.wdp"/><Relationship Id="rId4" Type="http://schemas.openxmlformats.org/officeDocument/2006/relationships/audio" Target="../media/media3.mp3"/><Relationship Id="rId9"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3.png"/><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3.xml"/><Relationship Id="rId4" Type="http://schemas.openxmlformats.org/officeDocument/2006/relationships/image" Target="../media/image21.png"/></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47.xml"/></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4.png"/><Relationship Id="rId1" Type="http://schemas.openxmlformats.org/officeDocument/2006/relationships/slideLayout" Target="../slideLayouts/slideLayout26.xml"/></Relationships>
</file>

<file path=ppt/slides/_rels/slide3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5.xml"/><Relationship Id="rId1" Type="http://schemas.openxmlformats.org/officeDocument/2006/relationships/slideLayout" Target="../slideLayouts/slideLayout37.xml"/><Relationship Id="rId5" Type="http://schemas.openxmlformats.org/officeDocument/2006/relationships/image" Target="../media/image47.png"/><Relationship Id="rId4" Type="http://schemas.openxmlformats.org/officeDocument/2006/relationships/image" Target="../media/image46.pn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microsoft.com/office/2007/relationships/media" Target="../media/media3.mp3"/><Relationship Id="rId7" Type="http://schemas.openxmlformats.org/officeDocument/2006/relationships/image" Target="../media/image11.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4.png"/><Relationship Id="rId5" Type="http://schemas.openxmlformats.org/officeDocument/2006/relationships/slideLayout" Target="../slideLayouts/slideLayout2.xml"/><Relationship Id="rId10" Type="http://schemas.openxmlformats.org/officeDocument/2006/relationships/image" Target="../media/image12.png"/><Relationship Id="rId4" Type="http://schemas.openxmlformats.org/officeDocument/2006/relationships/audio" Target="../media/media3.mp3"/><Relationship Id="rId9" Type="http://schemas.microsoft.com/office/2007/relationships/hdphoto" Target="../media/hdphoto1.wdp"/></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microsoft.com/office/2007/relationships/media" Target="../media/media3.mp3"/><Relationship Id="rId7" Type="http://schemas.openxmlformats.org/officeDocument/2006/relationships/image" Target="../media/image15.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audio" Target="../media/audio1.wav"/><Relationship Id="rId11" Type="http://schemas.openxmlformats.org/officeDocument/2006/relationships/image" Target="../media/image12.png"/><Relationship Id="rId5" Type="http://schemas.openxmlformats.org/officeDocument/2006/relationships/slideLayout" Target="../slideLayouts/slideLayout2.xml"/><Relationship Id="rId10" Type="http://schemas.microsoft.com/office/2007/relationships/hdphoto" Target="../media/hdphoto1.wdp"/><Relationship Id="rId4" Type="http://schemas.openxmlformats.org/officeDocument/2006/relationships/audio" Target="../media/media3.mp3"/><Relationship Id="rId9" Type="http://schemas.openxmlformats.org/officeDocument/2006/relationships/image" Target="../media/image10.png"/></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microsoft.com/office/2007/relationships/media" Target="../media/media3.mp3"/><Relationship Id="rId7" Type="http://schemas.openxmlformats.org/officeDocument/2006/relationships/image" Target="../media/image15.png"/><Relationship Id="rId12" Type="http://schemas.openxmlformats.org/officeDocument/2006/relationships/image" Target="../media/image16.GIF"/><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audio" Target="../media/audio2.wav"/><Relationship Id="rId11" Type="http://schemas.openxmlformats.org/officeDocument/2006/relationships/image" Target="../media/image12.png"/><Relationship Id="rId5" Type="http://schemas.openxmlformats.org/officeDocument/2006/relationships/slideLayout" Target="../slideLayouts/slideLayout2.xml"/><Relationship Id="rId10" Type="http://schemas.microsoft.com/office/2007/relationships/hdphoto" Target="../media/hdphoto1.wdp"/><Relationship Id="rId4" Type="http://schemas.openxmlformats.org/officeDocument/2006/relationships/audio" Target="../media/media3.mp3"/><Relationship Id="rId9"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23.xml"/><Relationship Id="rId5" Type="http://schemas.openxmlformats.org/officeDocument/2006/relationships/image" Target="../media/image19.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2.jpeg"/><Relationship Id="rId1" Type="http://schemas.openxmlformats.org/officeDocument/2006/relationships/slideLayout" Target="../slideLayouts/slideLayout15.xml"/><Relationship Id="rId5" Type="http://schemas.openxmlformats.org/officeDocument/2006/relationships/image" Target="../media/image2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143001"/>
            <a:ext cx="12192000" cy="570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1"/>
          <p:cNvSpPr txBox="1"/>
          <p:nvPr/>
        </p:nvSpPr>
        <p:spPr>
          <a:xfrm>
            <a:off x="28575" y="0"/>
            <a:ext cx="12192000" cy="1143000"/>
          </a:xfrm>
          <a:prstGeom prst="rect">
            <a:avLst/>
          </a:prstGeom>
          <a:solidFill>
            <a:srgbClr val="FFFF00"/>
          </a:solidFill>
        </p:spPr>
        <p:txBody>
          <a:bodyPr vert="horz" lIns="91440" tIns="45720" rIns="91440" bIns="45720" rtlCol="0" anchor="ct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Rounded" panose="020B0500000000000000" pitchFamily="34" charset="0"/>
                <a:ea typeface="Arial-Rounded" panose="020B0500000000000000" pitchFamily="34" charset="0"/>
                <a:cs typeface="Arial-Rounded" panose="020B0500000000000000" pitchFamily="34" charset="0"/>
              </a:rPr>
              <a:t>Cùng khởi động ngày mới nhé chúng ta hãy giúp những chú chim này trả lời tốt các câu hỏi để chúng có thế tránh đi mùa đông lạnh giá nhé!</a:t>
            </a:r>
          </a:p>
        </p:txBody>
      </p:sp>
      <p:pic>
        <p:nvPicPr>
          <p:cNvPr id="7" name="Picture 6" descr="C:\Users\ADMIN\Desktop\Tai nguyen thiet ke tro choi\Angry birds epic birds\1505573783630 (2).png">
            <a:hlinkClick r:id="" action="ppaction://hlinkshowjump?jump=nextslide"/>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45368" y="4648200"/>
            <a:ext cx="2486566" cy="1190774"/>
          </a:xfrm>
          <a:prstGeom prst="rect">
            <a:avLst/>
          </a:prstGeom>
          <a:noFill/>
          <a:extLst>
            <a:ext uri="{909E8E84-426E-40DD-AFC4-6F175D3DCCD1}">
              <a14:hiddenFill xmlns:a14="http://schemas.microsoft.com/office/drawing/2010/main">
                <a:solidFill>
                  <a:srgbClr val="FFFFFF"/>
                </a:solidFill>
              </a14:hiddenFill>
            </a:ext>
          </a:extLst>
        </p:spPr>
      </p:pic>
      <p:pic>
        <p:nvPicPr>
          <p:cNvPr id="8" name="OMFG - OMFG - Hello.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162800" y="-20574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2635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3827145" y="138430"/>
            <a:ext cx="4592320" cy="706755"/>
          </a:xfrm>
          <a:prstGeom prst="rect">
            <a:avLst/>
          </a:prstGeom>
          <a:noFill/>
        </p:spPr>
        <p:txBody>
          <a:bodyPr wrap="square" rtlCol="0">
            <a:spAutoFit/>
          </a:bodyPr>
          <a:lstStyle/>
          <a:p>
            <a:pPr algn="ctr"/>
            <a:r>
              <a:rPr lang="en-US" sz="4000" b="1">
                <a:latin typeface="Arial-Rounded" panose="020B0500000000000000" pitchFamily="34" charset="0"/>
                <a:cs typeface="Arial-Rounded" panose="020B0500000000000000" pitchFamily="34" charset="0"/>
              </a:rPr>
              <a:t>Nhím nâu kết bạn</a:t>
            </a:r>
          </a:p>
        </p:txBody>
      </p:sp>
      <p:pic>
        <p:nvPicPr>
          <p:cNvPr id="3" name="Picture 2"/>
          <p:cNvPicPr>
            <a:picLocks noChangeAspect="1"/>
          </p:cNvPicPr>
          <p:nvPr/>
        </p:nvPicPr>
        <p:blipFill>
          <a:blip r:embed="rId4"/>
          <a:stretch>
            <a:fillRect/>
          </a:stretch>
        </p:blipFill>
        <p:spPr>
          <a:xfrm>
            <a:off x="281305" y="784860"/>
            <a:ext cx="9547860" cy="3548380"/>
          </a:xfrm>
          <a:prstGeom prst="rect">
            <a:avLst/>
          </a:prstGeom>
        </p:spPr>
      </p:pic>
      <p:pic>
        <p:nvPicPr>
          <p:cNvPr id="8" name="Picture 7"/>
          <p:cNvPicPr>
            <a:picLocks noChangeAspect="1"/>
          </p:cNvPicPr>
          <p:nvPr/>
        </p:nvPicPr>
        <p:blipFill>
          <a:blip r:embed="rId5"/>
          <a:stretch>
            <a:fillRect/>
          </a:stretch>
        </p:blipFill>
        <p:spPr>
          <a:xfrm>
            <a:off x="281305" y="4333240"/>
            <a:ext cx="9547860" cy="2336800"/>
          </a:xfrm>
          <a:prstGeom prst="rect">
            <a:avLst/>
          </a:prstGeom>
        </p:spPr>
      </p:pic>
      <p:pic>
        <p:nvPicPr>
          <p:cNvPr id="13" name="Content Placeholder 1"/>
          <p:cNvPicPr>
            <a:picLocks noChangeAspect="1"/>
          </p:cNvPicPr>
          <p:nvPr/>
        </p:nvPicPr>
        <p:blipFill>
          <a:blip r:embed="rId6"/>
          <a:stretch>
            <a:fillRect/>
          </a:stretch>
        </p:blipFill>
        <p:spPr>
          <a:xfrm>
            <a:off x="9829165" y="1209040"/>
            <a:ext cx="2393950" cy="3032125"/>
          </a:xfrm>
          <a:prstGeom prst="rect">
            <a:avLst/>
          </a:prstGeom>
          <a:ln>
            <a:solidFill>
              <a:schemeClr val="accent1"/>
            </a:solidFill>
          </a:ln>
        </p:spPr>
      </p:pic>
      <p:sp>
        <p:nvSpPr>
          <p:cNvPr id="15" name="Cloud 14"/>
          <p:cNvSpPr/>
          <p:nvPr/>
        </p:nvSpPr>
        <p:spPr>
          <a:xfrm>
            <a:off x="10312400" y="5885180"/>
            <a:ext cx="1998345" cy="845185"/>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a:r>
              <a:rPr lang="en-US" sz="20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Đọc mẫu</a:t>
            </a:r>
          </a:p>
        </p:txBody>
      </p:sp>
    </p:spTree>
  </p:cSld>
  <p:clrMapOvr>
    <a:masterClrMapping/>
  </p:clrMapOvr>
  <mc:AlternateContent xmlns:mc="http://schemas.openxmlformats.org/markup-compatibility/2006" xmlns:p14="http://schemas.microsoft.com/office/powerpoint/2010/main">
    <mc:Choice Requires="p14">
      <p:transition spd="slow" p14:dur="1500" advClick="0">
        <p:randomBar dir="vert"/>
      </p:transition>
    </mc:Choice>
    <mc:Fallback xmlns="">
      <p:transition spd="slow" advClick="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checkerboard(across)">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3827145" y="138430"/>
            <a:ext cx="4592320" cy="706755"/>
          </a:xfrm>
          <a:prstGeom prst="rect">
            <a:avLst/>
          </a:prstGeom>
          <a:noFill/>
        </p:spPr>
        <p:txBody>
          <a:bodyPr wrap="square" rtlCol="0">
            <a:spAutoFit/>
          </a:bodyPr>
          <a:lstStyle/>
          <a:p>
            <a:pPr algn="ctr"/>
            <a:r>
              <a:rPr lang="en-US" sz="4000" b="1">
                <a:latin typeface="Arial-Rounded" panose="020B0500000000000000" pitchFamily="34" charset="0"/>
                <a:cs typeface="Arial-Rounded" panose="020B0500000000000000" pitchFamily="34" charset="0"/>
              </a:rPr>
              <a:t>Nhím nâu kết bạn</a:t>
            </a:r>
          </a:p>
        </p:txBody>
      </p:sp>
      <p:pic>
        <p:nvPicPr>
          <p:cNvPr id="3" name="Picture 2"/>
          <p:cNvPicPr>
            <a:picLocks noChangeAspect="1"/>
          </p:cNvPicPr>
          <p:nvPr/>
        </p:nvPicPr>
        <p:blipFill>
          <a:blip r:embed="rId4"/>
          <a:stretch>
            <a:fillRect/>
          </a:stretch>
        </p:blipFill>
        <p:spPr>
          <a:xfrm>
            <a:off x="1254760" y="845185"/>
            <a:ext cx="9737725" cy="3548380"/>
          </a:xfrm>
          <a:prstGeom prst="rect">
            <a:avLst/>
          </a:prstGeom>
        </p:spPr>
      </p:pic>
      <p:pic>
        <p:nvPicPr>
          <p:cNvPr id="8" name="Picture 7"/>
          <p:cNvPicPr>
            <a:picLocks noChangeAspect="1"/>
          </p:cNvPicPr>
          <p:nvPr/>
        </p:nvPicPr>
        <p:blipFill>
          <a:blip r:embed="rId5"/>
          <a:stretch>
            <a:fillRect/>
          </a:stretch>
        </p:blipFill>
        <p:spPr>
          <a:xfrm>
            <a:off x="1254760" y="4393565"/>
            <a:ext cx="9737090" cy="2336800"/>
          </a:xfrm>
          <a:prstGeom prst="rect">
            <a:avLst/>
          </a:prstGeom>
        </p:spPr>
      </p:pic>
      <p:grpSp>
        <p:nvGrpSpPr>
          <p:cNvPr id="31" name="Group 30"/>
          <p:cNvGrpSpPr/>
          <p:nvPr/>
        </p:nvGrpSpPr>
        <p:grpSpPr>
          <a:xfrm>
            <a:off x="5586730" y="5953125"/>
            <a:ext cx="5203190" cy="768350"/>
            <a:chOff x="708943" y="6033135"/>
            <a:chExt cx="5825836" cy="768350"/>
          </a:xfrm>
        </p:grpSpPr>
        <p:sp>
          <p:nvSpPr>
            <p:cNvPr id="32" name="TextBox 19"/>
            <p:cNvSpPr txBox="1"/>
            <p:nvPr/>
          </p:nvSpPr>
          <p:spPr>
            <a:xfrm>
              <a:off x="708943" y="6110866"/>
              <a:ext cx="5825836" cy="649137"/>
            </a:xfrm>
            <a:prstGeom prst="roundRect">
              <a:avLst>
                <a:gd name="adj" fmla="val 50000"/>
              </a:avLst>
            </a:prstGeom>
            <a:solidFill>
              <a:srgbClr val="F15A88"/>
            </a:solidFill>
          </p:spPr>
          <p:txBody>
            <a:bodyPr wrap="square" lIns="91403" tIns="45702" rIns="91403" bIns="45702" rtlCol="0">
              <a:spAutoFit/>
            </a:bodyPr>
            <a:lstStyle/>
            <a:p>
              <a:pPr algn="ctr"/>
              <a:endParaRPr lang="en-US" sz="2400" dirty="0">
                <a:solidFill>
                  <a:schemeClr val="bg1"/>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33" name="TextBox 20"/>
            <p:cNvSpPr txBox="1"/>
            <p:nvPr/>
          </p:nvSpPr>
          <p:spPr>
            <a:xfrm>
              <a:off x="1016462" y="6033135"/>
              <a:ext cx="5167386" cy="768350"/>
            </a:xfrm>
            <a:prstGeom prst="rect">
              <a:avLst/>
            </a:prstGeom>
            <a:noFill/>
          </p:spPr>
          <p:txBody>
            <a:bodyPr wrap="square">
              <a:spAutoFit/>
            </a:bodyPr>
            <a:lstStyle/>
            <a:p>
              <a:pPr algn="ctr"/>
              <a:r>
                <a:rPr lang="en-US" sz="4400"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Đọc</a:t>
              </a:r>
              <a:r>
                <a:rPr lang="en-US" sz="4400"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a:t>
              </a:r>
              <a:r>
                <a:rPr lang="en-US" sz="4400"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nối</a:t>
              </a:r>
              <a:r>
                <a:rPr lang="en-US" sz="4400"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a:t>
              </a:r>
              <a:r>
                <a:rPr lang="en-US" sz="4400"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tiếp</a:t>
              </a:r>
              <a:r>
                <a:rPr lang="en-US" sz="4400"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a:t>
              </a:r>
              <a:r>
                <a:rPr lang="en-US" sz="4400"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câu</a:t>
              </a:r>
              <a:endParaRPr lang="en-US" sz="4400" dirty="0">
                <a:solidFill>
                  <a:schemeClr val="bg1"/>
                </a:solidFill>
                <a:latin typeface="Arial-Rounded" panose="020B0500000000000000" pitchFamily="34" charset="0"/>
                <a:ea typeface="Arial-Rounded" panose="020B0500000000000000" pitchFamily="34" charset="0"/>
                <a:cs typeface="Arial-Rounded" panose="020B0500000000000000" pitchFamily="34" charset="0"/>
              </a:endParaRPr>
            </a:p>
          </p:txBody>
        </p:sp>
      </p:grpSp>
      <p:cxnSp>
        <p:nvCxnSpPr>
          <p:cNvPr id="24" name="Straight Connector 23"/>
          <p:cNvCxnSpPr/>
          <p:nvPr/>
        </p:nvCxnSpPr>
        <p:spPr>
          <a:xfrm flipH="1">
            <a:off x="9433985" y="84520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 name="Straight Connector 1"/>
          <p:cNvCxnSpPr/>
          <p:nvPr/>
        </p:nvCxnSpPr>
        <p:spPr>
          <a:xfrm flipH="1">
            <a:off x="9160300" y="120080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flipH="1">
            <a:off x="6837470" y="150941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H="1">
            <a:off x="5586520" y="194629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H="1">
            <a:off x="10578255" y="195010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7707420" y="239968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10654455" y="239968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6211360" y="272480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9357785" y="284037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7846485" y="316549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5861475" y="354141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a:off x="9878485" y="360618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3609765" y="395416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5192185" y="4208795"/>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2342305" y="466536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7464215" y="464885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2899835" y="510605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8732310" y="5088905"/>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2595670" y="5840745"/>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Click="0">
        <p:pull/>
      </p:transition>
    </mc:Choice>
    <mc:Fallback xmlns="">
      <p:transition spd="slow" advClick="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1+#ppt_w/2"/>
                                          </p:val>
                                        </p:tav>
                                        <p:tav tm="100000">
                                          <p:val>
                                            <p:strVal val="#ppt_x"/>
                                          </p:val>
                                        </p:tav>
                                      </p:tavLst>
                                    </p:anim>
                                    <p:anim calcmode="lin" valueType="num">
                                      <p:cBhvr additive="base">
                                        <p:cTn id="18"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5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500"/>
                                        <p:tgtEl>
                                          <p:spTgt spid="9"/>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500"/>
                                        <p:tgtEl>
                                          <p:spTgt spid="14"/>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500"/>
                                        <p:tgtEl>
                                          <p:spTgt spid="15"/>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500"/>
                                        <p:tgtEl>
                                          <p:spTgt spid="16"/>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nodeType="click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fade">
                                      <p:cBhvr>
                                        <p:cTn id="78" dur="500"/>
                                        <p:tgtEl>
                                          <p:spTgt spid="17"/>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fade">
                                      <p:cBhvr>
                                        <p:cTn id="83" dur="500"/>
                                        <p:tgtEl>
                                          <p:spTgt spid="18"/>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nodeType="clickEffect">
                                  <p:stCondLst>
                                    <p:cond delay="0"/>
                                  </p:stCondLst>
                                  <p:childTnLst>
                                    <p:set>
                                      <p:cBhvr>
                                        <p:cTn id="87" dur="1" fill="hold">
                                          <p:stCondLst>
                                            <p:cond delay="0"/>
                                          </p:stCondLst>
                                        </p:cTn>
                                        <p:tgtEl>
                                          <p:spTgt spid="19"/>
                                        </p:tgtEl>
                                        <p:attrNameLst>
                                          <p:attrName>style.visibility</p:attrName>
                                        </p:attrNameLst>
                                      </p:cBhvr>
                                      <p:to>
                                        <p:strVal val="visible"/>
                                      </p:to>
                                    </p:set>
                                    <p:animEffect transition="in" filter="fade">
                                      <p:cBhvr>
                                        <p:cTn id="88" dur="500"/>
                                        <p:tgtEl>
                                          <p:spTgt spid="19"/>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nodeType="click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fade">
                                      <p:cBhvr>
                                        <p:cTn id="93" dur="500"/>
                                        <p:tgtEl>
                                          <p:spTgt spid="20"/>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nodeType="clickEffect">
                                  <p:stCondLst>
                                    <p:cond delay="0"/>
                                  </p:stCondLst>
                                  <p:childTnLst>
                                    <p:set>
                                      <p:cBhvr>
                                        <p:cTn id="97" dur="1" fill="hold">
                                          <p:stCondLst>
                                            <p:cond delay="0"/>
                                          </p:stCondLst>
                                        </p:cTn>
                                        <p:tgtEl>
                                          <p:spTgt spid="21"/>
                                        </p:tgtEl>
                                        <p:attrNameLst>
                                          <p:attrName>style.visibility</p:attrName>
                                        </p:attrNameLst>
                                      </p:cBhvr>
                                      <p:to>
                                        <p:strVal val="visible"/>
                                      </p:to>
                                    </p:set>
                                    <p:animEffect transition="in" filter="fade">
                                      <p:cBhvr>
                                        <p:cTn id="98" dur="500"/>
                                        <p:tgtEl>
                                          <p:spTgt spid="21"/>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nodeType="click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fade">
                                      <p:cBhvr>
                                        <p:cTn id="103" dur="500"/>
                                        <p:tgtEl>
                                          <p:spTgt spid="22"/>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nodeType="clickEffect">
                                  <p:stCondLst>
                                    <p:cond delay="0"/>
                                  </p:stCondLst>
                                  <p:childTnLst>
                                    <p:set>
                                      <p:cBhvr>
                                        <p:cTn id="107" dur="1" fill="hold">
                                          <p:stCondLst>
                                            <p:cond delay="0"/>
                                          </p:stCondLst>
                                        </p:cTn>
                                        <p:tgtEl>
                                          <p:spTgt spid="23"/>
                                        </p:tgtEl>
                                        <p:attrNameLst>
                                          <p:attrName>style.visibility</p:attrName>
                                        </p:attrNameLst>
                                      </p:cBhvr>
                                      <p:to>
                                        <p:strVal val="visible"/>
                                      </p:to>
                                    </p:set>
                                    <p:animEffect transition="in" filter="fade">
                                      <p:cBhvr>
                                        <p:cTn id="108" dur="500"/>
                                        <p:tgtEl>
                                          <p:spTgt spid="23"/>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nodeType="clickEffect">
                                  <p:stCondLst>
                                    <p:cond delay="0"/>
                                  </p:stCondLst>
                                  <p:childTnLst>
                                    <p:set>
                                      <p:cBhvr>
                                        <p:cTn id="112" dur="1" fill="hold">
                                          <p:stCondLst>
                                            <p:cond delay="0"/>
                                          </p:stCondLst>
                                        </p:cTn>
                                        <p:tgtEl>
                                          <p:spTgt spid="25"/>
                                        </p:tgtEl>
                                        <p:attrNameLst>
                                          <p:attrName>style.visibility</p:attrName>
                                        </p:attrNameLst>
                                      </p:cBhvr>
                                      <p:to>
                                        <p:strVal val="visible"/>
                                      </p:to>
                                    </p:set>
                                    <p:animEffect transition="in" filter="fade">
                                      <p:cBhvr>
                                        <p:cTn id="11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a:solidFill>
                  <a:schemeClr val="accent1"/>
                </a:solidFill>
                <a:effectLst>
                  <a:outerShdw blurRad="38100" dist="25400" dir="5400000" algn="ctr" rotWithShape="0">
                    <a:srgbClr val="6E747A">
                      <a:alpha val="43000"/>
                    </a:srgbClr>
                  </a:outerShdw>
                </a:effectLst>
                <a:latin typeface="Arial-Rounded" panose="020B0500000000000000" pitchFamily="34" charset="0"/>
                <a:cs typeface="Arial-Rounded" panose="020B0500000000000000" pitchFamily="34" charset="0"/>
              </a:rPr>
              <a:t>Luyện đọc câu dài</a:t>
            </a:r>
          </a:p>
        </p:txBody>
      </p:sp>
      <p:sp>
        <p:nvSpPr>
          <p:cNvPr id="3" name="Content Placeholder 2"/>
          <p:cNvSpPr>
            <a:spLocks noGrp="1"/>
          </p:cNvSpPr>
          <p:nvPr>
            <p:ph idx="1"/>
          </p:nvPr>
        </p:nvSpPr>
        <p:spPr/>
        <p:txBody>
          <a:bodyPr/>
          <a:lstStyle/>
          <a:p>
            <a:pPr marL="0" indent="0">
              <a:buNone/>
            </a:pPr>
            <a:r>
              <a:rPr lang="en-US" sz="3600">
                <a:latin typeface="Arial-Rounded" panose="020B0500000000000000" pitchFamily="34" charset="0"/>
                <a:cs typeface="Arial-Rounded" panose="020B0500000000000000" pitchFamily="34" charset="0"/>
              </a:rPr>
              <a:t>Chúng trải qua những ngày vui vẻ, ấm áp vì không phải sống một mình giữa mùa đông lạnh giá.</a:t>
            </a:r>
          </a:p>
        </p:txBody>
      </p:sp>
      <p:cxnSp>
        <p:nvCxnSpPr>
          <p:cNvPr id="5" name="Straight Connector 4"/>
          <p:cNvCxnSpPr/>
          <p:nvPr/>
        </p:nvCxnSpPr>
        <p:spPr>
          <a:xfrm flipH="1">
            <a:off x="3774230" y="1925335"/>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flipH="1">
            <a:off x="7455960" y="192597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H="1">
            <a:off x="4788325" y="2366025"/>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H="1">
            <a:off x="9515265" y="2366025"/>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9596545" y="2366025"/>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pic>
        <p:nvPicPr>
          <p:cNvPr id="11" name="Content Placeholder 10" descr="logo"/>
          <p:cNvPicPr>
            <a:picLocks noGrp="1" noChangeAspect="1"/>
          </p:cNvPicPr>
          <p:nvPr>
            <p:ph sz="half" idx="2"/>
          </p:nvPr>
        </p:nvPicPr>
        <p:blipFill>
          <a:blip r:embed="rId2"/>
          <a:stretch>
            <a:fillRect/>
          </a:stretch>
        </p:blipFill>
        <p:spPr>
          <a:xfrm>
            <a:off x="10654665" y="-182880"/>
            <a:ext cx="1656080" cy="16916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8"/>
          <p:cNvCxnSpPr/>
          <p:nvPr/>
        </p:nvCxnSpPr>
        <p:spPr>
          <a:xfrm>
            <a:off x="0" y="0"/>
            <a:ext cx="1552575" cy="1508581"/>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sp>
        <p:nvSpPr>
          <p:cNvPr id="10" name="9"/>
          <p:cNvSpPr/>
          <p:nvPr/>
        </p:nvSpPr>
        <p:spPr>
          <a:xfrm>
            <a:off x="1552575" y="1508581"/>
            <a:ext cx="133350" cy="120194"/>
          </a:xfrm>
          <a:prstGeom prst="ellipse">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10"/>
          <p:cNvCxnSpPr/>
          <p:nvPr/>
        </p:nvCxnSpPr>
        <p:spPr>
          <a:xfrm>
            <a:off x="1685925" y="1628775"/>
            <a:ext cx="1438275" cy="1378862"/>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cxnSp>
        <p:nvCxnSpPr>
          <p:cNvPr id="13" name="12"/>
          <p:cNvCxnSpPr/>
          <p:nvPr/>
        </p:nvCxnSpPr>
        <p:spPr>
          <a:xfrm flipH="1">
            <a:off x="1576983" y="3170658"/>
            <a:ext cx="1485900" cy="1362075"/>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cxnSp>
        <p:nvCxnSpPr>
          <p:cNvPr id="15" name="14"/>
          <p:cNvCxnSpPr/>
          <p:nvPr/>
        </p:nvCxnSpPr>
        <p:spPr>
          <a:xfrm>
            <a:off x="1588443" y="4695754"/>
            <a:ext cx="2904006" cy="2162246"/>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sp>
        <p:nvSpPr>
          <p:cNvPr id="17" name="16"/>
          <p:cNvSpPr/>
          <p:nvPr/>
        </p:nvSpPr>
        <p:spPr>
          <a:xfrm>
            <a:off x="1443633" y="4566035"/>
            <a:ext cx="133350" cy="120194"/>
          </a:xfrm>
          <a:prstGeom prst="ellipse">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26"/>
          <p:cNvSpPr/>
          <p:nvPr/>
        </p:nvSpPr>
        <p:spPr>
          <a:xfrm>
            <a:off x="-265521" y="-76199"/>
            <a:ext cx="1124" cy="1013"/>
          </a:xfrm>
          <a:custGeom>
            <a:avLst/>
            <a:gdLst>
              <a:gd name="connsiteX0" fmla="*/ 10 w 1124"/>
              <a:gd name="connsiteY0" fmla="*/ 0 h 1013"/>
              <a:gd name="connsiteX1" fmla="*/ 1124 w 1124"/>
              <a:gd name="connsiteY1" fmla="*/ 1013 h 1013"/>
              <a:gd name="connsiteX2" fmla="*/ 0 w 1124"/>
              <a:gd name="connsiteY2" fmla="*/ 1013 h 1013"/>
              <a:gd name="connsiteX3" fmla="*/ 10 w 1124"/>
              <a:gd name="connsiteY3" fmla="*/ 0 h 1013"/>
            </a:gdLst>
            <a:ahLst/>
            <a:cxnLst>
              <a:cxn ang="0">
                <a:pos x="connsiteX0" y="connsiteY0"/>
              </a:cxn>
              <a:cxn ang="0">
                <a:pos x="connsiteX1" y="connsiteY1"/>
              </a:cxn>
              <a:cxn ang="0">
                <a:pos x="connsiteX2" y="connsiteY2"/>
              </a:cxn>
              <a:cxn ang="0">
                <a:pos x="connsiteX3" y="connsiteY3"/>
              </a:cxn>
            </a:cxnLst>
            <a:rect l="l" t="t" r="r" b="b"/>
            <a:pathLst>
              <a:path w="1124" h="1013">
                <a:moveTo>
                  <a:pt x="10" y="0"/>
                </a:moveTo>
                <a:lnTo>
                  <a:pt x="1124" y="1013"/>
                </a:lnTo>
                <a:lnTo>
                  <a:pt x="0" y="1013"/>
                </a:lnTo>
                <a:lnTo>
                  <a:pt x="10" y="0"/>
                </a:lnTo>
                <a:close/>
              </a:path>
            </a:pathLst>
          </a:custGeom>
          <a:blipFill>
            <a:blip r:embed="rId3"/>
            <a:srcRect/>
            <a:stretch>
              <a:fillRect l="-475" t="621" r="475" b="-6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29"/>
          <p:cNvSpPr/>
          <p:nvPr/>
        </p:nvSpPr>
        <p:spPr>
          <a:xfrm>
            <a:off x="0" y="166605"/>
            <a:ext cx="4351063" cy="6691395"/>
          </a:xfrm>
          <a:custGeom>
            <a:avLst/>
            <a:gdLst>
              <a:gd name="connsiteX0" fmla="*/ 0 w 4351063"/>
              <a:gd name="connsiteY0" fmla="*/ 0 h 6746318"/>
              <a:gd name="connsiteX1" fmla="*/ 3027088 w 4351063"/>
              <a:gd name="connsiteY1" fmla="*/ 2926793 h 6746318"/>
              <a:gd name="connsiteX2" fmla="*/ 1407838 w 4351063"/>
              <a:gd name="connsiteY2" fmla="*/ 4431743 h 6746318"/>
              <a:gd name="connsiteX3" fmla="*/ 1331638 w 4351063"/>
              <a:gd name="connsiteY3" fmla="*/ 4507943 h 6746318"/>
              <a:gd name="connsiteX4" fmla="*/ 4351063 w 4351063"/>
              <a:gd name="connsiteY4" fmla="*/ 6746318 h 6746318"/>
              <a:gd name="connsiteX5" fmla="*/ 0 w 4351063"/>
              <a:gd name="connsiteY5" fmla="*/ 6728914 h 6746318"/>
              <a:gd name="connsiteX6" fmla="*/ 0 w 4351063"/>
              <a:gd name="connsiteY6" fmla="*/ 0 h 6746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51063" h="6746318">
                <a:moveTo>
                  <a:pt x="0" y="0"/>
                </a:moveTo>
                <a:lnTo>
                  <a:pt x="3027088" y="2926793"/>
                </a:lnTo>
                <a:lnTo>
                  <a:pt x="1407838" y="4431743"/>
                </a:lnTo>
                <a:lnTo>
                  <a:pt x="1331638" y="4507943"/>
                </a:lnTo>
                <a:lnTo>
                  <a:pt x="4351063" y="6746318"/>
                </a:lnTo>
                <a:lnTo>
                  <a:pt x="0" y="6728914"/>
                </a:lnTo>
                <a:lnTo>
                  <a:pt x="0" y="0"/>
                </a:lnTo>
                <a:close/>
              </a:path>
            </a:pathLst>
          </a:cu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62" name="61" descr="E:\素材\春\7ff96c0408d5f1ad90e6490e1fb39ea4.png7ff96c0408d5f1ad90e6490e1fb39ea4"/>
          <p:cNvPicPr>
            <a:picLocks noChangeAspect="1"/>
          </p:cNvPicPr>
          <p:nvPr/>
        </p:nvPicPr>
        <p:blipFill>
          <a:blip r:embed="rId4" cstate="screen"/>
          <a:srcRect/>
          <a:stretch>
            <a:fillRect/>
          </a:stretch>
        </p:blipFill>
        <p:spPr>
          <a:xfrm rot="814195" flipV="1">
            <a:off x="-603250" y="396875"/>
            <a:ext cx="1523365" cy="1489075"/>
          </a:xfrm>
          <a:prstGeom prst="rect">
            <a:avLst/>
          </a:prstGeom>
        </p:spPr>
      </p:pic>
      <p:pic>
        <p:nvPicPr>
          <p:cNvPr id="63" name="62" descr="E:\素材\春\7ff96c0408d5f1ad90e6490e1fb39ea4.png7ff96c0408d5f1ad90e6490e1fb39ea4"/>
          <p:cNvPicPr>
            <a:picLocks noChangeAspect="1"/>
          </p:cNvPicPr>
          <p:nvPr/>
        </p:nvPicPr>
        <p:blipFill>
          <a:blip r:embed="rId5" cstate="screen"/>
          <a:srcRect/>
          <a:stretch>
            <a:fillRect/>
          </a:stretch>
        </p:blipFill>
        <p:spPr>
          <a:xfrm rot="11111076" flipH="1">
            <a:off x="-189865" y="-125095"/>
            <a:ext cx="1796415" cy="1758315"/>
          </a:xfrm>
          <a:prstGeom prst="rect">
            <a:avLst/>
          </a:prstGeom>
        </p:spPr>
      </p:pic>
      <p:pic>
        <p:nvPicPr>
          <p:cNvPr id="2" name="1" descr="E:\素材\春\7ff96c0408d5f1ad90e6490e1fb39ea4.png7ff96c0408d5f1ad90e6490e1fb39ea4"/>
          <p:cNvPicPr>
            <a:picLocks noChangeAspect="1"/>
          </p:cNvPicPr>
          <p:nvPr/>
        </p:nvPicPr>
        <p:blipFill>
          <a:blip r:embed="rId6" cstate="screen"/>
          <a:srcRect/>
          <a:stretch>
            <a:fillRect/>
          </a:stretch>
        </p:blipFill>
        <p:spPr>
          <a:xfrm rot="21000000">
            <a:off x="10031048" y="4756299"/>
            <a:ext cx="2396490" cy="2344420"/>
          </a:xfrm>
          <a:prstGeom prst="rect">
            <a:avLst/>
          </a:prstGeom>
        </p:spPr>
      </p:pic>
      <p:grpSp>
        <p:nvGrpSpPr>
          <p:cNvPr id="7" name="Group 6"/>
          <p:cNvGrpSpPr/>
          <p:nvPr/>
        </p:nvGrpSpPr>
        <p:grpSpPr>
          <a:xfrm>
            <a:off x="156834" y="1993081"/>
            <a:ext cx="2109019" cy="2109019"/>
            <a:chOff x="156834" y="1993081"/>
            <a:chExt cx="2109019" cy="2109019"/>
          </a:xfrm>
        </p:grpSpPr>
        <p:sp>
          <p:nvSpPr>
            <p:cNvPr id="3" name="Oval 2"/>
            <p:cNvSpPr/>
            <p:nvPr/>
          </p:nvSpPr>
          <p:spPr>
            <a:xfrm>
              <a:off x="156834" y="1993081"/>
              <a:ext cx="2109019" cy="2109019"/>
            </a:xfrm>
            <a:prstGeom prst="ellipse">
              <a:avLst/>
            </a:prstGeom>
            <a:solidFill>
              <a:srgbClr val="ED2F6A"/>
            </a:solidFill>
            <a:ln>
              <a:noFill/>
            </a:ln>
            <a:effectLst>
              <a:glow rad="101600">
                <a:schemeClr val="bg1">
                  <a:alpha val="60000"/>
                </a:schemeClr>
              </a:glow>
            </a:effectLst>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15731" y="2243748"/>
              <a:ext cx="1711988" cy="1754326"/>
            </a:xfrm>
            <a:prstGeom prst="rect">
              <a:avLst/>
            </a:prstGeom>
            <a:noFill/>
          </p:spPr>
          <p:txBody>
            <a:bodyPr wrap="square" rtlCol="0">
              <a:spAutoFit/>
            </a:bodyPr>
            <a:lstStyle/>
            <a:p>
              <a:pPr algn="ctr" defTabSz="913130" fontAlgn="base">
                <a:spcBef>
                  <a:spcPct val="0"/>
                </a:spcBef>
                <a:spcAft>
                  <a:spcPct val="0"/>
                </a:spcAft>
                <a:defRPr/>
              </a:pPr>
              <a:r>
                <a:rPr lang="en-US" altLang="zh-CN" sz="36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sym typeface="+mn-lt"/>
                </a:rPr>
                <a:t>GIẢI NGHĨA TỪ</a:t>
              </a:r>
              <a:endParaRPr lang="zh-CN" altLang="en-US" sz="36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sym typeface="+mn-lt"/>
              </a:endParaRPr>
            </a:p>
          </p:txBody>
        </p:sp>
      </p:grpSp>
      <p:sp>
        <p:nvSpPr>
          <p:cNvPr id="28" name="2"/>
          <p:cNvSpPr/>
          <p:nvPr/>
        </p:nvSpPr>
        <p:spPr>
          <a:xfrm>
            <a:off x="3425187" y="716098"/>
            <a:ext cx="8019905" cy="5347817"/>
          </a:xfrm>
          <a:prstGeom prst="roundRect">
            <a:avLst>
              <a:gd name="adj" fmla="val 31710"/>
            </a:avLst>
          </a:prstGeom>
          <a:solidFill>
            <a:srgbClr val="FEF4F6"/>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25" name="Group 24"/>
          <p:cNvGrpSpPr/>
          <p:nvPr/>
        </p:nvGrpSpPr>
        <p:grpSpPr>
          <a:xfrm>
            <a:off x="3790951" y="1160145"/>
            <a:ext cx="7103109" cy="4557395"/>
            <a:chOff x="3815445" y="140918"/>
            <a:chExt cx="3925837" cy="4557358"/>
          </a:xfrm>
        </p:grpSpPr>
        <p:grpSp>
          <p:nvGrpSpPr>
            <p:cNvPr id="42" name="Group 41"/>
            <p:cNvGrpSpPr/>
            <p:nvPr/>
          </p:nvGrpSpPr>
          <p:grpSpPr>
            <a:xfrm>
              <a:off x="3815445" y="140918"/>
              <a:ext cx="3925837" cy="4557358"/>
              <a:chOff x="181619" y="1261924"/>
              <a:chExt cx="2165946" cy="4151517"/>
            </a:xfrm>
          </p:grpSpPr>
          <p:sp>
            <p:nvSpPr>
              <p:cNvPr id="43" name="Hexagon 42"/>
              <p:cNvSpPr/>
              <p:nvPr/>
            </p:nvSpPr>
            <p:spPr>
              <a:xfrm>
                <a:off x="181619" y="1261924"/>
                <a:ext cx="2109019" cy="2109019"/>
              </a:xfrm>
              <a:prstGeom prst="hexagon">
                <a:avLst/>
              </a:prstGeom>
              <a:solidFill>
                <a:srgbClr val="F7ACB9"/>
              </a:solidFill>
              <a:ln>
                <a:noFill/>
              </a:ln>
              <a:effectLst>
                <a:glow rad="101600">
                  <a:schemeClr val="bg1">
                    <a:alpha val="60000"/>
                  </a:schemeClr>
                </a:glow>
              </a:effectLst>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Arial-Rounded" panose="020B0500000000000000" pitchFamily="34" charset="0"/>
                  <a:ea typeface="Arial-Rounded" panose="020B0500000000000000" pitchFamily="34" charset="0"/>
                  <a:cs typeface="Arial-Rounded" panose="020B0500000000000000" pitchFamily="34" charset="0"/>
                </a:endParaRPr>
              </a:p>
            </p:txBody>
          </p:sp>
          <p:sp>
            <p:nvSpPr>
              <p:cNvPr id="44" name="TextBox 43"/>
              <p:cNvSpPr txBox="1"/>
              <p:nvPr/>
            </p:nvSpPr>
            <p:spPr>
              <a:xfrm>
                <a:off x="311048" y="1553831"/>
                <a:ext cx="1808630" cy="1372656"/>
              </a:xfrm>
              <a:prstGeom prst="rect">
                <a:avLst/>
              </a:prstGeom>
              <a:noFill/>
            </p:spPr>
            <p:txBody>
              <a:bodyPr wrap="square" rtlCol="0">
                <a:spAutoFit/>
              </a:bodyPr>
              <a:lstStyle/>
              <a:p>
                <a:pPr algn="ctr" defTabSz="913130" fontAlgn="base">
                  <a:spcBef>
                    <a:spcPct val="0"/>
                  </a:spcBef>
                  <a:spcAft>
                    <a:spcPct val="0"/>
                  </a:spcAft>
                  <a:defRPr/>
                </a:pPr>
                <a:r>
                  <a:rPr lang="en-US" sz="3600" b="0" u="none" strike="noStrike" dirty="0">
                    <a:solidFill>
                      <a:srgbClr val="FF0000"/>
                    </a:solidFill>
                    <a:effectLst/>
                    <a:latin typeface="Arial-Rounded" panose="020B0500000000000000" pitchFamily="34" charset="0"/>
                    <a:ea typeface="Arial-Rounded" panose="020B0500000000000000" pitchFamily="34" charset="0"/>
                    <a:cs typeface="Arial-Rounded" panose="020B0500000000000000" pitchFamily="34" charset="0"/>
                  </a:rPr>
                  <a:t>vồn vã</a:t>
                </a:r>
              </a:p>
              <a:p>
                <a:pPr algn="ctr" defTabSz="913130" fontAlgn="base">
                  <a:spcBef>
                    <a:spcPct val="0"/>
                  </a:spcBef>
                  <a:spcAft>
                    <a:spcPct val="0"/>
                  </a:spcAft>
                  <a:defRPr/>
                </a:pPr>
                <a:r>
                  <a:rPr lang="en-US" altLang="vi-VN" sz="2800" b="0" i="0" u="none" strike="noStrike" dirty="0">
                    <a:solidFill>
                      <a:srgbClr val="231F20"/>
                    </a:solidFill>
                    <a:effectLst/>
                    <a:latin typeface="Arial-Rounded" panose="020B0500000000000000" pitchFamily="34" charset="0"/>
                    <a:ea typeface="Arial-Rounded" panose="020B0500000000000000" pitchFamily="34" charset="0"/>
                    <a:cs typeface="Arial-Rounded" panose="020B0500000000000000" pitchFamily="34" charset="0"/>
                  </a:rPr>
                  <a:t>niềm nở nhiệt tình khi trò chuyện với người khác</a:t>
                </a:r>
                <a:endParaRPr lang="en-US" altLang="vi-VN" sz="2800" b="0" i="0" u="none" strike="noStrike" dirty="0">
                  <a:solidFill>
                    <a:srgbClr val="231F20"/>
                  </a:solidFill>
                  <a:effectLst/>
                  <a:latin typeface="Arial-Rounded" panose="020B0500000000000000" pitchFamily="34" charset="0"/>
                  <a:ea typeface="Arial-Rounded" panose="020B0500000000000000" pitchFamily="34" charset="0"/>
                  <a:cs typeface="Arial-Rounded" panose="020B0500000000000000" pitchFamily="34" charset="0"/>
                  <a:sym typeface="+mn-lt"/>
                </a:endParaRPr>
              </a:p>
            </p:txBody>
          </p:sp>
          <p:sp>
            <p:nvSpPr>
              <p:cNvPr id="6" name="Hexagon 5"/>
              <p:cNvSpPr/>
              <p:nvPr/>
            </p:nvSpPr>
            <p:spPr>
              <a:xfrm>
                <a:off x="238546" y="3304422"/>
                <a:ext cx="2109019" cy="2109019"/>
              </a:xfrm>
              <a:prstGeom prst="hexagon">
                <a:avLst/>
              </a:prstGeom>
              <a:solidFill>
                <a:srgbClr val="F7ACB9"/>
              </a:solidFill>
              <a:ln>
                <a:noFill/>
              </a:ln>
              <a:effectLst>
                <a:glow rad="101600">
                  <a:schemeClr val="bg1">
                    <a:alpha val="60000"/>
                  </a:schemeClr>
                </a:glow>
              </a:effectLst>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Arial-Rounded" panose="020B0500000000000000" pitchFamily="34" charset="0"/>
                  <a:ea typeface="Arial-Rounded" panose="020B0500000000000000" pitchFamily="34" charset="0"/>
                  <a:cs typeface="Arial-Rounded" panose="020B0500000000000000" pitchFamily="34" charset="0"/>
                </a:endParaRPr>
              </a:p>
            </p:txBody>
          </p:sp>
          <p:sp>
            <p:nvSpPr>
              <p:cNvPr id="8" name="TextBox 43"/>
              <p:cNvSpPr txBox="1"/>
              <p:nvPr/>
            </p:nvSpPr>
            <p:spPr>
              <a:xfrm>
                <a:off x="367975" y="3596329"/>
                <a:ext cx="1808630" cy="980468"/>
              </a:xfrm>
              <a:prstGeom prst="rect">
                <a:avLst/>
              </a:prstGeom>
              <a:noFill/>
            </p:spPr>
            <p:txBody>
              <a:bodyPr wrap="square" rtlCol="0">
                <a:spAutoFit/>
              </a:bodyPr>
              <a:lstStyle/>
              <a:p>
                <a:pPr algn="ctr" defTabSz="913130" fontAlgn="base">
                  <a:spcBef>
                    <a:spcPct val="0"/>
                  </a:spcBef>
                  <a:spcAft>
                    <a:spcPct val="0"/>
                  </a:spcAft>
                  <a:defRPr/>
                </a:pPr>
                <a:r>
                  <a:rPr lang="en-US" sz="3600" b="0" u="none" strike="noStrike" dirty="0">
                    <a:solidFill>
                      <a:srgbClr val="FF0000"/>
                    </a:solidFill>
                    <a:effectLst/>
                    <a:latin typeface="Arial-Rounded" panose="020B0500000000000000" pitchFamily="34" charset="0"/>
                    <a:ea typeface="Arial-Rounded" panose="020B0500000000000000" pitchFamily="34" charset="0"/>
                    <a:cs typeface="Arial-Rounded" panose="020B0500000000000000" pitchFamily="34" charset="0"/>
                  </a:rPr>
                  <a:t>trú ngụ </a:t>
                </a:r>
              </a:p>
              <a:p>
                <a:pPr algn="ctr" defTabSz="913130" fontAlgn="base">
                  <a:spcBef>
                    <a:spcPct val="0"/>
                  </a:spcBef>
                  <a:spcAft>
                    <a:spcPct val="0"/>
                  </a:spcAft>
                  <a:defRPr/>
                </a:pPr>
                <a:r>
                  <a:rPr lang="en-US" altLang="vi-VN" sz="2800" b="0" i="0" u="none" strike="noStrike" dirty="0">
                    <a:solidFill>
                      <a:srgbClr val="231F20"/>
                    </a:solidFill>
                    <a:effectLst/>
                    <a:latin typeface="Arial-Rounded" panose="020B0500000000000000" pitchFamily="34" charset="0"/>
                    <a:ea typeface="Arial-Rounded" panose="020B0500000000000000" pitchFamily="34" charset="0"/>
                    <a:cs typeface="Arial-Rounded" panose="020B0500000000000000" pitchFamily="34" charset="0"/>
                  </a:rPr>
                  <a:t>sinh sống tạm ở một nơi nào đó</a:t>
                </a:r>
                <a:endParaRPr lang="en-US" altLang="vi-VN" sz="2800" b="0" i="0" u="none" strike="noStrike" dirty="0">
                  <a:solidFill>
                    <a:srgbClr val="231F20"/>
                  </a:solidFill>
                  <a:effectLst/>
                  <a:latin typeface="Arial-Rounded" panose="020B0500000000000000" pitchFamily="34" charset="0"/>
                  <a:ea typeface="Arial-Rounded" panose="020B0500000000000000" pitchFamily="34" charset="0"/>
                  <a:cs typeface="Arial-Rounded" panose="020B0500000000000000" pitchFamily="34" charset="0"/>
                  <a:sym typeface="+mn-lt"/>
                </a:endParaRPr>
              </a:p>
            </p:txBody>
          </p:sp>
        </p:grpSp>
        <p:cxnSp>
          <p:nvCxnSpPr>
            <p:cNvPr id="54" name="10"/>
            <p:cNvCxnSpPr/>
            <p:nvPr/>
          </p:nvCxnSpPr>
          <p:spPr>
            <a:xfrm>
              <a:off x="5078941" y="1024608"/>
              <a:ext cx="1426280" cy="0"/>
            </a:xfrm>
            <a:prstGeom prst="line">
              <a:avLst/>
            </a:prstGeom>
            <a:ln w="19050">
              <a:solidFill>
                <a:srgbClr val="339183"/>
              </a:solidFill>
              <a:prstDash val="dash"/>
            </a:ln>
          </p:spPr>
          <p:style>
            <a:lnRef idx="1">
              <a:schemeClr val="accent3"/>
            </a:lnRef>
            <a:fillRef idx="0">
              <a:schemeClr val="accent3"/>
            </a:fillRef>
            <a:effectRef idx="0">
              <a:schemeClr val="accent3"/>
            </a:effectRef>
            <a:fontRef idx="minor">
              <a:schemeClr val="tx1"/>
            </a:fontRef>
          </p:style>
        </p:cxnSp>
        <p:cxnSp>
          <p:nvCxnSpPr>
            <p:cNvPr id="12" name="10"/>
            <p:cNvCxnSpPr/>
            <p:nvPr/>
          </p:nvCxnSpPr>
          <p:spPr>
            <a:xfrm>
              <a:off x="5168787" y="3346784"/>
              <a:ext cx="1426280" cy="0"/>
            </a:xfrm>
            <a:prstGeom prst="line">
              <a:avLst/>
            </a:prstGeom>
            <a:ln w="19050">
              <a:solidFill>
                <a:srgbClr val="339183"/>
              </a:solidFill>
              <a:prstDash val="dash"/>
            </a:ln>
          </p:spPr>
          <p:style>
            <a:lnRef idx="1">
              <a:schemeClr val="accent3"/>
            </a:lnRef>
            <a:fillRef idx="0">
              <a:schemeClr val="accent3"/>
            </a:fillRef>
            <a:effectRef idx="0">
              <a:schemeClr val="accent3"/>
            </a:effectRef>
            <a:fontRef idx="minor">
              <a:schemeClr val="tx1"/>
            </a:fontRef>
          </p:style>
        </p:cxnSp>
      </p:grpSp>
      <p:pic>
        <p:nvPicPr>
          <p:cNvPr id="5" name="Picture 4"/>
          <p:cNvPicPr>
            <a:picLocks noChangeAspect="1"/>
          </p:cNvPicPr>
          <p:nvPr/>
        </p:nvPicPr>
        <p:blipFill>
          <a:blip r:embed="rId7"/>
          <a:stretch>
            <a:fillRect/>
          </a:stretch>
        </p:blipFill>
        <p:spPr>
          <a:xfrm>
            <a:off x="11285220" y="95250"/>
            <a:ext cx="906780" cy="84836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ipe(left)">
                                      <p:cBhvr>
                                        <p:cTn id="13" dur="500"/>
                                        <p:tgtEl>
                                          <p:spTgt spid="2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left)">
                                      <p:cBhvr>
                                        <p:cTn id="1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Text Box 3"/>
          <p:cNvSpPr txBox="1"/>
          <p:nvPr/>
        </p:nvSpPr>
        <p:spPr>
          <a:xfrm>
            <a:off x="3827145" y="138430"/>
            <a:ext cx="4592320" cy="706755"/>
          </a:xfrm>
          <a:prstGeom prst="rect">
            <a:avLst/>
          </a:prstGeom>
          <a:noFill/>
        </p:spPr>
        <p:txBody>
          <a:bodyPr wrap="square" rtlCol="0">
            <a:spAutoFit/>
          </a:bodyPr>
          <a:lstStyle/>
          <a:p>
            <a:pPr algn="ctr"/>
            <a:r>
              <a:rPr lang="en-US" sz="4000" b="1">
                <a:latin typeface="Arial-Rounded" panose="020B0500000000000000" pitchFamily="34" charset="0"/>
                <a:cs typeface="Arial-Rounded" panose="020B0500000000000000" pitchFamily="34" charset="0"/>
              </a:rPr>
              <a:t>Nhím nâu kết bạn</a:t>
            </a:r>
          </a:p>
        </p:txBody>
      </p:sp>
      <p:pic>
        <p:nvPicPr>
          <p:cNvPr id="3" name="Picture 2"/>
          <p:cNvPicPr>
            <a:picLocks noChangeAspect="1"/>
          </p:cNvPicPr>
          <p:nvPr/>
        </p:nvPicPr>
        <p:blipFill>
          <a:blip r:embed="rId3"/>
          <a:stretch>
            <a:fillRect/>
          </a:stretch>
        </p:blipFill>
        <p:spPr>
          <a:xfrm>
            <a:off x="1447165" y="845185"/>
            <a:ext cx="9737725" cy="3548380"/>
          </a:xfrm>
          <a:prstGeom prst="rect">
            <a:avLst/>
          </a:prstGeom>
        </p:spPr>
      </p:pic>
      <p:pic>
        <p:nvPicPr>
          <p:cNvPr id="8" name="Picture 7"/>
          <p:cNvPicPr>
            <a:picLocks noChangeAspect="1"/>
          </p:cNvPicPr>
          <p:nvPr/>
        </p:nvPicPr>
        <p:blipFill>
          <a:blip r:embed="rId4"/>
          <a:stretch>
            <a:fillRect/>
          </a:stretch>
        </p:blipFill>
        <p:spPr>
          <a:xfrm>
            <a:off x="1254760" y="4393565"/>
            <a:ext cx="9547860" cy="2336800"/>
          </a:xfrm>
          <a:prstGeom prst="rect">
            <a:avLst/>
          </a:prstGeom>
        </p:spPr>
      </p:pic>
      <p:grpSp>
        <p:nvGrpSpPr>
          <p:cNvPr id="31" name="Group 30"/>
          <p:cNvGrpSpPr/>
          <p:nvPr/>
        </p:nvGrpSpPr>
        <p:grpSpPr>
          <a:xfrm>
            <a:off x="4204335" y="5962015"/>
            <a:ext cx="5203190" cy="768350"/>
            <a:chOff x="708943" y="6033135"/>
            <a:chExt cx="5825836" cy="768350"/>
          </a:xfrm>
        </p:grpSpPr>
        <p:sp>
          <p:nvSpPr>
            <p:cNvPr id="32" name="TextBox 19"/>
            <p:cNvSpPr txBox="1"/>
            <p:nvPr/>
          </p:nvSpPr>
          <p:spPr>
            <a:xfrm>
              <a:off x="708943" y="6110866"/>
              <a:ext cx="5825836" cy="649137"/>
            </a:xfrm>
            <a:prstGeom prst="roundRect">
              <a:avLst>
                <a:gd name="adj" fmla="val 50000"/>
              </a:avLst>
            </a:prstGeom>
            <a:solidFill>
              <a:srgbClr val="F15A88"/>
            </a:solidFill>
          </p:spPr>
          <p:txBody>
            <a:bodyPr wrap="square" lIns="91403" tIns="45702" rIns="91403" bIns="45702" rtlCol="0">
              <a:spAutoFit/>
            </a:bodyPr>
            <a:lstStyle/>
            <a:p>
              <a:pPr algn="ctr"/>
              <a:endParaRPr lang="en-US" sz="2400" dirty="0">
                <a:solidFill>
                  <a:schemeClr val="bg1"/>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33" name="TextBox 20"/>
            <p:cNvSpPr txBox="1"/>
            <p:nvPr/>
          </p:nvSpPr>
          <p:spPr>
            <a:xfrm>
              <a:off x="1016462" y="6033135"/>
              <a:ext cx="5167386" cy="768350"/>
            </a:xfrm>
            <a:prstGeom prst="rect">
              <a:avLst/>
            </a:prstGeom>
            <a:noFill/>
          </p:spPr>
          <p:txBody>
            <a:bodyPr wrap="square">
              <a:spAutoFit/>
            </a:bodyPr>
            <a:lstStyle/>
            <a:p>
              <a:pPr algn="ctr"/>
              <a:r>
                <a:rPr lang="en-US" sz="4400"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Đọc</a:t>
              </a:r>
              <a:r>
                <a:rPr lang="en-US" sz="4400"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đoạn nối tiếp</a:t>
              </a:r>
            </a:p>
          </p:txBody>
        </p:sp>
      </p:grpSp>
      <p:pic>
        <p:nvPicPr>
          <p:cNvPr id="28" name="Picture 3"/>
          <p:cNvPicPr>
            <a:picLocks noGrp="1" noChangeAspect="1" noChangeArrowheads="1"/>
          </p:cNvPicPr>
          <p:nvPr>
            <p:ph sz="half" idx="2"/>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38200" y="551815"/>
            <a:ext cx="527685" cy="178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19480" y="2185035"/>
            <a:ext cx="527685" cy="2131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19480" y="4045585"/>
            <a:ext cx="527685" cy="2131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ontent Placeholder 6"/>
          <p:cNvSpPr>
            <a:spLocks noGrp="1"/>
          </p:cNvSpPr>
          <p:nvPr>
            <p:ph sz="half" idx="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500" advClick="0">
        <p:checker/>
      </p:transition>
    </mc:Choice>
    <mc:Fallback xmlns="">
      <p:transition spd="slow" advClick="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1+#ppt_w/2"/>
                                          </p:val>
                                        </p:tav>
                                        <p:tav tm="100000">
                                          <p:val>
                                            <p:strVal val="#ppt_x"/>
                                          </p:val>
                                        </p:tav>
                                      </p:tavLst>
                                    </p:anim>
                                    <p:anim calcmode="lin" valueType="num">
                                      <p:cBhvr additive="base">
                                        <p:cTn id="18"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4" name="Text Box 3"/>
          <p:cNvSpPr txBox="1"/>
          <p:nvPr/>
        </p:nvSpPr>
        <p:spPr>
          <a:xfrm>
            <a:off x="3827145" y="138430"/>
            <a:ext cx="4592320" cy="706755"/>
          </a:xfrm>
          <a:prstGeom prst="rect">
            <a:avLst/>
          </a:prstGeom>
          <a:noFill/>
        </p:spPr>
        <p:txBody>
          <a:bodyPr wrap="square" rtlCol="0">
            <a:spAutoFit/>
          </a:bodyPr>
          <a:lstStyle/>
          <a:p>
            <a:pPr algn="ctr"/>
            <a:r>
              <a:rPr lang="en-US" sz="4000" b="1">
                <a:latin typeface="Arial-Rounded" panose="020B0500000000000000" pitchFamily="34" charset="0"/>
                <a:cs typeface="Arial-Rounded" panose="020B0500000000000000" pitchFamily="34" charset="0"/>
              </a:rPr>
              <a:t>Nhím nâu kết bạn</a:t>
            </a:r>
          </a:p>
        </p:txBody>
      </p:sp>
      <p:pic>
        <p:nvPicPr>
          <p:cNvPr id="3" name="Picture 2"/>
          <p:cNvPicPr>
            <a:picLocks noChangeAspect="1"/>
          </p:cNvPicPr>
          <p:nvPr/>
        </p:nvPicPr>
        <p:blipFill>
          <a:blip r:embed="rId3"/>
          <a:stretch>
            <a:fillRect/>
          </a:stretch>
        </p:blipFill>
        <p:spPr>
          <a:xfrm>
            <a:off x="473710" y="784225"/>
            <a:ext cx="9737725" cy="3548380"/>
          </a:xfrm>
          <a:prstGeom prst="rect">
            <a:avLst/>
          </a:prstGeom>
        </p:spPr>
      </p:pic>
      <p:pic>
        <p:nvPicPr>
          <p:cNvPr id="8" name="Picture 7"/>
          <p:cNvPicPr>
            <a:picLocks noChangeAspect="1"/>
          </p:cNvPicPr>
          <p:nvPr/>
        </p:nvPicPr>
        <p:blipFill>
          <a:blip r:embed="rId4"/>
          <a:stretch>
            <a:fillRect/>
          </a:stretch>
        </p:blipFill>
        <p:spPr>
          <a:xfrm>
            <a:off x="250825" y="4332605"/>
            <a:ext cx="9547860" cy="2336800"/>
          </a:xfrm>
          <a:prstGeom prst="rect">
            <a:avLst/>
          </a:prstGeom>
        </p:spPr>
      </p:pic>
      <p:grpSp>
        <p:nvGrpSpPr>
          <p:cNvPr id="31" name="Group 30"/>
          <p:cNvGrpSpPr/>
          <p:nvPr/>
        </p:nvGrpSpPr>
        <p:grpSpPr>
          <a:xfrm>
            <a:off x="3216275" y="6028055"/>
            <a:ext cx="5203190" cy="768350"/>
            <a:chOff x="708943" y="6033135"/>
            <a:chExt cx="5825836" cy="768350"/>
          </a:xfrm>
        </p:grpSpPr>
        <p:sp>
          <p:nvSpPr>
            <p:cNvPr id="32" name="TextBox 19"/>
            <p:cNvSpPr txBox="1"/>
            <p:nvPr/>
          </p:nvSpPr>
          <p:spPr>
            <a:xfrm>
              <a:off x="708943" y="6110866"/>
              <a:ext cx="5825836" cy="649137"/>
            </a:xfrm>
            <a:prstGeom prst="roundRect">
              <a:avLst>
                <a:gd name="adj" fmla="val 50000"/>
              </a:avLst>
            </a:prstGeom>
            <a:solidFill>
              <a:srgbClr val="F15A88"/>
            </a:solidFill>
          </p:spPr>
          <p:txBody>
            <a:bodyPr wrap="square" lIns="91403" tIns="45702" rIns="91403" bIns="45702" rtlCol="0">
              <a:spAutoFit/>
            </a:bodyPr>
            <a:lstStyle/>
            <a:p>
              <a:pPr algn="ctr"/>
              <a:endParaRPr lang="en-US" sz="2400" dirty="0">
                <a:solidFill>
                  <a:schemeClr val="bg1"/>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33" name="TextBox 20"/>
            <p:cNvSpPr txBox="1"/>
            <p:nvPr/>
          </p:nvSpPr>
          <p:spPr>
            <a:xfrm>
              <a:off x="1016462" y="6033135"/>
              <a:ext cx="5167386" cy="768350"/>
            </a:xfrm>
            <a:prstGeom prst="rect">
              <a:avLst/>
            </a:prstGeom>
            <a:noFill/>
          </p:spPr>
          <p:txBody>
            <a:bodyPr wrap="square">
              <a:spAutoFit/>
            </a:bodyPr>
            <a:lstStyle/>
            <a:p>
              <a:pPr algn="ctr"/>
              <a:r>
                <a:rPr lang="en-US" sz="4400"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Đọc</a:t>
              </a:r>
              <a:r>
                <a:rPr lang="en-US" sz="4400"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toàn bài</a:t>
              </a:r>
            </a:p>
          </p:txBody>
        </p:sp>
      </p:grpSp>
      <p:pic>
        <p:nvPicPr>
          <p:cNvPr id="2" name="Content Placeholder 1"/>
          <p:cNvPicPr>
            <a:picLocks noGrp="1" noChangeAspect="1"/>
          </p:cNvPicPr>
          <p:nvPr>
            <p:ph sz="half" idx="2"/>
          </p:nvPr>
        </p:nvPicPr>
        <p:blipFill>
          <a:blip r:embed="rId5"/>
          <a:stretch>
            <a:fillRect/>
          </a:stretch>
        </p:blipFill>
        <p:spPr>
          <a:xfrm>
            <a:off x="10081895" y="784860"/>
            <a:ext cx="2110740" cy="1830070"/>
          </a:xfrm>
          <a:prstGeom prst="rect">
            <a:avLst/>
          </a:prstGeom>
          <a:ln>
            <a:solidFill>
              <a:schemeClr val="accent1"/>
            </a:solidFill>
          </a:ln>
        </p:spPr>
      </p:pic>
    </p:spTree>
  </p:cSld>
  <p:clrMapOvr>
    <a:masterClrMapping/>
  </p:clrMapOvr>
  <mc:AlternateContent xmlns:mc="http://schemas.openxmlformats.org/markup-compatibility/2006" xmlns:p14="http://schemas.microsoft.com/office/powerpoint/2010/main">
    <mc:Choice Requires="p14">
      <p:transition spd="slow" p14:dur="1500" advClick="0">
        <p:randomBar dir="vert"/>
      </p:transition>
    </mc:Choice>
    <mc:Fallback xmlns="">
      <p:transition spd="slow" advClick="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500" fill="hold"/>
                                        <p:tgtEl>
                                          <p:spTgt spid="31"/>
                                        </p:tgtEl>
                                        <p:attrNameLst>
                                          <p:attrName>ppt_x</p:attrName>
                                        </p:attrNameLst>
                                      </p:cBhvr>
                                      <p:tavLst>
                                        <p:tav tm="0">
                                          <p:val>
                                            <p:strVal val="1+#ppt_w/2"/>
                                          </p:val>
                                        </p:tav>
                                        <p:tav tm="100000">
                                          <p:val>
                                            <p:strVal val="#ppt_x"/>
                                          </p:val>
                                        </p:tav>
                                      </p:tavLst>
                                    </p:anim>
                                    <p:anim calcmode="lin" valueType="num">
                                      <p:cBhvr additive="base">
                                        <p:cTn id="23"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3827145" y="138430"/>
            <a:ext cx="4592320" cy="706755"/>
          </a:xfrm>
          <a:prstGeom prst="rect">
            <a:avLst/>
          </a:prstGeom>
          <a:noFill/>
        </p:spPr>
        <p:txBody>
          <a:bodyPr wrap="square" rtlCol="0">
            <a:spAutoFit/>
          </a:bodyPr>
          <a:lstStyle/>
          <a:p>
            <a:pPr algn="ctr"/>
            <a:r>
              <a:rPr lang="en-US" sz="4000" b="1">
                <a:latin typeface="Arial-Rounded" panose="020B0500000000000000" pitchFamily="34" charset="0"/>
                <a:cs typeface="Arial-Rounded" panose="020B0500000000000000" pitchFamily="34" charset="0"/>
              </a:rPr>
              <a:t>Nhím nâu kết bạn</a:t>
            </a:r>
          </a:p>
        </p:txBody>
      </p:sp>
      <p:pic>
        <p:nvPicPr>
          <p:cNvPr id="3" name="Picture 2"/>
          <p:cNvPicPr>
            <a:picLocks noChangeAspect="1"/>
          </p:cNvPicPr>
          <p:nvPr/>
        </p:nvPicPr>
        <p:blipFill>
          <a:blip r:embed="rId4"/>
          <a:stretch>
            <a:fillRect/>
          </a:stretch>
        </p:blipFill>
        <p:spPr>
          <a:xfrm>
            <a:off x="281305" y="784860"/>
            <a:ext cx="9547860" cy="3548380"/>
          </a:xfrm>
          <a:prstGeom prst="rect">
            <a:avLst/>
          </a:prstGeom>
        </p:spPr>
      </p:pic>
      <p:pic>
        <p:nvPicPr>
          <p:cNvPr id="8" name="Picture 7"/>
          <p:cNvPicPr>
            <a:picLocks noChangeAspect="1"/>
          </p:cNvPicPr>
          <p:nvPr/>
        </p:nvPicPr>
        <p:blipFill>
          <a:blip r:embed="rId5"/>
          <a:stretch>
            <a:fillRect/>
          </a:stretch>
        </p:blipFill>
        <p:spPr>
          <a:xfrm>
            <a:off x="281305" y="4333240"/>
            <a:ext cx="9547860" cy="2336800"/>
          </a:xfrm>
          <a:prstGeom prst="rect">
            <a:avLst/>
          </a:prstGeom>
        </p:spPr>
      </p:pic>
      <p:pic>
        <p:nvPicPr>
          <p:cNvPr id="13" name="Content Placeholder 1"/>
          <p:cNvPicPr>
            <a:picLocks noChangeAspect="1"/>
          </p:cNvPicPr>
          <p:nvPr/>
        </p:nvPicPr>
        <p:blipFill>
          <a:blip r:embed="rId6"/>
          <a:stretch>
            <a:fillRect/>
          </a:stretch>
        </p:blipFill>
        <p:spPr>
          <a:xfrm>
            <a:off x="9829165" y="1209040"/>
            <a:ext cx="2393950" cy="3032125"/>
          </a:xfrm>
          <a:prstGeom prst="rect">
            <a:avLst/>
          </a:prstGeom>
          <a:ln>
            <a:solidFill>
              <a:schemeClr val="accent1"/>
            </a:solidFill>
          </a:ln>
        </p:spPr>
      </p:pic>
      <p:sp>
        <p:nvSpPr>
          <p:cNvPr id="15" name="Rounded Rectangle 14"/>
          <p:cNvSpPr/>
          <p:nvPr/>
        </p:nvSpPr>
        <p:spPr>
          <a:xfrm>
            <a:off x="2167255" y="6022340"/>
            <a:ext cx="9463405" cy="7442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a:r>
              <a:rPr lang="en-US" sz="32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1. Chi tiết nào cho thấy nhím nâu rất nhút nhát?</a:t>
            </a:r>
          </a:p>
        </p:txBody>
      </p:sp>
      <p:cxnSp>
        <p:nvCxnSpPr>
          <p:cNvPr id="2" name="Straight Connector 1"/>
          <p:cNvCxnSpPr/>
          <p:nvPr/>
        </p:nvCxnSpPr>
        <p:spPr>
          <a:xfrm>
            <a:off x="5862320" y="1881505"/>
            <a:ext cx="3702050" cy="0"/>
          </a:xfrm>
          <a:prstGeom prst="line">
            <a:avLst/>
          </a:prstGeom>
          <a:ln w="28575" cmpd="sng">
            <a:solidFill>
              <a:srgbClr val="FF0000"/>
            </a:solidFill>
            <a:prstDash val="solid"/>
          </a:ln>
        </p:spPr>
        <p:style>
          <a:lnRef idx="3">
            <a:schemeClr val="accent2"/>
          </a:lnRef>
          <a:fillRef idx="0">
            <a:schemeClr val="accent2"/>
          </a:fillRef>
          <a:effectRef idx="2">
            <a:schemeClr val="accent2"/>
          </a:effectRef>
          <a:fontRef idx="minor">
            <a:schemeClr val="tx1"/>
          </a:fontRef>
        </p:style>
      </p:cxnSp>
      <p:cxnSp>
        <p:nvCxnSpPr>
          <p:cNvPr id="5" name="Straight Connector 4"/>
          <p:cNvCxnSpPr/>
          <p:nvPr/>
        </p:nvCxnSpPr>
        <p:spPr>
          <a:xfrm flipV="1">
            <a:off x="2576195" y="2307590"/>
            <a:ext cx="1865630" cy="20320"/>
          </a:xfrm>
          <a:prstGeom prst="line">
            <a:avLst/>
          </a:prstGeom>
          <a:ln w="28575" cmpd="sng">
            <a:solidFill>
              <a:srgbClr val="FF0000"/>
            </a:solidFill>
            <a:prstDash val="solid"/>
          </a:ln>
        </p:spPr>
        <p:style>
          <a:lnRef idx="3">
            <a:schemeClr val="accent2"/>
          </a:lnRef>
          <a:fillRef idx="0">
            <a:schemeClr val="accent2"/>
          </a:fillRef>
          <a:effectRef idx="2">
            <a:schemeClr val="accent2"/>
          </a:effectRef>
          <a:fontRef idx="minor">
            <a:schemeClr val="tx1"/>
          </a:fontRef>
        </p:style>
      </p:cxnSp>
      <p:cxnSp>
        <p:nvCxnSpPr>
          <p:cNvPr id="6" name="Straight Connector 5"/>
          <p:cNvCxnSpPr/>
          <p:nvPr/>
        </p:nvCxnSpPr>
        <p:spPr>
          <a:xfrm flipV="1">
            <a:off x="5304790" y="2307590"/>
            <a:ext cx="4127500" cy="10160"/>
          </a:xfrm>
          <a:prstGeom prst="line">
            <a:avLst/>
          </a:prstGeom>
          <a:ln w="28575" cmpd="sng">
            <a:solidFill>
              <a:srgbClr val="FF0000"/>
            </a:solidFill>
            <a:prstDash val="solid"/>
          </a:ln>
        </p:spPr>
        <p:style>
          <a:lnRef idx="3">
            <a:schemeClr val="accent2"/>
          </a:lnRef>
          <a:fillRef idx="0">
            <a:schemeClr val="accent2"/>
          </a:fillRef>
          <a:effectRef idx="2">
            <a:schemeClr val="accent2"/>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Click="0">
        <p:randomBar dir="vert"/>
      </p:transition>
    </mc:Choice>
    <mc:Fallback xmlns="">
      <p:transition spd="slow" advClick="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checkerboard(across)">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linds(horizontal)">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linds(horizontal)">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linds(horizontal)">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4" name="Text Box 3"/>
          <p:cNvSpPr txBox="1"/>
          <p:nvPr/>
        </p:nvSpPr>
        <p:spPr>
          <a:xfrm>
            <a:off x="3827145" y="138430"/>
            <a:ext cx="4592320" cy="706755"/>
          </a:xfrm>
          <a:prstGeom prst="rect">
            <a:avLst/>
          </a:prstGeom>
          <a:noFill/>
        </p:spPr>
        <p:txBody>
          <a:bodyPr wrap="square" rtlCol="0">
            <a:spAutoFit/>
          </a:bodyPr>
          <a:lstStyle/>
          <a:p>
            <a:pPr algn="ctr"/>
            <a:r>
              <a:rPr lang="en-US" sz="4000" b="1">
                <a:latin typeface="Arial-Rounded" panose="020B0500000000000000" pitchFamily="34" charset="0"/>
                <a:cs typeface="Arial-Rounded" panose="020B0500000000000000" pitchFamily="34" charset="0"/>
              </a:rPr>
              <a:t>Nhím nâu kết bạn</a:t>
            </a:r>
          </a:p>
        </p:txBody>
      </p:sp>
      <p:pic>
        <p:nvPicPr>
          <p:cNvPr id="3" name="Picture 2"/>
          <p:cNvPicPr>
            <a:picLocks noChangeAspect="1"/>
          </p:cNvPicPr>
          <p:nvPr/>
        </p:nvPicPr>
        <p:blipFill>
          <a:blip r:embed="rId3"/>
          <a:stretch>
            <a:fillRect/>
          </a:stretch>
        </p:blipFill>
        <p:spPr>
          <a:xfrm>
            <a:off x="473710" y="784225"/>
            <a:ext cx="9737725" cy="3548380"/>
          </a:xfrm>
          <a:prstGeom prst="rect">
            <a:avLst/>
          </a:prstGeom>
        </p:spPr>
      </p:pic>
      <p:pic>
        <p:nvPicPr>
          <p:cNvPr id="8" name="Picture 7"/>
          <p:cNvPicPr>
            <a:picLocks noChangeAspect="1"/>
          </p:cNvPicPr>
          <p:nvPr/>
        </p:nvPicPr>
        <p:blipFill>
          <a:blip r:embed="rId4"/>
          <a:stretch>
            <a:fillRect/>
          </a:stretch>
        </p:blipFill>
        <p:spPr>
          <a:xfrm>
            <a:off x="250825" y="4332605"/>
            <a:ext cx="9547860" cy="2336800"/>
          </a:xfrm>
          <a:prstGeom prst="rect">
            <a:avLst/>
          </a:prstGeom>
        </p:spPr>
      </p:pic>
      <p:grpSp>
        <p:nvGrpSpPr>
          <p:cNvPr id="31" name="Group 30"/>
          <p:cNvGrpSpPr/>
          <p:nvPr/>
        </p:nvGrpSpPr>
        <p:grpSpPr>
          <a:xfrm>
            <a:off x="1085216" y="6028055"/>
            <a:ext cx="10153649" cy="726651"/>
            <a:chOff x="916256" y="6033135"/>
            <a:chExt cx="5618523" cy="726651"/>
          </a:xfrm>
        </p:grpSpPr>
        <p:sp>
          <p:nvSpPr>
            <p:cNvPr id="32" name="TextBox 19"/>
            <p:cNvSpPr txBox="1"/>
            <p:nvPr/>
          </p:nvSpPr>
          <p:spPr>
            <a:xfrm>
              <a:off x="916256" y="6110605"/>
              <a:ext cx="5618523" cy="649181"/>
            </a:xfrm>
            <a:prstGeom prst="roundRect">
              <a:avLst>
                <a:gd name="adj" fmla="val 50000"/>
              </a:avLst>
            </a:prstGeom>
            <a:solidFill>
              <a:srgbClr val="F15A88"/>
            </a:solidFill>
          </p:spPr>
          <p:txBody>
            <a:bodyPr wrap="square" lIns="91403" tIns="45702" rIns="91403" bIns="45702" rtlCol="0">
              <a:spAutoFit/>
            </a:bodyPr>
            <a:lstStyle/>
            <a:p>
              <a:pPr algn="ctr"/>
              <a:endParaRPr lang="en-US" sz="2400" dirty="0">
                <a:solidFill>
                  <a:schemeClr val="bg1"/>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33" name="TextBox 20"/>
            <p:cNvSpPr txBox="1"/>
            <p:nvPr/>
          </p:nvSpPr>
          <p:spPr>
            <a:xfrm>
              <a:off x="1016462" y="6033135"/>
              <a:ext cx="5167386" cy="583565"/>
            </a:xfrm>
            <a:prstGeom prst="rect">
              <a:avLst/>
            </a:prstGeom>
            <a:noFill/>
          </p:spPr>
          <p:txBody>
            <a:bodyPr wrap="square">
              <a:spAutoFit/>
            </a:bodyPr>
            <a:lstStyle/>
            <a:p>
              <a:pPr algn="ctr"/>
              <a:r>
                <a:rPr lang="en-US" sz="3200"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2. Kể về những lần nhím trắng và nhím nâu gặp nhau?</a:t>
              </a:r>
              <a:endParaRPr lang="en-US" sz="3200" dirty="0">
                <a:solidFill>
                  <a:schemeClr val="bg1"/>
                </a:solidFill>
                <a:latin typeface="Arial-Rounded" panose="020B0500000000000000" pitchFamily="34" charset="0"/>
                <a:ea typeface="Arial-Rounded" panose="020B0500000000000000" pitchFamily="34" charset="0"/>
                <a:cs typeface="Arial-Rounded" panose="020B0500000000000000" pitchFamily="34" charset="0"/>
              </a:endParaRPr>
            </a:p>
          </p:txBody>
        </p:sp>
      </p:grpSp>
      <p:pic>
        <p:nvPicPr>
          <p:cNvPr id="2" name="Content Placeholder 1"/>
          <p:cNvPicPr>
            <a:picLocks noGrp="1" noChangeAspect="1"/>
          </p:cNvPicPr>
          <p:nvPr>
            <p:ph sz="half" idx="2"/>
          </p:nvPr>
        </p:nvPicPr>
        <p:blipFill>
          <a:blip r:embed="rId5"/>
          <a:stretch>
            <a:fillRect/>
          </a:stretch>
        </p:blipFill>
        <p:spPr>
          <a:xfrm>
            <a:off x="10081895" y="784860"/>
            <a:ext cx="2110740" cy="1830070"/>
          </a:xfrm>
          <a:prstGeom prst="rect">
            <a:avLst/>
          </a:prstGeom>
          <a:ln>
            <a:solidFill>
              <a:schemeClr val="accent1"/>
            </a:solidFill>
          </a:ln>
        </p:spPr>
      </p:pic>
      <p:cxnSp>
        <p:nvCxnSpPr>
          <p:cNvPr id="6" name="Straight Connector 5"/>
          <p:cNvCxnSpPr/>
          <p:nvPr/>
        </p:nvCxnSpPr>
        <p:spPr>
          <a:xfrm>
            <a:off x="8763000" y="1171575"/>
            <a:ext cx="1227455" cy="0"/>
          </a:xfrm>
          <a:prstGeom prst="line">
            <a:avLst/>
          </a:prstGeom>
          <a:ln w="28575"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658495" y="1567180"/>
            <a:ext cx="7668260" cy="0"/>
          </a:xfrm>
          <a:prstGeom prst="line">
            <a:avLst/>
          </a:prstGeom>
          <a:ln w="28575"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1003300" y="2804795"/>
            <a:ext cx="9048115" cy="20320"/>
          </a:xfrm>
          <a:prstGeom prst="line">
            <a:avLst/>
          </a:prstGeom>
          <a:ln w="28575"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587375" y="3200400"/>
            <a:ext cx="7932420" cy="40640"/>
          </a:xfrm>
          <a:prstGeom prst="line">
            <a:avLst/>
          </a:prstGeom>
          <a:ln w="28575"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Click="0">
        <p:randomBar dir="vert"/>
      </p:transition>
    </mc:Choice>
    <mc:Fallback xmlns="">
      <p:transition spd="slow" advClick="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barn(inVertical)">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arn(inVertic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arn(inVertical)">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arn(inVertical)">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2885"/>
            <a:ext cx="10515600" cy="1325563"/>
          </a:xfrm>
        </p:spPr>
        <p:txBody>
          <a:bodyPr>
            <a:normAutofit/>
          </a:bodyPr>
          <a:lstStyle/>
          <a:p>
            <a:r>
              <a:rPr lang="en-US" sz="3110">
                <a:latin typeface="Arial-Rounded" panose="020B0500000000000000" pitchFamily="34" charset="0"/>
                <a:cs typeface="Arial-Rounded" panose="020B0500000000000000" pitchFamily="34" charset="0"/>
              </a:rPr>
              <a:t>3. Theo em, vì sao Nhím nâu nhận lời kết bạn cùng Nhím trắng?</a:t>
            </a:r>
          </a:p>
        </p:txBody>
      </p:sp>
      <p:sp>
        <p:nvSpPr>
          <p:cNvPr id="5" name="Cloud 4"/>
          <p:cNvSpPr/>
          <p:nvPr/>
        </p:nvSpPr>
        <p:spPr>
          <a:xfrm>
            <a:off x="838835" y="1389380"/>
            <a:ext cx="9871710" cy="2312035"/>
          </a:xfrm>
          <a:prstGeom prst="cloud">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a:latin typeface="Arial-Rounded" panose="020B0500000000000000" pitchFamily="34" charset="0"/>
                <a:cs typeface="Arial-Rounded" panose="020B0500000000000000" pitchFamily="34" charset="0"/>
              </a:rPr>
              <a:t>Nhím nâu nhận lời kết bạn cùng Nhím trắng vì thấy Nhím trắng tốt bụng và nhận ra không có bạn bè thật buồn.</a:t>
            </a:r>
          </a:p>
        </p:txBody>
      </p:sp>
      <p:sp>
        <p:nvSpPr>
          <p:cNvPr id="6" name="Title 1"/>
          <p:cNvSpPr>
            <a:spLocks noGrp="1"/>
          </p:cNvSpPr>
          <p:nvPr/>
        </p:nvSpPr>
        <p:spPr>
          <a:xfrm>
            <a:off x="838200" y="3935730"/>
            <a:ext cx="10900410" cy="13258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r>
              <a:rPr lang="en-US" sz="3110">
                <a:latin typeface="Arial-Rounded" panose="020B0500000000000000" pitchFamily="34" charset="0"/>
                <a:cs typeface="Arial-Rounded" panose="020B0500000000000000" pitchFamily="34" charset="0"/>
              </a:rPr>
              <a:t>4. Nhờ đâu Nhím trắng và Nhím nâu có những ngày mùa đông vui vẻ, ấm áp?</a:t>
            </a:r>
          </a:p>
        </p:txBody>
      </p:sp>
      <p:sp>
        <p:nvSpPr>
          <p:cNvPr id="7" name="Cloud 6"/>
          <p:cNvSpPr/>
          <p:nvPr/>
        </p:nvSpPr>
        <p:spPr>
          <a:xfrm>
            <a:off x="939800" y="4947920"/>
            <a:ext cx="9871710" cy="1816735"/>
          </a:xfrm>
          <a:prstGeom prst="cloud">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a:latin typeface="Arial-Rounded" panose="020B0500000000000000" pitchFamily="34" charset="0"/>
                <a:cs typeface="Arial-Rounded" panose="020B0500000000000000" pitchFamily="34" charset="0"/>
              </a:rPr>
              <a:t>Nhím trắng và Nhím nâu có những ngày mùa đông vui vẻ, ấm áp nhờ sự mạnh dạn của Nhím nâu.</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5" grpId="1" animBg="1"/>
      <p:bldP spid="6" grpId="0"/>
      <p:bldP spid="6" grpId="1"/>
      <p:bldP spid="7" grpId="0" bldLvl="0" animBg="1"/>
      <p:bldP spid="7"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39395" y="365125"/>
            <a:ext cx="11793855" cy="1325880"/>
          </a:xfrm>
        </p:spPr>
        <p:txBody>
          <a:bodyPr>
            <a:normAutofit/>
          </a:bodyPr>
          <a:lstStyle/>
          <a:p>
            <a:r>
              <a:rPr lang="en-US" sz="3555">
                <a:latin typeface="Arial-Rounded" panose="020B0500000000000000" pitchFamily="34" charset="0"/>
                <a:cs typeface="Arial-Rounded" panose="020B0500000000000000" pitchFamily="34" charset="0"/>
              </a:rPr>
              <a:t>1. Đóng vai Nhím trắng, Nhím nâu trong lần gặp lại để nói tiếp các câu?</a:t>
            </a:r>
          </a:p>
        </p:txBody>
      </p:sp>
      <p:pic>
        <p:nvPicPr>
          <p:cNvPr id="6" name="Content Placeholder 5"/>
          <p:cNvPicPr>
            <a:picLocks noGrp="1" noChangeAspect="1"/>
          </p:cNvPicPr>
          <p:nvPr>
            <p:ph idx="1"/>
          </p:nvPr>
        </p:nvPicPr>
        <p:blipFill>
          <a:blip r:embed="rId3"/>
          <a:stretch>
            <a:fillRect/>
          </a:stretch>
        </p:blipFill>
        <p:spPr>
          <a:xfrm>
            <a:off x="1708785" y="1598930"/>
            <a:ext cx="8134350" cy="3282950"/>
          </a:xfrm>
          <a:prstGeom prst="rect">
            <a:avLst/>
          </a:prstGeom>
        </p:spPr>
      </p:pic>
      <p:sp>
        <p:nvSpPr>
          <p:cNvPr id="7" name="Rounded Rectangle 6"/>
          <p:cNvSpPr/>
          <p:nvPr/>
        </p:nvSpPr>
        <p:spPr>
          <a:xfrm>
            <a:off x="1709420" y="5051425"/>
            <a:ext cx="7449185" cy="12979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Arial-Rounded" panose="020B0500000000000000" pitchFamily="34" charset="0"/>
                <a:cs typeface="Arial-Rounded" panose="020B0500000000000000" pitchFamily="34" charset="0"/>
              </a:rPr>
              <a:t>Nhím trắng: Xin lỗi, tớ không biết đây là nhà của bạn</a:t>
            </a:r>
          </a:p>
          <a:p>
            <a:pPr algn="ctr"/>
            <a:r>
              <a:rPr lang="en-US" sz="2400">
                <a:latin typeface="Arial-Rounded" panose="020B0500000000000000" pitchFamily="34" charset="0"/>
                <a:cs typeface="Arial-Rounded" panose="020B0500000000000000" pitchFamily="34" charset="0"/>
              </a:rPr>
              <a:t>Nhím nâu: Đứng ngại, gặp lại bạn tôi thấy rất vui!</a:t>
            </a:r>
          </a:p>
        </p:txBody>
      </p:sp>
      <p:pic>
        <p:nvPicPr>
          <p:cNvPr id="11" name="Content Placeholder 10" descr="logo"/>
          <p:cNvPicPr>
            <a:picLocks noGrp="1" noChangeAspect="1"/>
          </p:cNvPicPr>
          <p:nvPr>
            <p:ph sz="half" idx="2"/>
          </p:nvPr>
        </p:nvPicPr>
        <p:blipFill>
          <a:blip r:embed="rId4"/>
          <a:stretch>
            <a:fillRect/>
          </a:stretch>
        </p:blipFill>
        <p:spPr>
          <a:xfrm>
            <a:off x="10965180" y="635"/>
            <a:ext cx="1416685" cy="14471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rotWithShape="1">
          <a:blip r:embed="rId8">
            <a:extLst>
              <a:ext uri="{28A0092B-C50C-407E-A947-70E740481C1C}">
                <a14:useLocalDpi xmlns:a14="http://schemas.microsoft.com/office/drawing/2010/main" val="0"/>
              </a:ext>
            </a:extLst>
          </a:blip>
          <a:srcRect t="7711" r="800" b="13253"/>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Group 5"/>
          <p:cNvGrpSpPr/>
          <p:nvPr/>
        </p:nvGrpSpPr>
        <p:grpSpPr>
          <a:xfrm>
            <a:off x="-4343400" y="600981"/>
            <a:ext cx="7942899" cy="3686085"/>
            <a:chOff x="-615991" y="642075"/>
            <a:chExt cx="7942899" cy="3686085"/>
          </a:xfrm>
        </p:grpSpPr>
        <p:pic>
          <p:nvPicPr>
            <p:cNvPr id="1026" name="Picture 2"/>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5954" b="89967" l="0" r="100000">
                          <a14:foregroundMark x1="45000" y1="19735" x2="48000" y2="24035"/>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615991" y="642075"/>
              <a:ext cx="4832432" cy="3686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Freeform 4"/>
            <p:cNvSpPr/>
            <p:nvPr/>
          </p:nvSpPr>
          <p:spPr>
            <a:xfrm>
              <a:off x="1785938" y="1730065"/>
              <a:ext cx="5540970" cy="2443025"/>
            </a:xfrm>
            <a:custGeom>
              <a:avLst/>
              <a:gdLst>
                <a:gd name="connsiteX0" fmla="*/ 289560 w 2606040"/>
                <a:gd name="connsiteY0" fmla="*/ 0 h 2148840"/>
                <a:gd name="connsiteX1" fmla="*/ 320040 w 2606040"/>
                <a:gd name="connsiteY1" fmla="*/ 76200 h 2148840"/>
                <a:gd name="connsiteX2" fmla="*/ 335280 w 2606040"/>
                <a:gd name="connsiteY2" fmla="*/ 121920 h 2148840"/>
                <a:gd name="connsiteX3" fmla="*/ 320040 w 2606040"/>
                <a:gd name="connsiteY3" fmla="*/ 457200 h 2148840"/>
                <a:gd name="connsiteX4" fmla="*/ 274320 w 2606040"/>
                <a:gd name="connsiteY4" fmla="*/ 624840 h 2148840"/>
                <a:gd name="connsiteX5" fmla="*/ 228600 w 2606040"/>
                <a:gd name="connsiteY5" fmla="*/ 762000 h 2148840"/>
                <a:gd name="connsiteX6" fmla="*/ 213360 w 2606040"/>
                <a:gd name="connsiteY6" fmla="*/ 807720 h 2148840"/>
                <a:gd name="connsiteX7" fmla="*/ 182880 w 2606040"/>
                <a:gd name="connsiteY7" fmla="*/ 853440 h 2148840"/>
                <a:gd name="connsiteX8" fmla="*/ 167640 w 2606040"/>
                <a:gd name="connsiteY8" fmla="*/ 899160 h 2148840"/>
                <a:gd name="connsiteX9" fmla="*/ 121920 w 2606040"/>
                <a:gd name="connsiteY9" fmla="*/ 960120 h 2148840"/>
                <a:gd name="connsiteX10" fmla="*/ 76200 w 2606040"/>
                <a:gd name="connsiteY10" fmla="*/ 1097280 h 2148840"/>
                <a:gd name="connsiteX11" fmla="*/ 60960 w 2606040"/>
                <a:gd name="connsiteY11" fmla="*/ 1143000 h 2148840"/>
                <a:gd name="connsiteX12" fmla="*/ 30480 w 2606040"/>
                <a:gd name="connsiteY12" fmla="*/ 1188720 h 2148840"/>
                <a:gd name="connsiteX13" fmla="*/ 0 w 2606040"/>
                <a:gd name="connsiteY13" fmla="*/ 1310640 h 2148840"/>
                <a:gd name="connsiteX14" fmla="*/ 15240 w 2606040"/>
                <a:gd name="connsiteY14" fmla="*/ 1630680 h 2148840"/>
                <a:gd name="connsiteX15" fmla="*/ 45720 w 2606040"/>
                <a:gd name="connsiteY15" fmla="*/ 1676400 h 2148840"/>
                <a:gd name="connsiteX16" fmla="*/ 91440 w 2606040"/>
                <a:gd name="connsiteY16" fmla="*/ 1767840 h 2148840"/>
                <a:gd name="connsiteX17" fmla="*/ 182880 w 2606040"/>
                <a:gd name="connsiteY17" fmla="*/ 1828800 h 2148840"/>
                <a:gd name="connsiteX18" fmla="*/ 289560 w 2606040"/>
                <a:gd name="connsiteY18" fmla="*/ 1965960 h 2148840"/>
                <a:gd name="connsiteX19" fmla="*/ 335280 w 2606040"/>
                <a:gd name="connsiteY19" fmla="*/ 1981200 h 2148840"/>
                <a:gd name="connsiteX20" fmla="*/ 381000 w 2606040"/>
                <a:gd name="connsiteY20" fmla="*/ 2011680 h 2148840"/>
                <a:gd name="connsiteX21" fmla="*/ 548640 w 2606040"/>
                <a:gd name="connsiteY21" fmla="*/ 2057400 h 2148840"/>
                <a:gd name="connsiteX22" fmla="*/ 777240 w 2606040"/>
                <a:gd name="connsiteY22" fmla="*/ 2103120 h 2148840"/>
                <a:gd name="connsiteX23" fmla="*/ 960120 w 2606040"/>
                <a:gd name="connsiteY23" fmla="*/ 2133600 h 2148840"/>
                <a:gd name="connsiteX24" fmla="*/ 1051560 w 2606040"/>
                <a:gd name="connsiteY24" fmla="*/ 2148840 h 2148840"/>
                <a:gd name="connsiteX25" fmla="*/ 1478280 w 2606040"/>
                <a:gd name="connsiteY25" fmla="*/ 2133600 h 2148840"/>
                <a:gd name="connsiteX26" fmla="*/ 1584960 w 2606040"/>
                <a:gd name="connsiteY26" fmla="*/ 2118360 h 2148840"/>
                <a:gd name="connsiteX27" fmla="*/ 1630680 w 2606040"/>
                <a:gd name="connsiteY27" fmla="*/ 2103120 h 2148840"/>
                <a:gd name="connsiteX28" fmla="*/ 1981200 w 2606040"/>
                <a:gd name="connsiteY28" fmla="*/ 2087880 h 2148840"/>
                <a:gd name="connsiteX29" fmla="*/ 2072640 w 2606040"/>
                <a:gd name="connsiteY29" fmla="*/ 2057400 h 2148840"/>
                <a:gd name="connsiteX30" fmla="*/ 2118360 w 2606040"/>
                <a:gd name="connsiteY30" fmla="*/ 2042160 h 2148840"/>
                <a:gd name="connsiteX31" fmla="*/ 2209800 w 2606040"/>
                <a:gd name="connsiteY31" fmla="*/ 1981200 h 2148840"/>
                <a:gd name="connsiteX32" fmla="*/ 2240280 w 2606040"/>
                <a:gd name="connsiteY32" fmla="*/ 1935480 h 2148840"/>
                <a:gd name="connsiteX33" fmla="*/ 2286000 w 2606040"/>
                <a:gd name="connsiteY33" fmla="*/ 1920240 h 2148840"/>
                <a:gd name="connsiteX34" fmla="*/ 2346960 w 2606040"/>
                <a:gd name="connsiteY34" fmla="*/ 1859280 h 2148840"/>
                <a:gd name="connsiteX35" fmla="*/ 2377440 w 2606040"/>
                <a:gd name="connsiteY35" fmla="*/ 1813560 h 2148840"/>
                <a:gd name="connsiteX36" fmla="*/ 2392680 w 2606040"/>
                <a:gd name="connsiteY36" fmla="*/ 1767840 h 2148840"/>
                <a:gd name="connsiteX37" fmla="*/ 2453640 w 2606040"/>
                <a:gd name="connsiteY37" fmla="*/ 1676400 h 2148840"/>
                <a:gd name="connsiteX38" fmla="*/ 2484120 w 2606040"/>
                <a:gd name="connsiteY38" fmla="*/ 1630680 h 2148840"/>
                <a:gd name="connsiteX39" fmla="*/ 2514600 w 2606040"/>
                <a:gd name="connsiteY39" fmla="*/ 1584960 h 2148840"/>
                <a:gd name="connsiteX40" fmla="*/ 2529840 w 2606040"/>
                <a:gd name="connsiteY40" fmla="*/ 1539240 h 2148840"/>
                <a:gd name="connsiteX41" fmla="*/ 2560320 w 2606040"/>
                <a:gd name="connsiteY41" fmla="*/ 1417320 h 2148840"/>
                <a:gd name="connsiteX42" fmla="*/ 2575560 w 2606040"/>
                <a:gd name="connsiteY42" fmla="*/ 1371600 h 2148840"/>
                <a:gd name="connsiteX43" fmla="*/ 2590800 w 2606040"/>
                <a:gd name="connsiteY43" fmla="*/ 1264920 h 2148840"/>
                <a:gd name="connsiteX44" fmla="*/ 2606040 w 2606040"/>
                <a:gd name="connsiteY44" fmla="*/ 1219200 h 2148840"/>
                <a:gd name="connsiteX45" fmla="*/ 2590800 w 2606040"/>
                <a:gd name="connsiteY45" fmla="*/ 822960 h 2148840"/>
                <a:gd name="connsiteX46" fmla="*/ 2545080 w 2606040"/>
                <a:gd name="connsiteY46" fmla="*/ 685800 h 2148840"/>
                <a:gd name="connsiteX47" fmla="*/ 2499360 w 2606040"/>
                <a:gd name="connsiteY47" fmla="*/ 655320 h 2148840"/>
                <a:gd name="connsiteX48" fmla="*/ 2484120 w 2606040"/>
                <a:gd name="connsiteY48" fmla="*/ 609600 h 2148840"/>
                <a:gd name="connsiteX49" fmla="*/ 2301240 w 2606040"/>
                <a:gd name="connsiteY49" fmla="*/ 457200 h 2148840"/>
                <a:gd name="connsiteX50" fmla="*/ 2087880 w 2606040"/>
                <a:gd name="connsiteY50" fmla="*/ 411480 h 2148840"/>
                <a:gd name="connsiteX51" fmla="*/ 2026920 w 2606040"/>
                <a:gd name="connsiteY51" fmla="*/ 396240 h 2148840"/>
                <a:gd name="connsiteX52" fmla="*/ 1950720 w 2606040"/>
                <a:gd name="connsiteY52" fmla="*/ 381000 h 2148840"/>
                <a:gd name="connsiteX53" fmla="*/ 1905000 w 2606040"/>
                <a:gd name="connsiteY53" fmla="*/ 365760 h 2148840"/>
                <a:gd name="connsiteX54" fmla="*/ 1706880 w 2606040"/>
                <a:gd name="connsiteY54" fmla="*/ 335280 h 2148840"/>
                <a:gd name="connsiteX55" fmla="*/ 1615440 w 2606040"/>
                <a:gd name="connsiteY55" fmla="*/ 320040 h 2148840"/>
                <a:gd name="connsiteX56" fmla="*/ 1493520 w 2606040"/>
                <a:gd name="connsiteY56" fmla="*/ 304800 h 2148840"/>
                <a:gd name="connsiteX57" fmla="*/ 1249680 w 2606040"/>
                <a:gd name="connsiteY57" fmla="*/ 274320 h 2148840"/>
                <a:gd name="connsiteX58" fmla="*/ 1203960 w 2606040"/>
                <a:gd name="connsiteY58" fmla="*/ 259080 h 2148840"/>
                <a:gd name="connsiteX59" fmla="*/ 1066800 w 2606040"/>
                <a:gd name="connsiteY59" fmla="*/ 228600 h 2148840"/>
                <a:gd name="connsiteX60" fmla="*/ 960120 w 2606040"/>
                <a:gd name="connsiteY60" fmla="*/ 213360 h 2148840"/>
                <a:gd name="connsiteX61" fmla="*/ 838200 w 2606040"/>
                <a:gd name="connsiteY61" fmla="*/ 182880 h 2148840"/>
                <a:gd name="connsiteX62" fmla="*/ 792480 w 2606040"/>
                <a:gd name="connsiteY62" fmla="*/ 152400 h 2148840"/>
                <a:gd name="connsiteX63" fmla="*/ 701040 w 2606040"/>
                <a:gd name="connsiteY63" fmla="*/ 121920 h 2148840"/>
                <a:gd name="connsiteX64" fmla="*/ 655320 w 2606040"/>
                <a:gd name="connsiteY64" fmla="*/ 106680 h 2148840"/>
                <a:gd name="connsiteX65" fmla="*/ 594360 w 2606040"/>
                <a:gd name="connsiteY65" fmla="*/ 76200 h 2148840"/>
                <a:gd name="connsiteX66" fmla="*/ 335280 w 2606040"/>
                <a:gd name="connsiteY66" fmla="*/ 45720 h 2148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606040" h="2148840">
                  <a:moveTo>
                    <a:pt x="289560" y="0"/>
                  </a:moveTo>
                  <a:cubicBezTo>
                    <a:pt x="299720" y="25400"/>
                    <a:pt x="310434" y="50585"/>
                    <a:pt x="320040" y="76200"/>
                  </a:cubicBezTo>
                  <a:cubicBezTo>
                    <a:pt x="325681" y="91242"/>
                    <a:pt x="335280" y="105856"/>
                    <a:pt x="335280" y="121920"/>
                  </a:cubicBezTo>
                  <a:cubicBezTo>
                    <a:pt x="335280" y="233795"/>
                    <a:pt x="328304" y="345630"/>
                    <a:pt x="320040" y="457200"/>
                  </a:cubicBezTo>
                  <a:cubicBezTo>
                    <a:pt x="315937" y="512591"/>
                    <a:pt x="291362" y="573713"/>
                    <a:pt x="274320" y="624840"/>
                  </a:cubicBezTo>
                  <a:lnTo>
                    <a:pt x="228600" y="762000"/>
                  </a:lnTo>
                  <a:cubicBezTo>
                    <a:pt x="223520" y="777240"/>
                    <a:pt x="222271" y="794354"/>
                    <a:pt x="213360" y="807720"/>
                  </a:cubicBezTo>
                  <a:cubicBezTo>
                    <a:pt x="203200" y="822960"/>
                    <a:pt x="191071" y="837057"/>
                    <a:pt x="182880" y="853440"/>
                  </a:cubicBezTo>
                  <a:cubicBezTo>
                    <a:pt x="175696" y="867808"/>
                    <a:pt x="175610" y="885212"/>
                    <a:pt x="167640" y="899160"/>
                  </a:cubicBezTo>
                  <a:cubicBezTo>
                    <a:pt x="155038" y="921213"/>
                    <a:pt x="137160" y="939800"/>
                    <a:pt x="121920" y="960120"/>
                  </a:cubicBezTo>
                  <a:lnTo>
                    <a:pt x="76200" y="1097280"/>
                  </a:lnTo>
                  <a:cubicBezTo>
                    <a:pt x="71120" y="1112520"/>
                    <a:pt x="69871" y="1129634"/>
                    <a:pt x="60960" y="1143000"/>
                  </a:cubicBezTo>
                  <a:cubicBezTo>
                    <a:pt x="50800" y="1158240"/>
                    <a:pt x="38671" y="1172337"/>
                    <a:pt x="30480" y="1188720"/>
                  </a:cubicBezTo>
                  <a:cubicBezTo>
                    <a:pt x="14859" y="1219962"/>
                    <a:pt x="5797" y="1281657"/>
                    <a:pt x="0" y="1310640"/>
                  </a:cubicBezTo>
                  <a:cubicBezTo>
                    <a:pt x="5080" y="1417320"/>
                    <a:pt x="1993" y="1524704"/>
                    <a:pt x="15240" y="1630680"/>
                  </a:cubicBezTo>
                  <a:cubicBezTo>
                    <a:pt x="17512" y="1648855"/>
                    <a:pt x="37529" y="1660017"/>
                    <a:pt x="45720" y="1676400"/>
                  </a:cubicBezTo>
                  <a:cubicBezTo>
                    <a:pt x="66254" y="1717468"/>
                    <a:pt x="52617" y="1733870"/>
                    <a:pt x="91440" y="1767840"/>
                  </a:cubicBezTo>
                  <a:cubicBezTo>
                    <a:pt x="119009" y="1791963"/>
                    <a:pt x="182880" y="1828800"/>
                    <a:pt x="182880" y="1828800"/>
                  </a:cubicBezTo>
                  <a:cubicBezTo>
                    <a:pt x="202173" y="1886680"/>
                    <a:pt x="212461" y="1940260"/>
                    <a:pt x="289560" y="1965960"/>
                  </a:cubicBezTo>
                  <a:cubicBezTo>
                    <a:pt x="304800" y="1971040"/>
                    <a:pt x="320912" y="1974016"/>
                    <a:pt x="335280" y="1981200"/>
                  </a:cubicBezTo>
                  <a:cubicBezTo>
                    <a:pt x="351663" y="1989391"/>
                    <a:pt x="364262" y="2004241"/>
                    <a:pt x="381000" y="2011680"/>
                  </a:cubicBezTo>
                  <a:cubicBezTo>
                    <a:pt x="478526" y="2055025"/>
                    <a:pt x="455841" y="2032091"/>
                    <a:pt x="548640" y="2057400"/>
                  </a:cubicBezTo>
                  <a:cubicBezTo>
                    <a:pt x="734376" y="2108055"/>
                    <a:pt x="535620" y="2076273"/>
                    <a:pt x="777240" y="2103120"/>
                  </a:cubicBezTo>
                  <a:cubicBezTo>
                    <a:pt x="872542" y="2134887"/>
                    <a:pt x="789980" y="2110915"/>
                    <a:pt x="960120" y="2133600"/>
                  </a:cubicBezTo>
                  <a:cubicBezTo>
                    <a:pt x="990749" y="2137684"/>
                    <a:pt x="1021080" y="2143760"/>
                    <a:pt x="1051560" y="2148840"/>
                  </a:cubicBezTo>
                  <a:cubicBezTo>
                    <a:pt x="1193800" y="2143760"/>
                    <a:pt x="1336181" y="2141720"/>
                    <a:pt x="1478280" y="2133600"/>
                  </a:cubicBezTo>
                  <a:cubicBezTo>
                    <a:pt x="1514143" y="2131551"/>
                    <a:pt x="1549737" y="2125405"/>
                    <a:pt x="1584960" y="2118360"/>
                  </a:cubicBezTo>
                  <a:cubicBezTo>
                    <a:pt x="1600712" y="2115210"/>
                    <a:pt x="1614663" y="2104352"/>
                    <a:pt x="1630680" y="2103120"/>
                  </a:cubicBezTo>
                  <a:cubicBezTo>
                    <a:pt x="1747286" y="2094150"/>
                    <a:pt x="1864360" y="2092960"/>
                    <a:pt x="1981200" y="2087880"/>
                  </a:cubicBezTo>
                  <a:lnTo>
                    <a:pt x="2072640" y="2057400"/>
                  </a:lnTo>
                  <a:cubicBezTo>
                    <a:pt x="2087880" y="2052320"/>
                    <a:pt x="2104994" y="2051071"/>
                    <a:pt x="2118360" y="2042160"/>
                  </a:cubicBezTo>
                  <a:lnTo>
                    <a:pt x="2209800" y="1981200"/>
                  </a:lnTo>
                  <a:cubicBezTo>
                    <a:pt x="2219960" y="1965960"/>
                    <a:pt x="2225977" y="1946922"/>
                    <a:pt x="2240280" y="1935480"/>
                  </a:cubicBezTo>
                  <a:cubicBezTo>
                    <a:pt x="2252824" y="1925445"/>
                    <a:pt x="2274641" y="1931599"/>
                    <a:pt x="2286000" y="1920240"/>
                  </a:cubicBezTo>
                  <a:cubicBezTo>
                    <a:pt x="2367280" y="1838960"/>
                    <a:pt x="2225040" y="1899920"/>
                    <a:pt x="2346960" y="1859280"/>
                  </a:cubicBezTo>
                  <a:cubicBezTo>
                    <a:pt x="2357120" y="1844040"/>
                    <a:pt x="2369249" y="1829943"/>
                    <a:pt x="2377440" y="1813560"/>
                  </a:cubicBezTo>
                  <a:cubicBezTo>
                    <a:pt x="2384624" y="1799192"/>
                    <a:pt x="2384878" y="1781883"/>
                    <a:pt x="2392680" y="1767840"/>
                  </a:cubicBezTo>
                  <a:cubicBezTo>
                    <a:pt x="2410470" y="1735818"/>
                    <a:pt x="2433320" y="1706880"/>
                    <a:pt x="2453640" y="1676400"/>
                  </a:cubicBezTo>
                  <a:lnTo>
                    <a:pt x="2484120" y="1630680"/>
                  </a:lnTo>
                  <a:cubicBezTo>
                    <a:pt x="2494280" y="1615440"/>
                    <a:pt x="2508808" y="1602336"/>
                    <a:pt x="2514600" y="1584960"/>
                  </a:cubicBezTo>
                  <a:cubicBezTo>
                    <a:pt x="2519680" y="1569720"/>
                    <a:pt x="2525613" y="1554738"/>
                    <a:pt x="2529840" y="1539240"/>
                  </a:cubicBezTo>
                  <a:cubicBezTo>
                    <a:pt x="2540862" y="1498825"/>
                    <a:pt x="2547073" y="1457061"/>
                    <a:pt x="2560320" y="1417320"/>
                  </a:cubicBezTo>
                  <a:lnTo>
                    <a:pt x="2575560" y="1371600"/>
                  </a:lnTo>
                  <a:cubicBezTo>
                    <a:pt x="2580640" y="1336040"/>
                    <a:pt x="2583755" y="1300143"/>
                    <a:pt x="2590800" y="1264920"/>
                  </a:cubicBezTo>
                  <a:cubicBezTo>
                    <a:pt x="2593950" y="1249168"/>
                    <a:pt x="2606040" y="1235264"/>
                    <a:pt x="2606040" y="1219200"/>
                  </a:cubicBezTo>
                  <a:cubicBezTo>
                    <a:pt x="2606040" y="1087022"/>
                    <a:pt x="2599310" y="954863"/>
                    <a:pt x="2590800" y="822960"/>
                  </a:cubicBezTo>
                  <a:cubicBezTo>
                    <a:pt x="2588249" y="783425"/>
                    <a:pt x="2572107" y="718233"/>
                    <a:pt x="2545080" y="685800"/>
                  </a:cubicBezTo>
                  <a:cubicBezTo>
                    <a:pt x="2533354" y="671729"/>
                    <a:pt x="2514600" y="665480"/>
                    <a:pt x="2499360" y="655320"/>
                  </a:cubicBezTo>
                  <a:cubicBezTo>
                    <a:pt x="2494280" y="640080"/>
                    <a:pt x="2493983" y="622280"/>
                    <a:pt x="2484120" y="609600"/>
                  </a:cubicBezTo>
                  <a:cubicBezTo>
                    <a:pt x="2459412" y="577832"/>
                    <a:pt x="2349821" y="469345"/>
                    <a:pt x="2301240" y="457200"/>
                  </a:cubicBezTo>
                  <a:cubicBezTo>
                    <a:pt x="2029356" y="389229"/>
                    <a:pt x="2309148" y="455734"/>
                    <a:pt x="2087880" y="411480"/>
                  </a:cubicBezTo>
                  <a:cubicBezTo>
                    <a:pt x="2067341" y="407372"/>
                    <a:pt x="2047367" y="400784"/>
                    <a:pt x="2026920" y="396240"/>
                  </a:cubicBezTo>
                  <a:cubicBezTo>
                    <a:pt x="2001634" y="390621"/>
                    <a:pt x="1975850" y="387282"/>
                    <a:pt x="1950720" y="381000"/>
                  </a:cubicBezTo>
                  <a:cubicBezTo>
                    <a:pt x="1935135" y="377104"/>
                    <a:pt x="1920682" y="369245"/>
                    <a:pt x="1905000" y="365760"/>
                  </a:cubicBezTo>
                  <a:cubicBezTo>
                    <a:pt x="1862234" y="356256"/>
                    <a:pt x="1746379" y="341357"/>
                    <a:pt x="1706880" y="335280"/>
                  </a:cubicBezTo>
                  <a:cubicBezTo>
                    <a:pt x="1676339" y="330581"/>
                    <a:pt x="1646030" y="324410"/>
                    <a:pt x="1615440" y="320040"/>
                  </a:cubicBezTo>
                  <a:cubicBezTo>
                    <a:pt x="1574895" y="314248"/>
                    <a:pt x="1534117" y="310213"/>
                    <a:pt x="1493520" y="304800"/>
                  </a:cubicBezTo>
                  <a:cubicBezTo>
                    <a:pt x="1276064" y="275806"/>
                    <a:pt x="1506085" y="302809"/>
                    <a:pt x="1249680" y="274320"/>
                  </a:cubicBezTo>
                  <a:cubicBezTo>
                    <a:pt x="1234440" y="269240"/>
                    <a:pt x="1219406" y="263493"/>
                    <a:pt x="1203960" y="259080"/>
                  </a:cubicBezTo>
                  <a:cubicBezTo>
                    <a:pt x="1165600" y="248120"/>
                    <a:pt x="1104512" y="234885"/>
                    <a:pt x="1066800" y="228600"/>
                  </a:cubicBezTo>
                  <a:cubicBezTo>
                    <a:pt x="1031368" y="222695"/>
                    <a:pt x="995343" y="220405"/>
                    <a:pt x="960120" y="213360"/>
                  </a:cubicBezTo>
                  <a:cubicBezTo>
                    <a:pt x="919043" y="205145"/>
                    <a:pt x="838200" y="182880"/>
                    <a:pt x="838200" y="182880"/>
                  </a:cubicBezTo>
                  <a:cubicBezTo>
                    <a:pt x="822960" y="172720"/>
                    <a:pt x="809218" y="159839"/>
                    <a:pt x="792480" y="152400"/>
                  </a:cubicBezTo>
                  <a:cubicBezTo>
                    <a:pt x="763120" y="139351"/>
                    <a:pt x="731520" y="132080"/>
                    <a:pt x="701040" y="121920"/>
                  </a:cubicBezTo>
                  <a:cubicBezTo>
                    <a:pt x="685800" y="116840"/>
                    <a:pt x="669688" y="113864"/>
                    <a:pt x="655320" y="106680"/>
                  </a:cubicBezTo>
                  <a:cubicBezTo>
                    <a:pt x="635000" y="96520"/>
                    <a:pt x="616400" y="81710"/>
                    <a:pt x="594360" y="76200"/>
                  </a:cubicBezTo>
                  <a:cubicBezTo>
                    <a:pt x="455737" y="41544"/>
                    <a:pt x="444794" y="45720"/>
                    <a:pt x="335280" y="45720"/>
                  </a:cubicBezTo>
                </a:path>
              </a:pathLst>
            </a:custGeom>
            <a:solidFill>
              <a:schemeClr val="accent6">
                <a:lumMod val="20000"/>
                <a:lumOff val="80000"/>
              </a:schemeClr>
            </a:solid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sz="4400"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Chữ A đứng ở vị trí nào trong bảng chữ cái</a:t>
              </a:r>
            </a:p>
          </p:txBody>
        </p:sp>
      </p:grpSp>
      <p:pic>
        <p:nvPicPr>
          <p:cNvPr id="9" name="V.A – Tiếng Chim Kêu (mp3cut.ne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1049000" y="-2133600"/>
            <a:ext cx="609600" cy="609600"/>
          </a:xfrm>
          <a:prstGeom prst="rect">
            <a:avLst/>
          </a:prstGeom>
        </p:spPr>
      </p:pic>
      <p:pic>
        <p:nvPicPr>
          <p:cNvPr id="7" name="Tiếng yeah của trẻ con mp3.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2690648" y="4131995"/>
            <a:ext cx="609600" cy="609600"/>
          </a:xfrm>
          <a:prstGeom prst="rect">
            <a:avLst/>
          </a:prstGeom>
        </p:spPr>
      </p:pic>
      <p:sp>
        <p:nvSpPr>
          <p:cNvPr id="2" name="Oval Callout 1"/>
          <p:cNvSpPr/>
          <p:nvPr/>
        </p:nvSpPr>
        <p:spPr>
          <a:xfrm>
            <a:off x="6553200" y="5029200"/>
            <a:ext cx="3657600" cy="1371600"/>
          </a:xfrm>
          <a:prstGeom prst="wedgeEllipseCallout">
            <a:avLst>
              <a:gd name="adj1" fmla="val -47609"/>
              <a:gd name="adj2" fmla="val -116666"/>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rPr>
              <a:t>Đầu tiên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275" fill="hold">
                                          <p:stCondLst>
                                            <p:cond delay="0"/>
                                          </p:stCondLst>
                                        </p:cTn>
                                        <p:tgtEl>
                                          <p:spTgt spid="6"/>
                                        </p:tgtEl>
                                        <p:attrNameLst>
                                          <p:attrName>r</p:attrName>
                                        </p:attrNameLst>
                                      </p:cBhvr>
                                    </p:animRot>
                                    <p:animRot by="-240000">
                                      <p:cBhvr>
                                        <p:cTn id="7" dur="550" fill="hold">
                                          <p:stCondLst>
                                            <p:cond delay="550"/>
                                          </p:stCondLst>
                                        </p:cTn>
                                        <p:tgtEl>
                                          <p:spTgt spid="6"/>
                                        </p:tgtEl>
                                        <p:attrNameLst>
                                          <p:attrName>r</p:attrName>
                                        </p:attrNameLst>
                                      </p:cBhvr>
                                    </p:animRot>
                                    <p:animRot by="240000">
                                      <p:cBhvr>
                                        <p:cTn id="8" dur="550" fill="hold">
                                          <p:stCondLst>
                                            <p:cond delay="1100"/>
                                          </p:stCondLst>
                                        </p:cTn>
                                        <p:tgtEl>
                                          <p:spTgt spid="6"/>
                                        </p:tgtEl>
                                        <p:attrNameLst>
                                          <p:attrName>r</p:attrName>
                                        </p:attrNameLst>
                                      </p:cBhvr>
                                    </p:animRot>
                                    <p:animRot by="-240000">
                                      <p:cBhvr>
                                        <p:cTn id="9" dur="550" fill="hold">
                                          <p:stCondLst>
                                            <p:cond delay="1650"/>
                                          </p:stCondLst>
                                        </p:cTn>
                                        <p:tgtEl>
                                          <p:spTgt spid="6"/>
                                        </p:tgtEl>
                                        <p:attrNameLst>
                                          <p:attrName>r</p:attrName>
                                        </p:attrNameLst>
                                      </p:cBhvr>
                                    </p:animRot>
                                    <p:animRot by="120000">
                                      <p:cBhvr>
                                        <p:cTn id="10" dur="550" fill="hold">
                                          <p:stCondLst>
                                            <p:cond delay="2200"/>
                                          </p:stCondLst>
                                        </p:cTn>
                                        <p:tgtEl>
                                          <p:spTgt spid="6"/>
                                        </p:tgtEl>
                                        <p:attrNameLst>
                                          <p:attrName>r</p:attrName>
                                        </p:attrNameLst>
                                      </p:cBhvr>
                                    </p:animRot>
                                  </p:childTnLst>
                                </p:cTn>
                              </p:par>
                              <p:par>
                                <p:cTn id="11" presetID="63" presetClass="path" presetSubtype="0" accel="50000" decel="50000" fill="hold" nodeType="withEffect">
                                  <p:stCondLst>
                                    <p:cond delay="0"/>
                                  </p:stCondLst>
                                  <p:childTnLst>
                                    <p:animMotion origin="layout" path="M -0.19023 -0.00092 L 0.54063 0.00926 " pathEditMode="relative" rAng="0" ptsTypes="AA">
                                      <p:cBhvr>
                                        <p:cTn id="12" dur="3500" fill="hold"/>
                                        <p:tgtEl>
                                          <p:spTgt spid="6"/>
                                        </p:tgtEl>
                                        <p:attrNameLst>
                                          <p:attrName>ppt_x</p:attrName>
                                          <p:attrName>ppt_y</p:attrName>
                                        </p:attrNameLst>
                                      </p:cBhvr>
                                      <p:rCtr x="36536" y="509"/>
                                    </p:animMotion>
                                  </p:childTnLst>
                                </p:cTn>
                              </p:par>
                              <p:par>
                                <p:cTn id="13" presetID="1" presetClass="mediacall" presetSubtype="0" fill="hold" nodeType="withEffect">
                                  <p:stCondLst>
                                    <p:cond delay="0"/>
                                  </p:stCondLst>
                                  <p:childTnLst>
                                    <p:cmd type="call" cmd="playFrom(0.0)">
                                      <p:cBhvr>
                                        <p:cTn id="14" dur="5773" fill="hold"/>
                                        <p:tgtEl>
                                          <p:spTgt spid="9"/>
                                        </p:tgtEl>
                                      </p:cBhvr>
                                    </p:cmd>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2000"/>
                                        <p:tgtEl>
                                          <p:spTgt spid="2"/>
                                        </p:tgtEl>
                                      </p:cBhvr>
                                    </p:animEffect>
                                  </p:childTnLst>
                                  <p:subTnLst>
                                    <p:audio>
                                      <p:cMediaNode>
                                        <p:cTn display="0" masterRel="sameClick">
                                          <p:stCondLst>
                                            <p:cond evt="begin" delay="0">
                                              <p:tn val="17"/>
                                            </p:cond>
                                          </p:stCondLst>
                                          <p:endCondLst>
                                            <p:cond evt="onStopAudio" delay="0">
                                              <p:tgtEl>
                                                <p:sldTgt/>
                                              </p:tgtEl>
                                            </p:cond>
                                          </p:endCondLst>
                                        </p:cTn>
                                        <p:tgtEl>
                                          <p:sndTgt r:embed="rId7"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6"/>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withEffect">
                                  <p:stCondLst>
                                    <p:cond delay="0"/>
                                  </p:stCondLst>
                                  <p:childTnLst>
                                    <p:cmd type="call" cmd="playFrom(0.0)">
                                      <p:cBhvr>
                                        <p:cTn id="24" dur="4414" fill="hold"/>
                                        <p:tgtEl>
                                          <p:spTgt spid="7"/>
                                        </p:tgtEl>
                                      </p:cBhvr>
                                    </p:cmd>
                                  </p:childTnLst>
                                </p:cTn>
                              </p:par>
                              <p:par>
                                <p:cTn id="25" presetID="63" presetClass="path" presetSubtype="0" accel="50000" decel="50000" fill="hold" nodeType="withEffect">
                                  <p:stCondLst>
                                    <p:cond delay="0"/>
                                  </p:stCondLst>
                                  <p:childTnLst>
                                    <p:animMotion origin="layout" path="M 0.7309 0.01019 L 1.64757 0.0213 " pathEditMode="relative" rAng="0" ptsTypes="AA">
                                      <p:cBhvr>
                                        <p:cTn id="26" dur="3750" fill="hold"/>
                                        <p:tgtEl>
                                          <p:spTgt spid="6"/>
                                        </p:tgtEl>
                                        <p:attrNameLst>
                                          <p:attrName>ppt_x</p:attrName>
                                          <p:attrName>ppt_y</p:attrName>
                                        </p:attrNameLst>
                                      </p:cBhvr>
                                      <p:rCtr x="45833" y="556"/>
                                    </p:animMotion>
                                  </p:childTnLst>
                                </p:cTn>
                              </p:par>
                            </p:childTnLst>
                          </p:cTn>
                        </p:par>
                      </p:childTnLst>
                    </p:cTn>
                  </p:par>
                </p:childTnLst>
              </p:cTn>
              <p:nextCondLst>
                <p:cond evt="onClick" delay="0">
                  <p:tgtEl>
                    <p:spTgt spid="6"/>
                  </p:tgtEl>
                </p:cond>
              </p:nextCondLst>
            </p:seq>
            <p:audio>
              <p:cMediaNode vol="80000">
                <p:cTn id="27" fill="hold" display="0">
                  <p:stCondLst>
                    <p:cond delay="indefinite"/>
                  </p:stCondLst>
                  <p:endCondLst>
                    <p:cond evt="onStopAudio" delay="0">
                      <p:tgtEl>
                        <p:sldTgt/>
                      </p:tgtEl>
                    </p:cond>
                  </p:endCondLst>
                </p:cTn>
                <p:tgtEl>
                  <p:spTgt spid="9"/>
                </p:tgtEl>
              </p:cMediaNode>
            </p:audio>
            <p:audio>
              <p:cMediaNode vol="80000">
                <p:cTn id="28" fill="hold" display="0">
                  <p:stCondLst>
                    <p:cond delay="indefinite"/>
                  </p:stCondLst>
                  <p:endCondLst>
                    <p:cond evt="onStopAudio" delay="0">
                      <p:tgtEl>
                        <p:sldTgt/>
                      </p:tgtEl>
                    </p:cond>
                  </p:endCondLst>
                </p:cTn>
                <p:tgtEl>
                  <p:spTgt spid="7"/>
                </p:tgtEl>
              </p:cMediaNode>
            </p:audio>
          </p:childTnLst>
        </p:cTn>
      </p:par>
    </p:tnLst>
    <p:bldLst>
      <p:bldP spid="2"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110">
                <a:latin typeface="Arial-Rounded" panose="020B0500000000000000" pitchFamily="34" charset="0"/>
                <a:cs typeface="Arial-Rounded" panose="020B0500000000000000" pitchFamily="34" charset="0"/>
              </a:rPr>
              <a:t>2. Đóng vai Bình và An để nói và đáp lời xin lỗi trong tình huống: Bình vô tình va vào An, làm An ngã.</a:t>
            </a:r>
          </a:p>
        </p:txBody>
      </p:sp>
      <p:sp>
        <p:nvSpPr>
          <p:cNvPr id="3" name="Content Placeholder 2"/>
          <p:cNvSpPr>
            <a:spLocks noGrp="1"/>
          </p:cNvSpPr>
          <p:nvPr>
            <p:ph idx="1"/>
          </p:nvPr>
        </p:nvSpPr>
        <p:spPr/>
        <p:txBody>
          <a:bodyPr/>
          <a:lstStyle/>
          <a:p>
            <a:endParaRPr lang="en-US"/>
          </a:p>
        </p:txBody>
      </p:sp>
      <p:pic>
        <p:nvPicPr>
          <p:cNvPr id="11" name="Content Placeholder 10" descr="logo"/>
          <p:cNvPicPr>
            <a:picLocks noGrp="1" noChangeAspect="1"/>
          </p:cNvPicPr>
          <p:nvPr>
            <p:ph sz="half" idx="2"/>
          </p:nvPr>
        </p:nvPicPr>
        <p:blipFill>
          <a:blip r:embed="rId2"/>
          <a:stretch>
            <a:fillRect/>
          </a:stretch>
        </p:blipFill>
        <p:spPr>
          <a:xfrm>
            <a:off x="10654665" y="-182880"/>
            <a:ext cx="1656080" cy="1691640"/>
          </a:xfrm>
          <a:prstGeom prst="rect">
            <a:avLst/>
          </a:prstGeom>
        </p:spPr>
      </p:pic>
      <p:sp>
        <p:nvSpPr>
          <p:cNvPr id="4" name="Rounded Rectangle 3"/>
          <p:cNvSpPr/>
          <p:nvPr/>
        </p:nvSpPr>
        <p:spPr>
          <a:xfrm>
            <a:off x="1682750" y="2134870"/>
            <a:ext cx="8084185" cy="120713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r>
              <a:rPr lang="en-US" sz="2800">
                <a:latin typeface="Arial-Rounded" panose="020B0500000000000000" pitchFamily="34" charset="0"/>
                <a:cs typeface="Arial-Rounded" panose="020B0500000000000000" pitchFamily="34" charset="0"/>
              </a:rPr>
              <a:t>Bình: Xin lỗi cậu có sao không?</a:t>
            </a:r>
          </a:p>
          <a:p>
            <a:pPr algn="just"/>
            <a:r>
              <a:rPr lang="en-US" sz="2800">
                <a:latin typeface="Arial-Rounded" panose="020B0500000000000000" pitchFamily="34" charset="0"/>
                <a:cs typeface="Arial-Rounded" panose="020B0500000000000000" pitchFamily="34" charset="0"/>
              </a:rPr>
              <a:t>An: Tớ không sao, lần sau cậu chú ý hơn nha!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animBg="1"/>
      <p:bldP spid="4"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2819400" y="1401445"/>
            <a:ext cx="6112510"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defRPr/>
              </a:pPr>
              <a:endParaRPr lang="zh-CN" altLang="en-US" sz="2400">
                <a:solidFill>
                  <a:srgbClr val="3992B5"/>
                </a:solidFill>
                <a:latin typeface="Calibri" panose="020F0502020204030204"/>
                <a:ea typeface="SimSun" panose="02010600030101010101" pitchFamily="2" charset="-122"/>
              </a:endParaRPr>
            </a:p>
          </p:txBody>
        </p:sp>
        <p:sp>
          <p:nvSpPr>
            <p:cNvPr id="19" name="TextBox 67"/>
            <p:cNvSpPr txBox="1"/>
            <p:nvPr/>
          </p:nvSpPr>
          <p:spPr>
            <a:xfrm>
              <a:off x="2534460" y="1556684"/>
              <a:ext cx="1052202" cy="991601"/>
            </a:xfrm>
            <a:prstGeom prst="rect">
              <a:avLst/>
            </a:prstGeom>
            <a:noFill/>
          </p:spPr>
          <p:txBody>
            <a:bodyPr wrap="square" rtlCol="0">
              <a:spAutoFit/>
            </a:bodyPr>
            <a:lstStyle/>
            <a:p>
              <a:pPr marL="0" lvl="1" defTabSz="1219200">
                <a:defRPr/>
              </a:pPr>
              <a:r>
                <a:rPr lang="en-US" altLang="zh-CN" sz="8000" spc="300" dirty="0">
                  <a:solidFill>
                    <a:srgbClr val="FFFFFF"/>
                  </a:solidFill>
                  <a:latin typeface="Arial Rounded MT Bold" panose="020F0704030504030204" pitchFamily="34" charset="0"/>
                  <a:ea typeface="Microsoft YaHei" panose="020B0503020204020204" charset="-122"/>
                  <a:cs typeface="Arial Rounded MT Bold" panose="020F0704030504030204" pitchFamily="34" charset="0"/>
                </a:rPr>
                <a:t>Tiết 3</a:t>
              </a:r>
              <a:endParaRPr lang="zh-CN" altLang="en-US" sz="8000" spc="300" dirty="0">
                <a:solidFill>
                  <a:srgbClr val="FFFFFF"/>
                </a:solidFill>
                <a:latin typeface="Arial Rounded MT Bold" panose="020F0704030504030204" pitchFamily="34" charset="0"/>
                <a:ea typeface="Microsoft YaHei" panose="020B0503020204020204" charset="-122"/>
                <a:cs typeface="Arial Rounded MT Bold" panose="020F0704030504030204" pitchFamily="3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8680" y="1614964"/>
            <a:ext cx="5563553" cy="3628073"/>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9765" t="5074" r="12177" b="15106"/>
          <a:stretch>
            <a:fillRect/>
          </a:stretch>
        </p:blipFill>
        <p:spPr>
          <a:xfrm flipH="1">
            <a:off x="2497400" y="2420323"/>
            <a:ext cx="2983258" cy="2470902"/>
          </a:xfrm>
          <a:prstGeom prst="rect">
            <a:avLst/>
          </a:prstGeom>
        </p:spPr>
      </p:pic>
      <p:sp>
        <p:nvSpPr>
          <p:cNvPr id="5" name="Rectangle 4"/>
          <p:cNvSpPr/>
          <p:nvPr/>
        </p:nvSpPr>
        <p:spPr>
          <a:xfrm>
            <a:off x="6230784" y="3137687"/>
            <a:ext cx="2728825" cy="582627"/>
          </a:xfrm>
          <a:prstGeom prst="rect">
            <a:avLst/>
          </a:prstGeom>
          <a:noFill/>
        </p:spPr>
        <p:txBody>
          <a:bodyPr wrap="none" lIns="68580" tIns="34290" rIns="68580" bIns="34290">
            <a:prstTxWarp prst="textArchDown">
              <a:avLst/>
            </a:prstTxWarp>
            <a:spAutoFit/>
          </a:bodyPr>
          <a:lstStyle/>
          <a:p>
            <a:pPr algn="ctr"/>
            <a:r>
              <a:rPr lang="en-US" sz="6000" b="1" cap="none" spc="0" dirty="0">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rPr>
              <a:t>Viết</a:t>
            </a:r>
          </a:p>
        </p:txBody>
      </p:sp>
    </p:spTree>
  </p:cSld>
  <p:clrMapOvr>
    <a:masterClrMapping/>
  </p:clrMapOvr>
  <p:transition advClick="0"/>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38200" y="365125"/>
            <a:ext cx="10515600" cy="1325563"/>
          </a:xfrm>
          <a:prstGeom prst="rect">
            <a:avLst/>
          </a:prstGeom>
          <a:solidFill>
            <a:srgbClr val="FFFFFF"/>
          </a:solidFill>
          <a:ln>
            <a:solidFill>
              <a:srgbClr val="000000"/>
            </a:solidFill>
            <a:miter/>
          </a:ln>
        </p:spPr>
        <p:txBody>
          <a:bodyPr anchor="ctr" anchorCtr="0"/>
          <a:lstStyle/>
          <a:p>
            <a:pPr eaLnBrk="1" hangingPunct="1"/>
            <a:endParaRPr dirty="0"/>
          </a:p>
        </p:txBody>
      </p:sp>
      <p:sp>
        <p:nvSpPr>
          <p:cNvPr id="19459" name="Content Placeholder 2"/>
          <p:cNvSpPr>
            <a:spLocks noGrp="1"/>
          </p:cNvSpPr>
          <p:nvPr>
            <p:ph idx="1"/>
          </p:nvPr>
        </p:nvSpPr>
        <p:spPr>
          <a:xfrm>
            <a:off x="838200" y="1825625"/>
            <a:ext cx="10515600" cy="4351338"/>
          </a:xfrm>
          <a:prstGeom prst="rect">
            <a:avLst/>
          </a:prstGeom>
          <a:solidFill>
            <a:srgbClr val="FFFFFF"/>
          </a:solidFill>
          <a:ln>
            <a:solidFill>
              <a:srgbClr val="000000"/>
            </a:solidFill>
            <a:miter/>
          </a:ln>
        </p:spPr>
        <p:txBody>
          <a:bodyPr/>
          <a:lstStyle/>
          <a:p>
            <a:pPr eaLnBrk="1" hangingPunct="1"/>
            <a:endParaRPr dirty="0"/>
          </a:p>
        </p:txBody>
      </p:sp>
      <p:sp>
        <p:nvSpPr>
          <p:cNvPr id="5" name="Rectangle 4"/>
          <p:cNvSpPr/>
          <p:nvPr/>
        </p:nvSpPr>
        <p:spPr>
          <a:xfrm>
            <a:off x="0" y="0"/>
            <a:ext cx="12192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sz="1800" b="0" i="0" u="none" strike="noStrike" kern="1200" cap="none" spc="0" normalizeH="0" baseline="0" noProof="0" dirty="0">
              <a:ln>
                <a:noFill/>
              </a:ln>
              <a:solidFill>
                <a:srgbClr val="FFFFFF"/>
              </a:solidFill>
              <a:effectLst/>
              <a:uLnTx/>
              <a:uFillTx/>
              <a:latin typeface="Calibri" panose="020F0502020204030204" charset="0"/>
              <a:ea typeface="+mn-ea"/>
              <a:cs typeface="+mn-cs"/>
            </a:endParaRPr>
          </a:p>
        </p:txBody>
      </p:sp>
      <p:pic>
        <p:nvPicPr>
          <p:cNvPr id="8" name="Picture 7"/>
          <p:cNvPicPr>
            <a:picLocks noChangeAspect="1" noChangeArrowheads="1"/>
          </p:cNvPicPr>
          <p:nvPr/>
        </p:nvPicPr>
        <p:blipFill rotWithShape="1">
          <a:blip r:embed="rId2">
            <a:duotone>
              <a:schemeClr val="accent1">
                <a:shade val="45000"/>
                <a:satMod val="135000"/>
              </a:schemeClr>
              <a:prstClr val="white"/>
            </a:duotone>
          </a:blip>
          <a:srcRect b="9759"/>
          <a:stretch>
            <a:fillRect/>
          </a:stretch>
        </p:blipFill>
        <p:spPr bwMode="auto">
          <a:xfrm>
            <a:off x="114300" y="2056130"/>
            <a:ext cx="12077700" cy="3232785"/>
          </a:xfrm>
          <a:prstGeom prst="rect">
            <a:avLst/>
          </a:prstGeom>
          <a:noFill/>
          <a:ln>
            <a:noFill/>
          </a:ln>
        </p:spPr>
      </p:pic>
      <p:sp>
        <p:nvSpPr>
          <p:cNvPr id="19462" name="TextBox 8"/>
          <p:cNvSpPr txBox="1"/>
          <p:nvPr/>
        </p:nvSpPr>
        <p:spPr>
          <a:xfrm>
            <a:off x="114300" y="2401570"/>
            <a:ext cx="13481685" cy="583565"/>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en-US" sz="3200" b="1" i="0" u="none" strike="noStrike" kern="1200" cap="none" spc="0" normalizeH="0" baseline="0" noProof="0" dirty="0">
                <a:ln>
                  <a:noFill/>
                </a:ln>
                <a:solidFill>
                  <a:srgbClr val="7030A0"/>
                </a:solidFill>
                <a:effectLst/>
                <a:uLnTx/>
                <a:uFillTx/>
                <a:latin typeface="HP001 4 hàng" panose="020B0603050302020204" pitchFamily="34" charset="0"/>
                <a:ea typeface="+mn-ea"/>
                <a:cs typeface="+mn-cs"/>
              </a:rPr>
              <a:t>Thấy nhím trắng tốt bụng, nhím nâu đã nhận lời kết bạn. Cả</a:t>
            </a:r>
          </a:p>
        </p:txBody>
      </p:sp>
      <p:sp>
        <p:nvSpPr>
          <p:cNvPr id="2" name="Rounded Rectangle 1"/>
          <p:cNvSpPr/>
          <p:nvPr/>
        </p:nvSpPr>
        <p:spPr>
          <a:xfrm>
            <a:off x="245110" y="365125"/>
            <a:ext cx="2442845" cy="7531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0" i="0" u="none" strike="noStrike" kern="1200" cap="none" spc="0" normalizeH="0" baseline="0" noProof="0">
                <a:ln>
                  <a:noFill/>
                </a:ln>
                <a:solidFill>
                  <a:prstClr val="white"/>
                </a:solidFill>
                <a:effectLst/>
                <a:uLnTx/>
                <a:uFillTx/>
                <a:latin typeface="Arial-Rounded" panose="020B0500000000000000" pitchFamily="34" charset="0"/>
                <a:ea typeface="+mn-ea"/>
                <a:cs typeface="Arial-Rounded" panose="020B0500000000000000" pitchFamily="34" charset="0"/>
              </a:rPr>
              <a:t>Nghe - viết</a:t>
            </a:r>
          </a:p>
        </p:txBody>
      </p:sp>
      <p:sp>
        <p:nvSpPr>
          <p:cNvPr id="3" name="Text Box 2"/>
          <p:cNvSpPr txBox="1"/>
          <p:nvPr/>
        </p:nvSpPr>
        <p:spPr>
          <a:xfrm rot="1140000">
            <a:off x="1310640" y="2710815"/>
            <a:ext cx="311785" cy="229870"/>
          </a:xfrm>
          <a:prstGeom prst="rect">
            <a:avLst/>
          </a:prstGeom>
          <a:noFill/>
        </p:spPr>
        <p:txBody>
          <a:bodyPr wrap="square" rtlCol="0">
            <a:spAutoFit/>
          </a:bodyPr>
          <a:lstStyle/>
          <a:p>
            <a:r>
              <a:rPr lang="en-US" sz="900" b="1">
                <a:solidFill>
                  <a:schemeClr val="accent1"/>
                </a:solidFill>
                <a:effectLst>
                  <a:outerShdw blurRad="38100" dist="25400" dir="5400000" algn="ctr" rotWithShape="0">
                    <a:srgbClr val="6E747A">
                      <a:alpha val="43000"/>
                    </a:srgbClr>
                  </a:outerShdw>
                </a:effectLst>
              </a:rPr>
              <a:t>/</a:t>
            </a:r>
          </a:p>
        </p:txBody>
      </p:sp>
      <p:sp>
        <p:nvSpPr>
          <p:cNvPr id="4" name="Rounded Rectangle 3"/>
          <p:cNvSpPr/>
          <p:nvPr/>
        </p:nvSpPr>
        <p:spPr>
          <a:xfrm>
            <a:off x="4417695" y="937895"/>
            <a:ext cx="4633595" cy="75311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0" i="0" u="none" strike="noStrike" kern="1200" cap="none" spc="0" normalizeH="0" baseline="0" noProof="0">
                <a:ln>
                  <a:noFill/>
                </a:ln>
                <a:solidFill>
                  <a:prstClr val="white"/>
                </a:solidFill>
                <a:effectLst/>
                <a:uLnTx/>
                <a:uFillTx/>
                <a:latin typeface="Arial-Rounded" panose="020B0500000000000000" pitchFamily="34" charset="0"/>
                <a:ea typeface="+mn-ea"/>
                <a:cs typeface="Arial-Rounded" panose="020B0500000000000000" pitchFamily="34" charset="0"/>
              </a:rPr>
              <a:t>Nhím nâu kết bạn</a:t>
            </a:r>
          </a:p>
        </p:txBody>
      </p:sp>
      <p:sp>
        <p:nvSpPr>
          <p:cNvPr id="6" name="TextBox 8"/>
          <p:cNvSpPr txBox="1"/>
          <p:nvPr/>
        </p:nvSpPr>
        <p:spPr>
          <a:xfrm>
            <a:off x="114300" y="3136900"/>
            <a:ext cx="13481685" cy="583565"/>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en-US" sz="3200" b="1" i="0" u="none" strike="noStrike" kern="1200" cap="none" spc="0" normalizeH="0" baseline="0" noProof="0" dirty="0">
                <a:ln>
                  <a:noFill/>
                </a:ln>
                <a:solidFill>
                  <a:srgbClr val="7030A0"/>
                </a:solidFill>
                <a:effectLst/>
                <a:uLnTx/>
                <a:uFillTx/>
                <a:latin typeface="HP001 4 hàng" panose="020B0603050302020204" pitchFamily="34" charset="0"/>
                <a:ea typeface="+mn-ea"/>
                <a:cs typeface="+mn-cs"/>
              </a:rPr>
              <a:t>hai cùng trang trí chỗ ở cho đẹp. Chúng trải qua những ngày vui </a:t>
            </a:r>
          </a:p>
        </p:txBody>
      </p:sp>
      <p:sp>
        <p:nvSpPr>
          <p:cNvPr id="7" name="TextBox 8"/>
          <p:cNvSpPr txBox="1"/>
          <p:nvPr/>
        </p:nvSpPr>
        <p:spPr>
          <a:xfrm>
            <a:off x="114300" y="3821430"/>
            <a:ext cx="13481685" cy="583565"/>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en-US" sz="3200" b="1" i="0" u="none" strike="noStrike" kern="1200" cap="none" spc="0" normalizeH="0" baseline="0" noProof="0" dirty="0">
                <a:ln>
                  <a:noFill/>
                </a:ln>
                <a:solidFill>
                  <a:srgbClr val="7030A0"/>
                </a:solidFill>
                <a:effectLst/>
                <a:uLnTx/>
                <a:uFillTx/>
                <a:latin typeface="HP001 4 hàng" panose="020B0603050302020204" pitchFamily="34" charset="0"/>
                <a:ea typeface="+mn-ea"/>
                <a:cs typeface="+mn-cs"/>
              </a:rPr>
              <a:t>vẻ, ấm áp vì không phải sống một mình giữa mùa đông lạnh giá.</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9462"/>
                                        </p:tgtEl>
                                        <p:attrNameLst>
                                          <p:attrName>style.visibility</p:attrName>
                                        </p:attrNameLst>
                                      </p:cBhvr>
                                      <p:to>
                                        <p:strVal val="visible"/>
                                      </p:to>
                                    </p:set>
                                    <p:animEffect transition="in" filter="checkerboard(across)">
                                      <p:cBhvr>
                                        <p:cTn id="12" dur="500"/>
                                        <p:tgtEl>
                                          <p:spTgt spid="1946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heckerboard(across)">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2" grpId="0"/>
      <p:bldP spid="19462" grpId="1"/>
      <p:bldP spid="4" grpId="0" animBg="1"/>
      <p:bldP spid="4" grpId="1" animBg="1"/>
      <p:bldP spid="6" grpId="0"/>
      <p:bldP spid="6" grpId="1"/>
      <p:bldP spid="7" grpId="0"/>
      <p:bldP spid="7"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6760" y="0"/>
            <a:ext cx="10515600" cy="1325563"/>
          </a:xfrm>
        </p:spPr>
        <p:txBody>
          <a:bodyPr>
            <a:normAutofit/>
          </a:bodyPr>
          <a:lstStyle/>
          <a:p>
            <a:r>
              <a:rPr lang="en-US">
                <a:latin typeface="Arial-Rounded" panose="020B0500000000000000" pitchFamily="34" charset="0"/>
                <a:cs typeface="Arial-Rounded" panose="020B0500000000000000" pitchFamily="34" charset="0"/>
                <a:sym typeface="+mn-ea"/>
              </a:rPr>
              <a:t>2. Chọn g hoặc gh thay cho ô vuông</a:t>
            </a:r>
            <a:endParaRPr lang="en-US">
              <a:latin typeface="Arial-Rounded" panose="020B0500000000000000" pitchFamily="34" charset="0"/>
              <a:cs typeface="Arial-Rounded" panose="020B0500000000000000" pitchFamily="34" charset="0"/>
            </a:endParaRPr>
          </a:p>
        </p:txBody>
      </p:sp>
      <p:sp>
        <p:nvSpPr>
          <p:cNvPr id="5" name="Text Box 4"/>
          <p:cNvSpPr txBox="1"/>
          <p:nvPr/>
        </p:nvSpPr>
        <p:spPr>
          <a:xfrm>
            <a:off x="638175" y="1204595"/>
            <a:ext cx="7496175" cy="2306955"/>
          </a:xfrm>
          <a:prstGeom prst="rect">
            <a:avLst/>
          </a:prstGeom>
          <a:noFill/>
        </p:spPr>
        <p:txBody>
          <a:bodyPr wrap="square" rtlCol="0">
            <a:spAutoFit/>
          </a:bodyPr>
          <a:lstStyle/>
          <a:p>
            <a:r>
              <a:rPr lang="en-US" sz="3600">
                <a:latin typeface="Arial-Rounded" panose="020B0500000000000000" pitchFamily="34" charset="0"/>
                <a:cs typeface="Arial-Rounded" panose="020B0500000000000000" pitchFamily="34" charset="0"/>
              </a:rPr>
              <a:t>Suối gặp bạn rồi</a:t>
            </a:r>
          </a:p>
          <a:p>
            <a:r>
              <a:rPr lang="en-US" sz="3600">
                <a:latin typeface="Arial-Rounded" panose="020B0500000000000000" pitchFamily="34" charset="0"/>
                <a:cs typeface="Arial-Rounded" panose="020B0500000000000000" pitchFamily="34" charset="0"/>
              </a:rPr>
              <a:t>Góp thành sông lớn</a:t>
            </a:r>
          </a:p>
          <a:p>
            <a:r>
              <a:rPr lang="en-US" sz="3600">
                <a:latin typeface="Arial-Rounded" panose="020B0500000000000000" pitchFamily="34" charset="0"/>
                <a:cs typeface="Arial-Rounded" panose="020B0500000000000000" pitchFamily="34" charset="0"/>
              </a:rPr>
              <a:t>Sông đi ra biển</a:t>
            </a:r>
          </a:p>
          <a:p>
            <a:r>
              <a:rPr lang="en-US" sz="3600">
                <a:latin typeface="Arial-Rounded" panose="020B0500000000000000" pitchFamily="34" charset="0"/>
                <a:cs typeface="Arial-Rounded" panose="020B0500000000000000" pitchFamily="34" charset="0"/>
              </a:rPr>
              <a:t>Biển thành mênh mông</a:t>
            </a:r>
          </a:p>
        </p:txBody>
      </p:sp>
      <p:pic>
        <p:nvPicPr>
          <p:cNvPr id="9" name="Content Placeholder 8" descr="0083"/>
          <p:cNvPicPr>
            <a:picLocks noGrp="1" noChangeAspect="1"/>
          </p:cNvPicPr>
          <p:nvPr>
            <p:ph idx="1"/>
          </p:nvPr>
        </p:nvPicPr>
        <p:blipFill>
          <a:blip r:embed="rId2"/>
          <a:stretch>
            <a:fillRect/>
          </a:stretch>
        </p:blipFill>
        <p:spPr>
          <a:xfrm>
            <a:off x="1543685" y="1325880"/>
            <a:ext cx="370840" cy="523240"/>
          </a:xfrm>
          <a:prstGeom prst="rect">
            <a:avLst/>
          </a:prstGeom>
        </p:spPr>
      </p:pic>
      <p:pic>
        <p:nvPicPr>
          <p:cNvPr id="10" name="Content Placeholder 8" descr="0083"/>
          <p:cNvPicPr>
            <a:picLocks noChangeAspect="1"/>
          </p:cNvPicPr>
          <p:nvPr/>
        </p:nvPicPr>
        <p:blipFill>
          <a:blip r:embed="rId2"/>
          <a:stretch>
            <a:fillRect/>
          </a:stretch>
        </p:blipFill>
        <p:spPr>
          <a:xfrm>
            <a:off x="638175" y="1849120"/>
            <a:ext cx="370840" cy="543560"/>
          </a:xfrm>
          <a:prstGeom prst="rect">
            <a:avLst/>
          </a:prstGeom>
        </p:spPr>
      </p:pic>
      <p:pic>
        <p:nvPicPr>
          <p:cNvPr id="14" name="Content Placeholder 13"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3" name="Text Box 2"/>
          <p:cNvSpPr txBox="1"/>
          <p:nvPr/>
        </p:nvSpPr>
        <p:spPr>
          <a:xfrm>
            <a:off x="6550660" y="1325880"/>
            <a:ext cx="7496175" cy="1198880"/>
          </a:xfrm>
          <a:prstGeom prst="rect">
            <a:avLst/>
          </a:prstGeom>
          <a:noFill/>
        </p:spPr>
        <p:txBody>
          <a:bodyPr wrap="square" rtlCol="0">
            <a:spAutoFit/>
          </a:bodyPr>
          <a:lstStyle/>
          <a:p>
            <a:r>
              <a:rPr lang="en-US" sz="3600">
                <a:latin typeface="Arial-Rounded" panose="020B0500000000000000" pitchFamily="34" charset="0"/>
                <a:cs typeface="Arial-Rounded" panose="020B0500000000000000" pitchFamily="34" charset="0"/>
              </a:rPr>
              <a:t>- Quả gấc nào mà chín</a:t>
            </a:r>
          </a:p>
          <a:p>
            <a:r>
              <a:rPr lang="en-US" sz="3600">
                <a:latin typeface="Arial-Rounded" panose="020B0500000000000000" pitchFamily="34" charset="0"/>
                <a:cs typeface="Arial-Rounded" panose="020B0500000000000000" pitchFamily="34" charset="0"/>
              </a:rPr>
              <a:t>Cũng gặp được mặt trời</a:t>
            </a:r>
          </a:p>
        </p:txBody>
      </p:sp>
      <p:pic>
        <p:nvPicPr>
          <p:cNvPr id="6" name="Content Placeholder 8" descr="0083"/>
          <p:cNvPicPr>
            <a:picLocks noChangeAspect="1"/>
          </p:cNvPicPr>
          <p:nvPr/>
        </p:nvPicPr>
        <p:blipFill>
          <a:blip r:embed="rId2"/>
          <a:stretch>
            <a:fillRect/>
          </a:stretch>
        </p:blipFill>
        <p:spPr>
          <a:xfrm>
            <a:off x="7763510" y="1437640"/>
            <a:ext cx="370840" cy="523240"/>
          </a:xfrm>
          <a:prstGeom prst="rect">
            <a:avLst/>
          </a:prstGeom>
        </p:spPr>
      </p:pic>
      <p:pic>
        <p:nvPicPr>
          <p:cNvPr id="7" name="Content Placeholder 8" descr="0083"/>
          <p:cNvPicPr>
            <a:picLocks noChangeAspect="1"/>
          </p:cNvPicPr>
          <p:nvPr/>
        </p:nvPicPr>
        <p:blipFill>
          <a:blip r:embed="rId2"/>
          <a:stretch>
            <a:fillRect/>
          </a:stretch>
        </p:blipFill>
        <p:spPr>
          <a:xfrm>
            <a:off x="7672070" y="2001520"/>
            <a:ext cx="370840" cy="523240"/>
          </a:xfrm>
          <a:prstGeom prst="rect">
            <a:avLst/>
          </a:prstGeom>
        </p:spPr>
      </p:pic>
      <p:sp>
        <p:nvSpPr>
          <p:cNvPr id="8" name="Text Box 7"/>
          <p:cNvSpPr txBox="1"/>
          <p:nvPr/>
        </p:nvSpPr>
        <p:spPr>
          <a:xfrm>
            <a:off x="6409055" y="3131820"/>
            <a:ext cx="7496175" cy="1198880"/>
          </a:xfrm>
          <a:prstGeom prst="rect">
            <a:avLst/>
          </a:prstGeom>
          <a:noFill/>
        </p:spPr>
        <p:txBody>
          <a:bodyPr wrap="square" rtlCol="0">
            <a:spAutoFit/>
          </a:bodyPr>
          <a:lstStyle/>
          <a:p>
            <a:r>
              <a:rPr lang="en-US" sz="3600">
                <a:latin typeface="Arial-Rounded" panose="020B0500000000000000" pitchFamily="34" charset="0"/>
                <a:cs typeface="Arial-Rounded" panose="020B0500000000000000" pitchFamily="34" charset="0"/>
              </a:rPr>
              <a:t>- Nắng ghé vào cửa lớp</a:t>
            </a:r>
          </a:p>
          <a:p>
            <a:r>
              <a:rPr lang="en-US" sz="3600">
                <a:latin typeface="Arial-Rounded" panose="020B0500000000000000" pitchFamily="34" charset="0"/>
                <a:cs typeface="Arial-Rounded" panose="020B0500000000000000" pitchFamily="34" charset="0"/>
              </a:rPr>
              <a:t>  Xem chúng em học bài</a:t>
            </a:r>
          </a:p>
        </p:txBody>
      </p:sp>
      <p:pic>
        <p:nvPicPr>
          <p:cNvPr id="15" name="Content Placeholder 8" descr="0083"/>
          <p:cNvPicPr>
            <a:picLocks noChangeAspect="1"/>
          </p:cNvPicPr>
          <p:nvPr/>
        </p:nvPicPr>
        <p:blipFill>
          <a:blip r:embed="rId2"/>
          <a:stretch>
            <a:fillRect/>
          </a:stretch>
        </p:blipFill>
        <p:spPr>
          <a:xfrm>
            <a:off x="7834630" y="3273425"/>
            <a:ext cx="370840" cy="523240"/>
          </a:xfrm>
          <a:prstGeom prst="rect">
            <a:avLst/>
          </a:prstGeom>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xit" presetSubtype="12" fill="hold" nodeType="clickEffect">
                                  <p:stCondLst>
                                    <p:cond delay="0"/>
                                  </p:stCondLst>
                                  <p:childTnLst>
                                    <p:animEffect transition="out" filter="strips(downLeft)">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8" presetClass="exit" presetSubtype="12" fill="hold" nodeType="clickEffect">
                                  <p:stCondLst>
                                    <p:cond delay="0"/>
                                  </p:stCondLst>
                                  <p:childTnLst>
                                    <p:animEffect transition="out" filter="strips(downLeft)">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8" presetClass="exit" presetSubtype="12" fill="hold" nodeType="clickEffect">
                                  <p:stCondLst>
                                    <p:cond delay="0"/>
                                  </p:stCondLst>
                                  <p:childTnLst>
                                    <p:animEffect transition="out" filter="strips(downLeft)">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8" presetClass="exit" presetSubtype="12" fill="hold" nodeType="clickEffect">
                                  <p:stCondLst>
                                    <p:cond delay="0"/>
                                  </p:stCondLst>
                                  <p:childTnLst>
                                    <p:animEffect transition="out" filter="strips(downLeft)">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8" presetClass="exit" presetSubtype="12" fill="hold" nodeType="clickEffect">
                                  <p:stCondLst>
                                    <p:cond delay="0"/>
                                  </p:stCondLst>
                                  <p:childTnLst>
                                    <p:animEffect transition="out" filter="strips(downLeft)">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1120"/>
            <a:ext cx="10515600" cy="1325563"/>
          </a:xfrm>
        </p:spPr>
        <p:txBody>
          <a:bodyPr/>
          <a:lstStyle/>
          <a:p>
            <a:r>
              <a:rPr lang="en-US">
                <a:latin typeface="Arial-Rounded" panose="020B0500000000000000" pitchFamily="34" charset="0"/>
                <a:cs typeface="Arial-Rounded" panose="020B0500000000000000" pitchFamily="34" charset="0"/>
              </a:rPr>
              <a:t>3. Chọn a hoặc b</a:t>
            </a:r>
          </a:p>
        </p:txBody>
      </p:sp>
      <p:sp>
        <p:nvSpPr>
          <p:cNvPr id="4" name="Title 1"/>
          <p:cNvSpPr>
            <a:spLocks noGrp="1"/>
          </p:cNvSpPr>
          <p:nvPr/>
        </p:nvSpPr>
        <p:spPr>
          <a:xfrm>
            <a:off x="716280" y="101409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r>
              <a:rPr lang="en-US">
                <a:latin typeface="Arial-Rounded" panose="020B0500000000000000" pitchFamily="34" charset="0"/>
                <a:cs typeface="Arial-Rounded" panose="020B0500000000000000" pitchFamily="34" charset="0"/>
              </a:rPr>
              <a:t>a. Tìm từ có tiếng chứ iu hoặc ưu.</a:t>
            </a:r>
          </a:p>
        </p:txBody>
      </p:sp>
      <p:pic>
        <p:nvPicPr>
          <p:cNvPr id="14" name="Content Placeholder 13" descr="logo"/>
          <p:cNvPicPr>
            <a:picLocks noGrp="1" noChangeAspect="1"/>
          </p:cNvPicPr>
          <p:nvPr>
            <p:ph sz="half" idx="2"/>
          </p:nvPr>
        </p:nvPicPr>
        <p:blipFill>
          <a:blip r:embed="rId2"/>
          <a:stretch>
            <a:fillRect/>
          </a:stretch>
        </p:blipFill>
        <p:spPr>
          <a:xfrm>
            <a:off x="10654665" y="-182880"/>
            <a:ext cx="1656080" cy="1691640"/>
          </a:xfrm>
          <a:prstGeom prst="rect">
            <a:avLst/>
          </a:prstGeom>
        </p:spPr>
      </p:pic>
      <p:sp>
        <p:nvSpPr>
          <p:cNvPr id="5" name="Cloud 4"/>
          <p:cNvSpPr/>
          <p:nvPr/>
        </p:nvSpPr>
        <p:spPr>
          <a:xfrm>
            <a:off x="2961005" y="2368550"/>
            <a:ext cx="6480810" cy="1196975"/>
          </a:xfrm>
          <a:prstGeom prst="clou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3200">
                <a:latin typeface="Arial-Rounded" panose="020B0500000000000000" pitchFamily="34" charset="0"/>
                <a:cs typeface="Arial-Rounded" panose="020B0500000000000000" pitchFamily="34" charset="0"/>
              </a:rPr>
              <a:t>líu lo, lưu luyến, quả lựu, ríu rít, mưu kế</a:t>
            </a:r>
          </a:p>
        </p:txBody>
      </p:sp>
      <p:sp>
        <p:nvSpPr>
          <p:cNvPr id="6" name="Title 1"/>
          <p:cNvSpPr>
            <a:spLocks noGrp="1"/>
          </p:cNvSpPr>
          <p:nvPr/>
        </p:nvSpPr>
        <p:spPr>
          <a:xfrm>
            <a:off x="614680" y="382397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r>
              <a:rPr lang="en-US">
                <a:latin typeface="Arial-Rounded" panose="020B0500000000000000" pitchFamily="34" charset="0"/>
                <a:cs typeface="Arial-Rounded" panose="020B0500000000000000" pitchFamily="34" charset="0"/>
              </a:rPr>
              <a:t>b. Tìm từ có tiếng chứa iên hoặc iêng</a:t>
            </a:r>
          </a:p>
        </p:txBody>
      </p:sp>
      <p:sp>
        <p:nvSpPr>
          <p:cNvPr id="9" name="Cloud 8"/>
          <p:cNvSpPr/>
          <p:nvPr/>
        </p:nvSpPr>
        <p:spPr>
          <a:xfrm>
            <a:off x="2855595" y="5149850"/>
            <a:ext cx="6480810" cy="1196975"/>
          </a:xfrm>
          <a:prstGeom prst="clou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3200">
                <a:latin typeface="Arial-Rounded" panose="020B0500000000000000" pitchFamily="34" charset="0"/>
                <a:cs typeface="Arial-Rounded" panose="020B0500000000000000" pitchFamily="34" charset="0"/>
              </a:rPr>
              <a:t>hiền lành, siêng năng, liên thiên, chao liệng.</a:t>
            </a: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grpId="2"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checkerboard(across)">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grpId="2"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checkerboard(across)">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checkerboard(across)">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grpId="2"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checkerboard(across)">
                                      <p:cBhvr>
                                        <p:cTn id="43" dur="500"/>
                                        <p:tgtEl>
                                          <p:spTgt spid="6"/>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checkerboard(across)">
                                      <p:cBhvr>
                                        <p:cTn id="4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2" grpId="3"/>
      <p:bldP spid="4" grpId="0"/>
      <p:bldP spid="4" grpId="1"/>
      <p:bldP spid="4" grpId="2"/>
      <p:bldP spid="4" grpId="3"/>
      <p:bldP spid="5" grpId="0" animBg="1"/>
      <p:bldP spid="5" grpId="1" animBg="1"/>
      <p:bldP spid="6" grpId="0"/>
      <p:bldP spid="6" grpId="1"/>
      <p:bldP spid="6" grpId="2"/>
      <p:bldP spid="6" grpId="3"/>
      <p:bldP spid="9" grpId="0" bldLvl="0" animBg="1"/>
      <p:bldP spid="9"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2819400" y="1401445"/>
            <a:ext cx="6112510"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defRPr/>
              </a:pPr>
              <a:endParaRPr lang="zh-CN" altLang="en-US" sz="2400">
                <a:solidFill>
                  <a:srgbClr val="3992B5"/>
                </a:solidFill>
                <a:latin typeface="Calibri" panose="020F0502020204030204"/>
                <a:ea typeface="SimSun" panose="02010600030101010101" pitchFamily="2" charset="-122"/>
              </a:endParaRPr>
            </a:p>
          </p:txBody>
        </p:sp>
        <p:sp>
          <p:nvSpPr>
            <p:cNvPr id="19" name="TextBox 67"/>
            <p:cNvSpPr txBox="1"/>
            <p:nvPr/>
          </p:nvSpPr>
          <p:spPr>
            <a:xfrm>
              <a:off x="2534460" y="1556684"/>
              <a:ext cx="1052202" cy="991601"/>
            </a:xfrm>
            <a:prstGeom prst="rect">
              <a:avLst/>
            </a:prstGeom>
            <a:noFill/>
          </p:spPr>
          <p:txBody>
            <a:bodyPr wrap="square" rtlCol="0">
              <a:spAutoFit/>
            </a:bodyPr>
            <a:lstStyle/>
            <a:p>
              <a:pPr marL="0" lvl="1" defTabSz="1219200">
                <a:defRPr/>
              </a:pPr>
              <a:r>
                <a:rPr lang="en-US" altLang="zh-CN" sz="8000" spc="300" dirty="0">
                  <a:solidFill>
                    <a:srgbClr val="FFFFFF"/>
                  </a:solidFill>
                  <a:latin typeface="Arial Rounded MT Bold" panose="020F0704030504030204" pitchFamily="34" charset="0"/>
                  <a:ea typeface="Microsoft YaHei" panose="020B0503020204020204" charset="-122"/>
                  <a:cs typeface="Arial Rounded MT Bold" panose="020F0704030504030204" pitchFamily="34" charset="0"/>
                </a:rPr>
                <a:t>Tiết 4</a:t>
              </a:r>
              <a:endParaRPr lang="zh-CN" altLang="en-US" sz="8000" spc="300" dirty="0">
                <a:solidFill>
                  <a:srgbClr val="FFFFFF"/>
                </a:solidFill>
                <a:latin typeface="Arial Rounded MT Bold" panose="020F0704030504030204" pitchFamily="34" charset="0"/>
                <a:ea typeface="Microsoft YaHei" panose="020B0503020204020204" charset="-122"/>
                <a:cs typeface="Arial Rounded MT Bold" panose="020F0704030504030204" pitchFamily="3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8680" y="1614964"/>
            <a:ext cx="5563553" cy="3628073"/>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9765" t="5074" r="12177" b="15106"/>
          <a:stretch>
            <a:fillRect/>
          </a:stretch>
        </p:blipFill>
        <p:spPr>
          <a:xfrm flipH="1">
            <a:off x="2497400" y="2420323"/>
            <a:ext cx="2983258" cy="2470902"/>
          </a:xfrm>
          <a:prstGeom prst="rect">
            <a:avLst/>
          </a:prstGeom>
        </p:spPr>
      </p:pic>
      <p:sp>
        <p:nvSpPr>
          <p:cNvPr id="5" name="Rectangle 4"/>
          <p:cNvSpPr/>
          <p:nvPr/>
        </p:nvSpPr>
        <p:spPr>
          <a:xfrm>
            <a:off x="6230784" y="3137687"/>
            <a:ext cx="2728825" cy="582627"/>
          </a:xfrm>
          <a:prstGeom prst="rect">
            <a:avLst/>
          </a:prstGeom>
          <a:noFill/>
        </p:spPr>
        <p:txBody>
          <a:bodyPr wrap="none" lIns="68580" tIns="34290" rIns="68580" bIns="34290">
            <a:prstTxWarp prst="textArchDown">
              <a:avLst/>
            </a:prstTxWarp>
            <a:spAutoFit/>
          </a:bodyPr>
          <a:lstStyle/>
          <a:p>
            <a:pPr algn="ctr"/>
            <a:r>
              <a:rPr lang="en-US" sz="6000" b="1" cap="none" spc="0" dirty="0">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rPr>
              <a:t>Luyện tập</a:t>
            </a:r>
          </a:p>
        </p:txBody>
      </p:sp>
    </p:spTree>
  </p:cSld>
  <p:clrMapOvr>
    <a:masterClrMapping/>
  </p:clrMapOvr>
  <p:transition advClick="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C98131-1A7D-4F3E-9BBD-2FAE29C6BB0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6DAA5361-3A14-4E0B-B5CA-6BE5EF754D26}"/>
              </a:ext>
            </a:extLst>
          </p:cNvPr>
          <p:cNvSpPr>
            <a:spLocks noGrp="1"/>
          </p:cNvSpPr>
          <p:nvPr>
            <p:ph idx="1"/>
          </p:nvPr>
        </p:nvSpPr>
        <p:spPr/>
        <p:txBody>
          <a:bodyPr/>
          <a:lstStyle/>
          <a:p>
            <a:endParaRPr lang="en-US" dirty="0"/>
          </a:p>
        </p:txBody>
      </p:sp>
      <p:sp>
        <p:nvSpPr>
          <p:cNvPr id="4" name="Text Box 1">
            <a:extLst>
              <a:ext uri="{FF2B5EF4-FFF2-40B4-BE49-F238E27FC236}">
                <a16:creationId xmlns:a16="http://schemas.microsoft.com/office/drawing/2014/main" id="{C0730D8E-2290-4410-A75A-B42269972D52}"/>
              </a:ext>
            </a:extLst>
          </p:cNvPr>
          <p:cNvSpPr txBox="1"/>
          <p:nvPr/>
        </p:nvSpPr>
        <p:spPr>
          <a:xfrm>
            <a:off x="2068195" y="487045"/>
            <a:ext cx="9504045" cy="645160"/>
          </a:xfrm>
          <a:prstGeom prst="rect">
            <a:avLst/>
          </a:prstGeom>
          <a:noFill/>
        </p:spPr>
        <p:txBody>
          <a:bodyPr wrap="square" rtlCol="0">
            <a:spAutoFit/>
          </a:bodyPr>
          <a:lstStyle/>
          <a:p>
            <a:r>
              <a:rPr lang="en-US" sz="3600">
                <a:latin typeface="Arial-Rounded" panose="020B0500000000000000" pitchFamily="34" charset="0"/>
                <a:cs typeface="Arial-Rounded" panose="020B0500000000000000" pitchFamily="34" charset="0"/>
              </a:rPr>
              <a:t>Xếp các từ ngữ dưới đây vào nhóm thích hợp</a:t>
            </a:r>
          </a:p>
        </p:txBody>
      </p:sp>
      <p:pic>
        <p:nvPicPr>
          <p:cNvPr id="5" name="Picture 4">
            <a:extLst>
              <a:ext uri="{FF2B5EF4-FFF2-40B4-BE49-F238E27FC236}">
                <a16:creationId xmlns:a16="http://schemas.microsoft.com/office/drawing/2014/main" id="{C986E3BB-98BE-46DB-A205-220A5DF41E69}"/>
              </a:ext>
            </a:extLst>
          </p:cNvPr>
          <p:cNvPicPr>
            <a:picLocks noChangeAspect="1"/>
          </p:cNvPicPr>
          <p:nvPr/>
        </p:nvPicPr>
        <p:blipFill>
          <a:blip r:embed="rId2"/>
          <a:stretch>
            <a:fillRect/>
          </a:stretch>
        </p:blipFill>
        <p:spPr>
          <a:xfrm>
            <a:off x="2001520" y="1515110"/>
            <a:ext cx="8027670" cy="2183130"/>
          </a:xfrm>
          <a:prstGeom prst="rect">
            <a:avLst/>
          </a:prstGeom>
        </p:spPr>
      </p:pic>
      <p:sp>
        <p:nvSpPr>
          <p:cNvPr id="6" name="Rounded Rectangle 3">
            <a:extLst>
              <a:ext uri="{FF2B5EF4-FFF2-40B4-BE49-F238E27FC236}">
                <a16:creationId xmlns:a16="http://schemas.microsoft.com/office/drawing/2014/main" id="{55801FAC-A890-471C-BB1A-97E1119A93DE}"/>
              </a:ext>
            </a:extLst>
          </p:cNvPr>
          <p:cNvSpPr/>
          <p:nvPr/>
        </p:nvSpPr>
        <p:spPr>
          <a:xfrm>
            <a:off x="1915795" y="5020945"/>
            <a:ext cx="4037965" cy="78105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800">
                <a:latin typeface="Arial-Rounded" panose="020B0500000000000000" pitchFamily="34" charset="0"/>
                <a:cs typeface="Arial-Rounded" panose="020B0500000000000000" pitchFamily="34" charset="0"/>
              </a:rPr>
              <a:t>Từ ngữ chỉ hoạt động</a:t>
            </a:r>
          </a:p>
        </p:txBody>
      </p:sp>
      <p:sp>
        <p:nvSpPr>
          <p:cNvPr id="7" name="Rounded Rectangle 4">
            <a:extLst>
              <a:ext uri="{FF2B5EF4-FFF2-40B4-BE49-F238E27FC236}">
                <a16:creationId xmlns:a16="http://schemas.microsoft.com/office/drawing/2014/main" id="{7B98591C-29FB-4C57-9261-AC592487A13F}"/>
              </a:ext>
            </a:extLst>
          </p:cNvPr>
          <p:cNvSpPr/>
          <p:nvPr/>
        </p:nvSpPr>
        <p:spPr>
          <a:xfrm>
            <a:off x="6611620" y="5020945"/>
            <a:ext cx="4037965" cy="78105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800">
                <a:latin typeface="Arial-Rounded" panose="020B0500000000000000" pitchFamily="34" charset="0"/>
                <a:cs typeface="Arial-Rounded" panose="020B0500000000000000" pitchFamily="34" charset="0"/>
              </a:rPr>
              <a:t>Từ ngữ chỉ đặc điểm</a:t>
            </a:r>
          </a:p>
        </p:txBody>
      </p:sp>
      <p:cxnSp>
        <p:nvCxnSpPr>
          <p:cNvPr id="8" name="Straight Arrow Connector 7">
            <a:extLst>
              <a:ext uri="{FF2B5EF4-FFF2-40B4-BE49-F238E27FC236}">
                <a16:creationId xmlns:a16="http://schemas.microsoft.com/office/drawing/2014/main" id="{3ABD7F42-417E-49D2-9AFD-CC1C9BCFB8FA}"/>
              </a:ext>
            </a:extLst>
          </p:cNvPr>
          <p:cNvCxnSpPr>
            <a:endCxn id="6" idx="0"/>
          </p:cNvCxnSpPr>
          <p:nvPr/>
        </p:nvCxnSpPr>
        <p:spPr>
          <a:xfrm>
            <a:off x="2859405" y="2444750"/>
            <a:ext cx="1075690" cy="2576195"/>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cxnSp>
        <p:nvCxnSpPr>
          <p:cNvPr id="9" name="Straight Arrow Connector 8">
            <a:extLst>
              <a:ext uri="{FF2B5EF4-FFF2-40B4-BE49-F238E27FC236}">
                <a16:creationId xmlns:a16="http://schemas.microsoft.com/office/drawing/2014/main" id="{BD9EAD49-50CE-42D3-A3EC-82BF1DB78874}"/>
              </a:ext>
            </a:extLst>
          </p:cNvPr>
          <p:cNvCxnSpPr>
            <a:endCxn id="7" idx="0"/>
          </p:cNvCxnSpPr>
          <p:nvPr/>
        </p:nvCxnSpPr>
        <p:spPr>
          <a:xfrm>
            <a:off x="5781040" y="2424430"/>
            <a:ext cx="2849880" cy="2596515"/>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cxnSp>
        <p:nvCxnSpPr>
          <p:cNvPr id="10" name="Straight Arrow Connector 9">
            <a:extLst>
              <a:ext uri="{FF2B5EF4-FFF2-40B4-BE49-F238E27FC236}">
                <a16:creationId xmlns:a16="http://schemas.microsoft.com/office/drawing/2014/main" id="{9CBA0F7C-E362-4834-A15E-CD590DBB6359}"/>
              </a:ext>
            </a:extLst>
          </p:cNvPr>
          <p:cNvCxnSpPr/>
          <p:nvPr/>
        </p:nvCxnSpPr>
        <p:spPr>
          <a:xfrm flipH="1">
            <a:off x="3965575" y="2424430"/>
            <a:ext cx="4604385" cy="2576195"/>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cxnSp>
        <p:nvCxnSpPr>
          <p:cNvPr id="11" name="Straight Arrow Connector 10">
            <a:extLst>
              <a:ext uri="{FF2B5EF4-FFF2-40B4-BE49-F238E27FC236}">
                <a16:creationId xmlns:a16="http://schemas.microsoft.com/office/drawing/2014/main" id="{1ED3DFAC-17E0-4364-9BD4-8196C9669386}"/>
              </a:ext>
            </a:extLst>
          </p:cNvPr>
          <p:cNvCxnSpPr/>
          <p:nvPr/>
        </p:nvCxnSpPr>
        <p:spPr>
          <a:xfrm flipH="1">
            <a:off x="3935095" y="3377565"/>
            <a:ext cx="547370" cy="1612900"/>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cxnSp>
        <p:nvCxnSpPr>
          <p:cNvPr id="12" name="Straight Arrow Connector 11">
            <a:extLst>
              <a:ext uri="{FF2B5EF4-FFF2-40B4-BE49-F238E27FC236}">
                <a16:creationId xmlns:a16="http://schemas.microsoft.com/office/drawing/2014/main" id="{45868398-27B3-4E7C-A3F4-69D70FD6AECB}"/>
              </a:ext>
            </a:extLst>
          </p:cNvPr>
          <p:cNvCxnSpPr/>
          <p:nvPr/>
        </p:nvCxnSpPr>
        <p:spPr>
          <a:xfrm>
            <a:off x="6003925" y="3550285"/>
            <a:ext cx="2626995" cy="1470660"/>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cxnSp>
        <p:nvCxnSpPr>
          <p:cNvPr id="13" name="Straight Arrow Connector 12">
            <a:extLst>
              <a:ext uri="{FF2B5EF4-FFF2-40B4-BE49-F238E27FC236}">
                <a16:creationId xmlns:a16="http://schemas.microsoft.com/office/drawing/2014/main" id="{6AC6B010-20D5-44FA-9BEC-EC1E48848EE0}"/>
              </a:ext>
            </a:extLst>
          </p:cNvPr>
          <p:cNvCxnSpPr/>
          <p:nvPr/>
        </p:nvCxnSpPr>
        <p:spPr>
          <a:xfrm flipH="1">
            <a:off x="8600440" y="3357245"/>
            <a:ext cx="243840" cy="1653540"/>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pic>
        <p:nvPicPr>
          <p:cNvPr id="14" name="Content Placeholder 13" descr="logo">
            <a:extLst>
              <a:ext uri="{FF2B5EF4-FFF2-40B4-BE49-F238E27FC236}">
                <a16:creationId xmlns:a16="http://schemas.microsoft.com/office/drawing/2014/main" id="{15D4A495-4F0D-479F-A74C-6D7DD0E54976}"/>
              </a:ext>
            </a:extLst>
          </p:cNvPr>
          <p:cNvPicPr>
            <a:picLocks noChangeAspect="1"/>
          </p:cNvPicPr>
          <p:nvPr/>
        </p:nvPicPr>
        <p:blipFill>
          <a:blip r:embed="rId3"/>
          <a:stretch>
            <a:fillRect/>
          </a:stretch>
        </p:blipFill>
        <p:spPr>
          <a:xfrm>
            <a:off x="10535920" y="-176530"/>
            <a:ext cx="1656080" cy="1691640"/>
          </a:xfrm>
          <a:prstGeom prst="rect">
            <a:avLst/>
          </a:prstGeom>
        </p:spPr>
      </p:pic>
    </p:spTree>
    <p:extLst>
      <p:ext uri="{BB962C8B-B14F-4D97-AF65-F5344CB8AC3E}">
        <p14:creationId xmlns:p14="http://schemas.microsoft.com/office/powerpoint/2010/main" val="682467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checkerboard(across)">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checkerboard(across)">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checkerboard(across)">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checkerboard(across)">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checkerboard(across)">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checkerboard(across)">
                                      <p:cBhvr>
                                        <p:cTn id="5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animBg="1"/>
      <p:bldP spid="6" grpId="1" animBg="1"/>
      <p:bldP spid="7" grpId="0" animBg="1"/>
      <p:bldP spid="7"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186F8B-1EFF-46AD-8A09-62B7F3C9408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C70C4782-681F-4636-8D13-EF1394C01CE8}"/>
              </a:ext>
            </a:extLst>
          </p:cNvPr>
          <p:cNvSpPr>
            <a:spLocks noGrp="1"/>
          </p:cNvSpPr>
          <p:nvPr>
            <p:ph idx="1"/>
          </p:nvPr>
        </p:nvSpPr>
        <p:spPr/>
        <p:txBody>
          <a:bodyPr/>
          <a:lstStyle/>
          <a:p>
            <a:endParaRPr lang="en-US"/>
          </a:p>
        </p:txBody>
      </p:sp>
      <p:sp>
        <p:nvSpPr>
          <p:cNvPr id="4" name="Text Box 1">
            <a:extLst>
              <a:ext uri="{FF2B5EF4-FFF2-40B4-BE49-F238E27FC236}">
                <a16:creationId xmlns:a16="http://schemas.microsoft.com/office/drawing/2014/main" id="{DE2964B3-CD65-412E-B134-84ECE9422224}"/>
              </a:ext>
            </a:extLst>
          </p:cNvPr>
          <p:cNvSpPr txBox="1"/>
          <p:nvPr/>
        </p:nvSpPr>
        <p:spPr>
          <a:xfrm>
            <a:off x="1875790" y="330835"/>
            <a:ext cx="10247630" cy="1076325"/>
          </a:xfrm>
          <a:prstGeom prst="rect">
            <a:avLst/>
          </a:prstGeom>
          <a:noFill/>
        </p:spPr>
        <p:txBody>
          <a:bodyPr wrap="square" rtlCol="0" anchor="t">
            <a:spAutoFit/>
          </a:bodyPr>
          <a:lstStyle/>
          <a:p>
            <a:r>
              <a:rPr lang="en-US" sz="3200">
                <a:latin typeface="Arial-Rounded" panose="020B0500000000000000" pitchFamily="34" charset="0"/>
                <a:cs typeface="Arial-Rounded" panose="020B0500000000000000" pitchFamily="34" charset="0"/>
              </a:rPr>
              <a:t>2. Chọn từ ngữ chỉ hoạt động đã tìm được ở bài tập 1 thay cho ô vuông:</a:t>
            </a:r>
          </a:p>
        </p:txBody>
      </p:sp>
      <p:pic>
        <p:nvPicPr>
          <p:cNvPr id="5" name="Picture 4">
            <a:extLst>
              <a:ext uri="{FF2B5EF4-FFF2-40B4-BE49-F238E27FC236}">
                <a16:creationId xmlns:a16="http://schemas.microsoft.com/office/drawing/2014/main" id="{574714C6-3F7D-400E-801C-1457FF64A0A4}"/>
              </a:ext>
            </a:extLst>
          </p:cNvPr>
          <p:cNvPicPr>
            <a:picLocks noChangeAspect="1"/>
          </p:cNvPicPr>
          <p:nvPr/>
        </p:nvPicPr>
        <p:blipFill>
          <a:blip r:embed="rId2"/>
          <a:stretch>
            <a:fillRect/>
          </a:stretch>
        </p:blipFill>
        <p:spPr>
          <a:xfrm>
            <a:off x="1561465" y="1590675"/>
            <a:ext cx="8848725" cy="4908550"/>
          </a:xfrm>
          <a:prstGeom prst="rect">
            <a:avLst/>
          </a:prstGeom>
        </p:spPr>
      </p:pic>
      <p:sp>
        <p:nvSpPr>
          <p:cNvPr id="6" name="Rounded Rectangle 3">
            <a:extLst>
              <a:ext uri="{FF2B5EF4-FFF2-40B4-BE49-F238E27FC236}">
                <a16:creationId xmlns:a16="http://schemas.microsoft.com/office/drawing/2014/main" id="{6F103084-BB23-4C03-9525-6EEDC31836E0}"/>
              </a:ext>
            </a:extLst>
          </p:cNvPr>
          <p:cNvSpPr/>
          <p:nvPr/>
        </p:nvSpPr>
        <p:spPr>
          <a:xfrm>
            <a:off x="374650" y="2231390"/>
            <a:ext cx="1501140" cy="66992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atin typeface="Arial-Rounded" panose="020B0500000000000000" pitchFamily="34" charset="0"/>
                <a:cs typeface="Arial-Rounded" panose="020B0500000000000000" pitchFamily="34" charset="0"/>
              </a:rPr>
              <a:t>nhường bạn</a:t>
            </a:r>
          </a:p>
        </p:txBody>
      </p:sp>
      <p:sp>
        <p:nvSpPr>
          <p:cNvPr id="7" name="Rounded Rectangle 4">
            <a:extLst>
              <a:ext uri="{FF2B5EF4-FFF2-40B4-BE49-F238E27FC236}">
                <a16:creationId xmlns:a16="http://schemas.microsoft.com/office/drawing/2014/main" id="{AFDC4629-30BF-49CF-8428-34DF1B97DC5E}"/>
              </a:ext>
            </a:extLst>
          </p:cNvPr>
          <p:cNvSpPr/>
          <p:nvPr/>
        </p:nvSpPr>
        <p:spPr>
          <a:xfrm>
            <a:off x="374650" y="3956050"/>
            <a:ext cx="1501140" cy="66992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atin typeface="Arial-Rounded" panose="020B0500000000000000" pitchFamily="34" charset="0"/>
                <a:cs typeface="Arial-Rounded" panose="020B0500000000000000" pitchFamily="34" charset="0"/>
              </a:rPr>
              <a:t>giúp đỡ</a:t>
            </a:r>
          </a:p>
        </p:txBody>
      </p:sp>
      <p:sp>
        <p:nvSpPr>
          <p:cNvPr id="8" name="Rounded Rectangle 5">
            <a:extLst>
              <a:ext uri="{FF2B5EF4-FFF2-40B4-BE49-F238E27FC236}">
                <a16:creationId xmlns:a16="http://schemas.microsoft.com/office/drawing/2014/main" id="{03710343-6C13-424E-BB71-B0A0B7F39CEE}"/>
              </a:ext>
            </a:extLst>
          </p:cNvPr>
          <p:cNvSpPr/>
          <p:nvPr/>
        </p:nvSpPr>
        <p:spPr>
          <a:xfrm>
            <a:off x="273050" y="5829300"/>
            <a:ext cx="1501140" cy="66992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atin typeface="Arial-Rounded" panose="020B0500000000000000" pitchFamily="34" charset="0"/>
                <a:cs typeface="Arial-Rounded" panose="020B0500000000000000" pitchFamily="34" charset="0"/>
              </a:rPr>
              <a:t>chia sẻ</a:t>
            </a:r>
          </a:p>
        </p:txBody>
      </p:sp>
    </p:spTree>
    <p:extLst>
      <p:ext uri="{BB962C8B-B14F-4D97-AF65-F5344CB8AC3E}">
        <p14:creationId xmlns:p14="http://schemas.microsoft.com/office/powerpoint/2010/main" val="3679432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heckerboard(across)">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checkerboard(across)">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bldLvl="0" animBg="1"/>
      <p:bldP spid="7" grpId="1" animBg="1"/>
      <p:bldP spid="8" grpId="0" bldLvl="0" animBg="1"/>
      <p:bldP spid="8"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4" name="Picture 4"/>
          <p:cNvPicPr>
            <a:picLocks noChangeAspect="1" noChangeArrowheads="1"/>
          </p:cNvPicPr>
          <p:nvPr/>
        </p:nvPicPr>
        <p:blipFill rotWithShape="1">
          <a:blip r:embed="rId7">
            <a:extLst>
              <a:ext uri="{28A0092B-C50C-407E-A947-70E740481C1C}">
                <a14:useLocalDpi xmlns:a14="http://schemas.microsoft.com/office/drawing/2010/main" val="0"/>
              </a:ext>
            </a:extLst>
          </a:blip>
          <a:srcRect r="2000" b="10664"/>
          <a:stretch>
            <a:fillRect/>
          </a:stretch>
        </p:blipFill>
        <p:spPr bwMode="auto">
          <a:xfrm>
            <a:off x="0" y="1"/>
            <a:ext cx="12192000" cy="686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V.A – Tiếng Chim Kêu (mp3cut.ne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049000" y="-2133600"/>
            <a:ext cx="609600" cy="609600"/>
          </a:xfrm>
          <a:prstGeom prst="rect">
            <a:avLst/>
          </a:prstGeom>
        </p:spPr>
      </p:pic>
      <p:grpSp>
        <p:nvGrpSpPr>
          <p:cNvPr id="10" name="Group 9"/>
          <p:cNvGrpSpPr/>
          <p:nvPr/>
        </p:nvGrpSpPr>
        <p:grpSpPr>
          <a:xfrm>
            <a:off x="-6248400" y="600981"/>
            <a:ext cx="8077198" cy="3686085"/>
            <a:chOff x="152400" y="642075"/>
            <a:chExt cx="5170262" cy="3686085"/>
          </a:xfrm>
        </p:grpSpPr>
        <p:pic>
          <p:nvPicPr>
            <p:cNvPr id="11" name="Picture 2"/>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5954" b="89967" l="0" r="100000">
                          <a14:foregroundMark x1="45000" y1="19735" x2="48000" y2="24035"/>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152400" y="642075"/>
              <a:ext cx="4064041" cy="3686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Freeform 11"/>
            <p:cNvSpPr/>
            <p:nvPr/>
          </p:nvSpPr>
          <p:spPr>
            <a:xfrm>
              <a:off x="2301239" y="1706880"/>
              <a:ext cx="3021423" cy="2148840"/>
            </a:xfrm>
            <a:custGeom>
              <a:avLst/>
              <a:gdLst>
                <a:gd name="connsiteX0" fmla="*/ 289560 w 2606040"/>
                <a:gd name="connsiteY0" fmla="*/ 0 h 2148840"/>
                <a:gd name="connsiteX1" fmla="*/ 320040 w 2606040"/>
                <a:gd name="connsiteY1" fmla="*/ 76200 h 2148840"/>
                <a:gd name="connsiteX2" fmla="*/ 335280 w 2606040"/>
                <a:gd name="connsiteY2" fmla="*/ 121920 h 2148840"/>
                <a:gd name="connsiteX3" fmla="*/ 320040 w 2606040"/>
                <a:gd name="connsiteY3" fmla="*/ 457200 h 2148840"/>
                <a:gd name="connsiteX4" fmla="*/ 274320 w 2606040"/>
                <a:gd name="connsiteY4" fmla="*/ 624840 h 2148840"/>
                <a:gd name="connsiteX5" fmla="*/ 228600 w 2606040"/>
                <a:gd name="connsiteY5" fmla="*/ 762000 h 2148840"/>
                <a:gd name="connsiteX6" fmla="*/ 213360 w 2606040"/>
                <a:gd name="connsiteY6" fmla="*/ 807720 h 2148840"/>
                <a:gd name="connsiteX7" fmla="*/ 182880 w 2606040"/>
                <a:gd name="connsiteY7" fmla="*/ 853440 h 2148840"/>
                <a:gd name="connsiteX8" fmla="*/ 167640 w 2606040"/>
                <a:gd name="connsiteY8" fmla="*/ 899160 h 2148840"/>
                <a:gd name="connsiteX9" fmla="*/ 121920 w 2606040"/>
                <a:gd name="connsiteY9" fmla="*/ 960120 h 2148840"/>
                <a:gd name="connsiteX10" fmla="*/ 76200 w 2606040"/>
                <a:gd name="connsiteY10" fmla="*/ 1097280 h 2148840"/>
                <a:gd name="connsiteX11" fmla="*/ 60960 w 2606040"/>
                <a:gd name="connsiteY11" fmla="*/ 1143000 h 2148840"/>
                <a:gd name="connsiteX12" fmla="*/ 30480 w 2606040"/>
                <a:gd name="connsiteY12" fmla="*/ 1188720 h 2148840"/>
                <a:gd name="connsiteX13" fmla="*/ 0 w 2606040"/>
                <a:gd name="connsiteY13" fmla="*/ 1310640 h 2148840"/>
                <a:gd name="connsiteX14" fmla="*/ 15240 w 2606040"/>
                <a:gd name="connsiteY14" fmla="*/ 1630680 h 2148840"/>
                <a:gd name="connsiteX15" fmla="*/ 45720 w 2606040"/>
                <a:gd name="connsiteY15" fmla="*/ 1676400 h 2148840"/>
                <a:gd name="connsiteX16" fmla="*/ 91440 w 2606040"/>
                <a:gd name="connsiteY16" fmla="*/ 1767840 h 2148840"/>
                <a:gd name="connsiteX17" fmla="*/ 182880 w 2606040"/>
                <a:gd name="connsiteY17" fmla="*/ 1828800 h 2148840"/>
                <a:gd name="connsiteX18" fmla="*/ 289560 w 2606040"/>
                <a:gd name="connsiteY18" fmla="*/ 1965960 h 2148840"/>
                <a:gd name="connsiteX19" fmla="*/ 335280 w 2606040"/>
                <a:gd name="connsiteY19" fmla="*/ 1981200 h 2148840"/>
                <a:gd name="connsiteX20" fmla="*/ 381000 w 2606040"/>
                <a:gd name="connsiteY20" fmla="*/ 2011680 h 2148840"/>
                <a:gd name="connsiteX21" fmla="*/ 548640 w 2606040"/>
                <a:gd name="connsiteY21" fmla="*/ 2057400 h 2148840"/>
                <a:gd name="connsiteX22" fmla="*/ 777240 w 2606040"/>
                <a:gd name="connsiteY22" fmla="*/ 2103120 h 2148840"/>
                <a:gd name="connsiteX23" fmla="*/ 960120 w 2606040"/>
                <a:gd name="connsiteY23" fmla="*/ 2133600 h 2148840"/>
                <a:gd name="connsiteX24" fmla="*/ 1051560 w 2606040"/>
                <a:gd name="connsiteY24" fmla="*/ 2148840 h 2148840"/>
                <a:gd name="connsiteX25" fmla="*/ 1478280 w 2606040"/>
                <a:gd name="connsiteY25" fmla="*/ 2133600 h 2148840"/>
                <a:gd name="connsiteX26" fmla="*/ 1584960 w 2606040"/>
                <a:gd name="connsiteY26" fmla="*/ 2118360 h 2148840"/>
                <a:gd name="connsiteX27" fmla="*/ 1630680 w 2606040"/>
                <a:gd name="connsiteY27" fmla="*/ 2103120 h 2148840"/>
                <a:gd name="connsiteX28" fmla="*/ 1981200 w 2606040"/>
                <a:gd name="connsiteY28" fmla="*/ 2087880 h 2148840"/>
                <a:gd name="connsiteX29" fmla="*/ 2072640 w 2606040"/>
                <a:gd name="connsiteY29" fmla="*/ 2057400 h 2148840"/>
                <a:gd name="connsiteX30" fmla="*/ 2118360 w 2606040"/>
                <a:gd name="connsiteY30" fmla="*/ 2042160 h 2148840"/>
                <a:gd name="connsiteX31" fmla="*/ 2209800 w 2606040"/>
                <a:gd name="connsiteY31" fmla="*/ 1981200 h 2148840"/>
                <a:gd name="connsiteX32" fmla="*/ 2240280 w 2606040"/>
                <a:gd name="connsiteY32" fmla="*/ 1935480 h 2148840"/>
                <a:gd name="connsiteX33" fmla="*/ 2286000 w 2606040"/>
                <a:gd name="connsiteY33" fmla="*/ 1920240 h 2148840"/>
                <a:gd name="connsiteX34" fmla="*/ 2346960 w 2606040"/>
                <a:gd name="connsiteY34" fmla="*/ 1859280 h 2148840"/>
                <a:gd name="connsiteX35" fmla="*/ 2377440 w 2606040"/>
                <a:gd name="connsiteY35" fmla="*/ 1813560 h 2148840"/>
                <a:gd name="connsiteX36" fmla="*/ 2392680 w 2606040"/>
                <a:gd name="connsiteY36" fmla="*/ 1767840 h 2148840"/>
                <a:gd name="connsiteX37" fmla="*/ 2453640 w 2606040"/>
                <a:gd name="connsiteY37" fmla="*/ 1676400 h 2148840"/>
                <a:gd name="connsiteX38" fmla="*/ 2484120 w 2606040"/>
                <a:gd name="connsiteY38" fmla="*/ 1630680 h 2148840"/>
                <a:gd name="connsiteX39" fmla="*/ 2514600 w 2606040"/>
                <a:gd name="connsiteY39" fmla="*/ 1584960 h 2148840"/>
                <a:gd name="connsiteX40" fmla="*/ 2529840 w 2606040"/>
                <a:gd name="connsiteY40" fmla="*/ 1539240 h 2148840"/>
                <a:gd name="connsiteX41" fmla="*/ 2560320 w 2606040"/>
                <a:gd name="connsiteY41" fmla="*/ 1417320 h 2148840"/>
                <a:gd name="connsiteX42" fmla="*/ 2575560 w 2606040"/>
                <a:gd name="connsiteY42" fmla="*/ 1371600 h 2148840"/>
                <a:gd name="connsiteX43" fmla="*/ 2590800 w 2606040"/>
                <a:gd name="connsiteY43" fmla="*/ 1264920 h 2148840"/>
                <a:gd name="connsiteX44" fmla="*/ 2606040 w 2606040"/>
                <a:gd name="connsiteY44" fmla="*/ 1219200 h 2148840"/>
                <a:gd name="connsiteX45" fmla="*/ 2590800 w 2606040"/>
                <a:gd name="connsiteY45" fmla="*/ 822960 h 2148840"/>
                <a:gd name="connsiteX46" fmla="*/ 2545080 w 2606040"/>
                <a:gd name="connsiteY46" fmla="*/ 685800 h 2148840"/>
                <a:gd name="connsiteX47" fmla="*/ 2499360 w 2606040"/>
                <a:gd name="connsiteY47" fmla="*/ 655320 h 2148840"/>
                <a:gd name="connsiteX48" fmla="*/ 2484120 w 2606040"/>
                <a:gd name="connsiteY48" fmla="*/ 609600 h 2148840"/>
                <a:gd name="connsiteX49" fmla="*/ 2301240 w 2606040"/>
                <a:gd name="connsiteY49" fmla="*/ 457200 h 2148840"/>
                <a:gd name="connsiteX50" fmla="*/ 2087880 w 2606040"/>
                <a:gd name="connsiteY50" fmla="*/ 411480 h 2148840"/>
                <a:gd name="connsiteX51" fmla="*/ 2026920 w 2606040"/>
                <a:gd name="connsiteY51" fmla="*/ 396240 h 2148840"/>
                <a:gd name="connsiteX52" fmla="*/ 1950720 w 2606040"/>
                <a:gd name="connsiteY52" fmla="*/ 381000 h 2148840"/>
                <a:gd name="connsiteX53" fmla="*/ 1905000 w 2606040"/>
                <a:gd name="connsiteY53" fmla="*/ 365760 h 2148840"/>
                <a:gd name="connsiteX54" fmla="*/ 1706880 w 2606040"/>
                <a:gd name="connsiteY54" fmla="*/ 335280 h 2148840"/>
                <a:gd name="connsiteX55" fmla="*/ 1615440 w 2606040"/>
                <a:gd name="connsiteY55" fmla="*/ 320040 h 2148840"/>
                <a:gd name="connsiteX56" fmla="*/ 1493520 w 2606040"/>
                <a:gd name="connsiteY56" fmla="*/ 304800 h 2148840"/>
                <a:gd name="connsiteX57" fmla="*/ 1249680 w 2606040"/>
                <a:gd name="connsiteY57" fmla="*/ 274320 h 2148840"/>
                <a:gd name="connsiteX58" fmla="*/ 1203960 w 2606040"/>
                <a:gd name="connsiteY58" fmla="*/ 259080 h 2148840"/>
                <a:gd name="connsiteX59" fmla="*/ 1066800 w 2606040"/>
                <a:gd name="connsiteY59" fmla="*/ 228600 h 2148840"/>
                <a:gd name="connsiteX60" fmla="*/ 960120 w 2606040"/>
                <a:gd name="connsiteY60" fmla="*/ 213360 h 2148840"/>
                <a:gd name="connsiteX61" fmla="*/ 838200 w 2606040"/>
                <a:gd name="connsiteY61" fmla="*/ 182880 h 2148840"/>
                <a:gd name="connsiteX62" fmla="*/ 792480 w 2606040"/>
                <a:gd name="connsiteY62" fmla="*/ 152400 h 2148840"/>
                <a:gd name="connsiteX63" fmla="*/ 701040 w 2606040"/>
                <a:gd name="connsiteY63" fmla="*/ 121920 h 2148840"/>
                <a:gd name="connsiteX64" fmla="*/ 655320 w 2606040"/>
                <a:gd name="connsiteY64" fmla="*/ 106680 h 2148840"/>
                <a:gd name="connsiteX65" fmla="*/ 594360 w 2606040"/>
                <a:gd name="connsiteY65" fmla="*/ 76200 h 2148840"/>
                <a:gd name="connsiteX66" fmla="*/ 335280 w 2606040"/>
                <a:gd name="connsiteY66" fmla="*/ 45720 h 2148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606040" h="2148840">
                  <a:moveTo>
                    <a:pt x="289560" y="0"/>
                  </a:moveTo>
                  <a:cubicBezTo>
                    <a:pt x="299720" y="25400"/>
                    <a:pt x="310434" y="50585"/>
                    <a:pt x="320040" y="76200"/>
                  </a:cubicBezTo>
                  <a:cubicBezTo>
                    <a:pt x="325681" y="91242"/>
                    <a:pt x="335280" y="105856"/>
                    <a:pt x="335280" y="121920"/>
                  </a:cubicBezTo>
                  <a:cubicBezTo>
                    <a:pt x="335280" y="233795"/>
                    <a:pt x="328304" y="345630"/>
                    <a:pt x="320040" y="457200"/>
                  </a:cubicBezTo>
                  <a:cubicBezTo>
                    <a:pt x="315937" y="512591"/>
                    <a:pt x="291362" y="573713"/>
                    <a:pt x="274320" y="624840"/>
                  </a:cubicBezTo>
                  <a:lnTo>
                    <a:pt x="228600" y="762000"/>
                  </a:lnTo>
                  <a:cubicBezTo>
                    <a:pt x="223520" y="777240"/>
                    <a:pt x="222271" y="794354"/>
                    <a:pt x="213360" y="807720"/>
                  </a:cubicBezTo>
                  <a:cubicBezTo>
                    <a:pt x="203200" y="822960"/>
                    <a:pt x="191071" y="837057"/>
                    <a:pt x="182880" y="853440"/>
                  </a:cubicBezTo>
                  <a:cubicBezTo>
                    <a:pt x="175696" y="867808"/>
                    <a:pt x="175610" y="885212"/>
                    <a:pt x="167640" y="899160"/>
                  </a:cubicBezTo>
                  <a:cubicBezTo>
                    <a:pt x="155038" y="921213"/>
                    <a:pt x="137160" y="939800"/>
                    <a:pt x="121920" y="960120"/>
                  </a:cubicBezTo>
                  <a:lnTo>
                    <a:pt x="76200" y="1097280"/>
                  </a:lnTo>
                  <a:cubicBezTo>
                    <a:pt x="71120" y="1112520"/>
                    <a:pt x="69871" y="1129634"/>
                    <a:pt x="60960" y="1143000"/>
                  </a:cubicBezTo>
                  <a:cubicBezTo>
                    <a:pt x="50800" y="1158240"/>
                    <a:pt x="38671" y="1172337"/>
                    <a:pt x="30480" y="1188720"/>
                  </a:cubicBezTo>
                  <a:cubicBezTo>
                    <a:pt x="14859" y="1219962"/>
                    <a:pt x="5797" y="1281657"/>
                    <a:pt x="0" y="1310640"/>
                  </a:cubicBezTo>
                  <a:cubicBezTo>
                    <a:pt x="5080" y="1417320"/>
                    <a:pt x="1993" y="1524704"/>
                    <a:pt x="15240" y="1630680"/>
                  </a:cubicBezTo>
                  <a:cubicBezTo>
                    <a:pt x="17512" y="1648855"/>
                    <a:pt x="37529" y="1660017"/>
                    <a:pt x="45720" y="1676400"/>
                  </a:cubicBezTo>
                  <a:cubicBezTo>
                    <a:pt x="66254" y="1717468"/>
                    <a:pt x="52617" y="1733870"/>
                    <a:pt x="91440" y="1767840"/>
                  </a:cubicBezTo>
                  <a:cubicBezTo>
                    <a:pt x="119009" y="1791963"/>
                    <a:pt x="182880" y="1828800"/>
                    <a:pt x="182880" y="1828800"/>
                  </a:cubicBezTo>
                  <a:cubicBezTo>
                    <a:pt x="202173" y="1886680"/>
                    <a:pt x="212461" y="1940260"/>
                    <a:pt x="289560" y="1965960"/>
                  </a:cubicBezTo>
                  <a:cubicBezTo>
                    <a:pt x="304800" y="1971040"/>
                    <a:pt x="320912" y="1974016"/>
                    <a:pt x="335280" y="1981200"/>
                  </a:cubicBezTo>
                  <a:cubicBezTo>
                    <a:pt x="351663" y="1989391"/>
                    <a:pt x="364262" y="2004241"/>
                    <a:pt x="381000" y="2011680"/>
                  </a:cubicBezTo>
                  <a:cubicBezTo>
                    <a:pt x="478526" y="2055025"/>
                    <a:pt x="455841" y="2032091"/>
                    <a:pt x="548640" y="2057400"/>
                  </a:cubicBezTo>
                  <a:cubicBezTo>
                    <a:pt x="734376" y="2108055"/>
                    <a:pt x="535620" y="2076273"/>
                    <a:pt x="777240" y="2103120"/>
                  </a:cubicBezTo>
                  <a:cubicBezTo>
                    <a:pt x="872542" y="2134887"/>
                    <a:pt x="789980" y="2110915"/>
                    <a:pt x="960120" y="2133600"/>
                  </a:cubicBezTo>
                  <a:cubicBezTo>
                    <a:pt x="990749" y="2137684"/>
                    <a:pt x="1021080" y="2143760"/>
                    <a:pt x="1051560" y="2148840"/>
                  </a:cubicBezTo>
                  <a:cubicBezTo>
                    <a:pt x="1193800" y="2143760"/>
                    <a:pt x="1336181" y="2141720"/>
                    <a:pt x="1478280" y="2133600"/>
                  </a:cubicBezTo>
                  <a:cubicBezTo>
                    <a:pt x="1514143" y="2131551"/>
                    <a:pt x="1549737" y="2125405"/>
                    <a:pt x="1584960" y="2118360"/>
                  </a:cubicBezTo>
                  <a:cubicBezTo>
                    <a:pt x="1600712" y="2115210"/>
                    <a:pt x="1614663" y="2104352"/>
                    <a:pt x="1630680" y="2103120"/>
                  </a:cubicBezTo>
                  <a:cubicBezTo>
                    <a:pt x="1747286" y="2094150"/>
                    <a:pt x="1864360" y="2092960"/>
                    <a:pt x="1981200" y="2087880"/>
                  </a:cubicBezTo>
                  <a:lnTo>
                    <a:pt x="2072640" y="2057400"/>
                  </a:lnTo>
                  <a:cubicBezTo>
                    <a:pt x="2087880" y="2052320"/>
                    <a:pt x="2104994" y="2051071"/>
                    <a:pt x="2118360" y="2042160"/>
                  </a:cubicBezTo>
                  <a:lnTo>
                    <a:pt x="2209800" y="1981200"/>
                  </a:lnTo>
                  <a:cubicBezTo>
                    <a:pt x="2219960" y="1965960"/>
                    <a:pt x="2225977" y="1946922"/>
                    <a:pt x="2240280" y="1935480"/>
                  </a:cubicBezTo>
                  <a:cubicBezTo>
                    <a:pt x="2252824" y="1925445"/>
                    <a:pt x="2274641" y="1931599"/>
                    <a:pt x="2286000" y="1920240"/>
                  </a:cubicBezTo>
                  <a:cubicBezTo>
                    <a:pt x="2367280" y="1838960"/>
                    <a:pt x="2225040" y="1899920"/>
                    <a:pt x="2346960" y="1859280"/>
                  </a:cubicBezTo>
                  <a:cubicBezTo>
                    <a:pt x="2357120" y="1844040"/>
                    <a:pt x="2369249" y="1829943"/>
                    <a:pt x="2377440" y="1813560"/>
                  </a:cubicBezTo>
                  <a:cubicBezTo>
                    <a:pt x="2384624" y="1799192"/>
                    <a:pt x="2384878" y="1781883"/>
                    <a:pt x="2392680" y="1767840"/>
                  </a:cubicBezTo>
                  <a:cubicBezTo>
                    <a:pt x="2410470" y="1735818"/>
                    <a:pt x="2433320" y="1706880"/>
                    <a:pt x="2453640" y="1676400"/>
                  </a:cubicBezTo>
                  <a:lnTo>
                    <a:pt x="2484120" y="1630680"/>
                  </a:lnTo>
                  <a:cubicBezTo>
                    <a:pt x="2494280" y="1615440"/>
                    <a:pt x="2508808" y="1602336"/>
                    <a:pt x="2514600" y="1584960"/>
                  </a:cubicBezTo>
                  <a:cubicBezTo>
                    <a:pt x="2519680" y="1569720"/>
                    <a:pt x="2525613" y="1554738"/>
                    <a:pt x="2529840" y="1539240"/>
                  </a:cubicBezTo>
                  <a:cubicBezTo>
                    <a:pt x="2540862" y="1498825"/>
                    <a:pt x="2547073" y="1457061"/>
                    <a:pt x="2560320" y="1417320"/>
                  </a:cubicBezTo>
                  <a:lnTo>
                    <a:pt x="2575560" y="1371600"/>
                  </a:lnTo>
                  <a:cubicBezTo>
                    <a:pt x="2580640" y="1336040"/>
                    <a:pt x="2583755" y="1300143"/>
                    <a:pt x="2590800" y="1264920"/>
                  </a:cubicBezTo>
                  <a:cubicBezTo>
                    <a:pt x="2593950" y="1249168"/>
                    <a:pt x="2606040" y="1235264"/>
                    <a:pt x="2606040" y="1219200"/>
                  </a:cubicBezTo>
                  <a:cubicBezTo>
                    <a:pt x="2606040" y="1087022"/>
                    <a:pt x="2599310" y="954863"/>
                    <a:pt x="2590800" y="822960"/>
                  </a:cubicBezTo>
                  <a:cubicBezTo>
                    <a:pt x="2588249" y="783425"/>
                    <a:pt x="2572107" y="718233"/>
                    <a:pt x="2545080" y="685800"/>
                  </a:cubicBezTo>
                  <a:cubicBezTo>
                    <a:pt x="2533354" y="671729"/>
                    <a:pt x="2514600" y="665480"/>
                    <a:pt x="2499360" y="655320"/>
                  </a:cubicBezTo>
                  <a:cubicBezTo>
                    <a:pt x="2494280" y="640080"/>
                    <a:pt x="2493983" y="622280"/>
                    <a:pt x="2484120" y="609600"/>
                  </a:cubicBezTo>
                  <a:cubicBezTo>
                    <a:pt x="2459412" y="577832"/>
                    <a:pt x="2349821" y="469345"/>
                    <a:pt x="2301240" y="457200"/>
                  </a:cubicBezTo>
                  <a:cubicBezTo>
                    <a:pt x="2029356" y="389229"/>
                    <a:pt x="2309148" y="455734"/>
                    <a:pt x="2087880" y="411480"/>
                  </a:cubicBezTo>
                  <a:cubicBezTo>
                    <a:pt x="2067341" y="407372"/>
                    <a:pt x="2047367" y="400784"/>
                    <a:pt x="2026920" y="396240"/>
                  </a:cubicBezTo>
                  <a:cubicBezTo>
                    <a:pt x="2001634" y="390621"/>
                    <a:pt x="1975850" y="387282"/>
                    <a:pt x="1950720" y="381000"/>
                  </a:cubicBezTo>
                  <a:cubicBezTo>
                    <a:pt x="1935135" y="377104"/>
                    <a:pt x="1920682" y="369245"/>
                    <a:pt x="1905000" y="365760"/>
                  </a:cubicBezTo>
                  <a:cubicBezTo>
                    <a:pt x="1862234" y="356256"/>
                    <a:pt x="1746379" y="341357"/>
                    <a:pt x="1706880" y="335280"/>
                  </a:cubicBezTo>
                  <a:cubicBezTo>
                    <a:pt x="1676339" y="330581"/>
                    <a:pt x="1646030" y="324410"/>
                    <a:pt x="1615440" y="320040"/>
                  </a:cubicBezTo>
                  <a:cubicBezTo>
                    <a:pt x="1574895" y="314248"/>
                    <a:pt x="1534117" y="310213"/>
                    <a:pt x="1493520" y="304800"/>
                  </a:cubicBezTo>
                  <a:cubicBezTo>
                    <a:pt x="1276064" y="275806"/>
                    <a:pt x="1506085" y="302809"/>
                    <a:pt x="1249680" y="274320"/>
                  </a:cubicBezTo>
                  <a:cubicBezTo>
                    <a:pt x="1234440" y="269240"/>
                    <a:pt x="1219406" y="263493"/>
                    <a:pt x="1203960" y="259080"/>
                  </a:cubicBezTo>
                  <a:cubicBezTo>
                    <a:pt x="1165600" y="248120"/>
                    <a:pt x="1104512" y="234885"/>
                    <a:pt x="1066800" y="228600"/>
                  </a:cubicBezTo>
                  <a:cubicBezTo>
                    <a:pt x="1031368" y="222695"/>
                    <a:pt x="995343" y="220405"/>
                    <a:pt x="960120" y="213360"/>
                  </a:cubicBezTo>
                  <a:cubicBezTo>
                    <a:pt x="919043" y="205145"/>
                    <a:pt x="838200" y="182880"/>
                    <a:pt x="838200" y="182880"/>
                  </a:cubicBezTo>
                  <a:cubicBezTo>
                    <a:pt x="822960" y="172720"/>
                    <a:pt x="809218" y="159839"/>
                    <a:pt x="792480" y="152400"/>
                  </a:cubicBezTo>
                  <a:cubicBezTo>
                    <a:pt x="763120" y="139351"/>
                    <a:pt x="731520" y="132080"/>
                    <a:pt x="701040" y="121920"/>
                  </a:cubicBezTo>
                  <a:cubicBezTo>
                    <a:pt x="685800" y="116840"/>
                    <a:pt x="669688" y="113864"/>
                    <a:pt x="655320" y="106680"/>
                  </a:cubicBezTo>
                  <a:cubicBezTo>
                    <a:pt x="635000" y="96520"/>
                    <a:pt x="616400" y="81710"/>
                    <a:pt x="594360" y="76200"/>
                  </a:cubicBezTo>
                  <a:cubicBezTo>
                    <a:pt x="455737" y="41544"/>
                    <a:pt x="444794" y="45720"/>
                    <a:pt x="335280" y="45720"/>
                  </a:cubicBezTo>
                </a:path>
              </a:pathLst>
            </a:custGeom>
            <a:solidFill>
              <a:schemeClr val="accent2">
                <a:lumMod val="40000"/>
                <a:lumOff val="60000"/>
              </a:schemeClr>
            </a:solid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sz="3600"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Kiến tha lâu cũng đầy....</a:t>
              </a:r>
            </a:p>
          </p:txBody>
        </p:sp>
      </p:grpSp>
      <p:pic>
        <p:nvPicPr>
          <p:cNvPr id="13" name="Tiếng yeah của trẻ con mp3.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2690648" y="4131995"/>
            <a:ext cx="609600" cy="609600"/>
          </a:xfrm>
          <a:prstGeom prst="rect">
            <a:avLst/>
          </a:prstGeom>
        </p:spPr>
      </p:pic>
      <p:sp>
        <p:nvSpPr>
          <p:cNvPr id="14" name="Oval Callout 13"/>
          <p:cNvSpPr/>
          <p:nvPr/>
        </p:nvSpPr>
        <p:spPr>
          <a:xfrm>
            <a:off x="6553200" y="5029200"/>
            <a:ext cx="3657600" cy="1371600"/>
          </a:xfrm>
          <a:prstGeom prst="wedgeEllipseCallout">
            <a:avLst>
              <a:gd name="adj1" fmla="val 18016"/>
              <a:gd name="adj2" fmla="val -119791"/>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Tổ</a:t>
            </a:r>
            <a:endParaRPr lang="en-US" sz="36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773" fill="hold"/>
                                        <p:tgtEl>
                                          <p:spTgt spid="9"/>
                                        </p:tgtEl>
                                      </p:cBhvr>
                                    </p:cmd>
                                  </p:childTnLst>
                                </p:cTn>
                              </p:par>
                              <p:par>
                                <p:cTn id="7" presetID="32" presetClass="emph" presetSubtype="0" repeatCount="indefinite" fill="hold" nodeType="withEffect">
                                  <p:stCondLst>
                                    <p:cond delay="0"/>
                                  </p:stCondLst>
                                  <p:childTnLst>
                                    <p:animRot by="120000">
                                      <p:cBhvr>
                                        <p:cTn id="8" dur="275" fill="hold">
                                          <p:stCondLst>
                                            <p:cond delay="0"/>
                                          </p:stCondLst>
                                        </p:cTn>
                                        <p:tgtEl>
                                          <p:spTgt spid="10"/>
                                        </p:tgtEl>
                                        <p:attrNameLst>
                                          <p:attrName>r</p:attrName>
                                        </p:attrNameLst>
                                      </p:cBhvr>
                                    </p:animRot>
                                    <p:animRot by="-240000">
                                      <p:cBhvr>
                                        <p:cTn id="9" dur="550" fill="hold">
                                          <p:stCondLst>
                                            <p:cond delay="550"/>
                                          </p:stCondLst>
                                        </p:cTn>
                                        <p:tgtEl>
                                          <p:spTgt spid="10"/>
                                        </p:tgtEl>
                                        <p:attrNameLst>
                                          <p:attrName>r</p:attrName>
                                        </p:attrNameLst>
                                      </p:cBhvr>
                                    </p:animRot>
                                    <p:animRot by="240000">
                                      <p:cBhvr>
                                        <p:cTn id="10" dur="550" fill="hold">
                                          <p:stCondLst>
                                            <p:cond delay="1100"/>
                                          </p:stCondLst>
                                        </p:cTn>
                                        <p:tgtEl>
                                          <p:spTgt spid="10"/>
                                        </p:tgtEl>
                                        <p:attrNameLst>
                                          <p:attrName>r</p:attrName>
                                        </p:attrNameLst>
                                      </p:cBhvr>
                                    </p:animRot>
                                    <p:animRot by="-240000">
                                      <p:cBhvr>
                                        <p:cTn id="11" dur="550" fill="hold">
                                          <p:stCondLst>
                                            <p:cond delay="1650"/>
                                          </p:stCondLst>
                                        </p:cTn>
                                        <p:tgtEl>
                                          <p:spTgt spid="10"/>
                                        </p:tgtEl>
                                        <p:attrNameLst>
                                          <p:attrName>r</p:attrName>
                                        </p:attrNameLst>
                                      </p:cBhvr>
                                    </p:animRot>
                                    <p:animRot by="120000">
                                      <p:cBhvr>
                                        <p:cTn id="12" dur="550" fill="hold">
                                          <p:stCondLst>
                                            <p:cond delay="2200"/>
                                          </p:stCondLst>
                                        </p:cTn>
                                        <p:tgtEl>
                                          <p:spTgt spid="10"/>
                                        </p:tgtEl>
                                        <p:attrNameLst>
                                          <p:attrName>r</p:attrName>
                                        </p:attrNameLst>
                                      </p:cBhvr>
                                    </p:animRot>
                                  </p:childTnLst>
                                </p:cTn>
                              </p:par>
                              <p:par>
                                <p:cTn id="13" presetID="63" presetClass="path" presetSubtype="0" accel="50000" decel="50000" fill="hold" nodeType="withEffect">
                                  <p:stCondLst>
                                    <p:cond delay="0"/>
                                  </p:stCondLst>
                                  <p:childTnLst>
                                    <p:animMotion origin="layout" path="M 3.33333E-6 -1.48148E-6 L 0.7309 0.01019 " pathEditMode="relative" rAng="0" ptsTypes="AA">
                                      <p:cBhvr>
                                        <p:cTn id="14" dur="3500" fill="hold"/>
                                        <p:tgtEl>
                                          <p:spTgt spid="10"/>
                                        </p:tgtEl>
                                        <p:attrNameLst>
                                          <p:attrName>ppt_x</p:attrName>
                                          <p:attrName>ppt_y</p:attrName>
                                        </p:attrNameLst>
                                      </p:cBhvr>
                                      <p:rCtr x="36545" y="509"/>
                                    </p:animMotion>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circle(in)">
                                      <p:cBhvr>
                                        <p:cTn id="19" dur="2000"/>
                                        <p:tgtEl>
                                          <p:spTgt spid="14"/>
                                        </p:tgtEl>
                                      </p:cBhvr>
                                    </p:animEffect>
                                  </p:childTnLst>
                                  <p:subTnLst>
                                    <p:audio>
                                      <p:cMediaNode>
                                        <p:cTn display="0" masterRel="sameClick">
                                          <p:stCondLst>
                                            <p:cond evt="begin" delay="0">
                                              <p:tn val="17"/>
                                            </p:cond>
                                          </p:stCondLst>
                                          <p:endCondLst>
                                            <p:cond evt="onStopAudio" delay="0">
                                              <p:tgtEl>
                                                <p:sldTgt/>
                                              </p:tgtEl>
                                            </p:cond>
                                          </p:endCondLst>
                                        </p:cTn>
                                        <p:tgtEl>
                                          <p:sndTgt r:embed="rId6"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audio>
              <p:cMediaNode vol="80000">
                <p:cTn id="20" fill="hold" display="0">
                  <p:stCondLst>
                    <p:cond delay="indefinite"/>
                  </p:stCondLst>
                  <p:endCondLst>
                    <p:cond evt="onStopAudio" delay="0">
                      <p:tgtEl>
                        <p:sldTgt/>
                      </p:tgtEl>
                    </p:cond>
                  </p:endCondLst>
                </p:cTn>
                <p:tgtEl>
                  <p:spTgt spid="9"/>
                </p:tgtEl>
              </p:cMediaNode>
            </p:audio>
            <p:seq concurrent="1" nextAc="seek">
              <p:cTn id="21" restart="whenNotActive" fill="hold" evtFilter="cancelBubble" nodeType="interactiveSeq">
                <p:stCondLst>
                  <p:cond evt="onClick" delay="0">
                    <p:tgtEl>
                      <p:spTgt spid="10"/>
                    </p:tgtEl>
                  </p:cond>
                </p:stCondLst>
                <p:endSync evt="end" delay="0">
                  <p:rtn val="all"/>
                </p:endSync>
                <p:childTnLst>
                  <p:par>
                    <p:cTn id="22" fill="hold">
                      <p:stCondLst>
                        <p:cond delay="0"/>
                      </p:stCondLst>
                      <p:childTnLst>
                        <p:par>
                          <p:cTn id="23" fill="hold">
                            <p:stCondLst>
                              <p:cond delay="0"/>
                            </p:stCondLst>
                            <p:childTnLst>
                              <p:par>
                                <p:cTn id="24" presetID="1" presetClass="mediacall" presetSubtype="0" fill="hold" nodeType="withEffect">
                                  <p:stCondLst>
                                    <p:cond delay="0"/>
                                  </p:stCondLst>
                                  <p:childTnLst>
                                    <p:cmd type="call" cmd="playFrom(0.0)">
                                      <p:cBhvr>
                                        <p:cTn id="25" dur="4414" fill="hold"/>
                                        <p:tgtEl>
                                          <p:spTgt spid="13"/>
                                        </p:tgtEl>
                                      </p:cBhvr>
                                    </p:cmd>
                                  </p:childTnLst>
                                </p:cTn>
                              </p:par>
                              <p:par>
                                <p:cTn id="26" presetID="63" presetClass="path" presetSubtype="0" accel="50000" decel="50000" fill="hold" nodeType="withEffect">
                                  <p:stCondLst>
                                    <p:cond delay="0"/>
                                  </p:stCondLst>
                                  <p:childTnLst>
                                    <p:animMotion origin="layout" path="M 0.7309 0.01019 L 1.64757 0.0213 " pathEditMode="relative" rAng="0" ptsTypes="AA">
                                      <p:cBhvr>
                                        <p:cTn id="27" dur="3750" fill="hold"/>
                                        <p:tgtEl>
                                          <p:spTgt spid="10"/>
                                        </p:tgtEl>
                                        <p:attrNameLst>
                                          <p:attrName>ppt_x</p:attrName>
                                          <p:attrName>ppt_y</p:attrName>
                                        </p:attrNameLst>
                                      </p:cBhvr>
                                      <p:rCtr x="45833" y="556"/>
                                    </p:animMotion>
                                  </p:childTnLst>
                                </p:cTn>
                              </p:par>
                            </p:childTnLst>
                          </p:cTn>
                        </p:par>
                      </p:childTnLst>
                    </p:cTn>
                  </p:par>
                </p:childTnLst>
              </p:cTn>
              <p:nextCondLst>
                <p:cond evt="onClick" delay="0">
                  <p:tgtEl>
                    <p:spTgt spid="10"/>
                  </p:tgtEl>
                </p:cond>
              </p:nextCondLst>
            </p:seq>
            <p:audio>
              <p:cMediaNode vol="80000">
                <p:cTn id="28" fill="hold" display="0">
                  <p:stCondLst>
                    <p:cond delay="indefinite"/>
                  </p:stCondLst>
                  <p:endCondLst>
                    <p:cond evt="onStopAudio" delay="0">
                      <p:tgtEl>
                        <p:sldTgt/>
                      </p:tgtEl>
                    </p:cond>
                  </p:endCondLst>
                </p:cTn>
                <p:tgtEl>
                  <p:spTgt spid="13"/>
                </p:tgtEl>
              </p:cMediaNode>
            </p:audio>
          </p:childTnLst>
        </p:cTn>
      </p:par>
    </p:tnLst>
    <p:bldLst>
      <p:bldP spid="14"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2C0464-00B7-408E-9575-CCEEBB6C261D}"/>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F4D1D1F8-F55A-44B6-8430-75C4AE857603}"/>
              </a:ext>
            </a:extLst>
          </p:cNvPr>
          <p:cNvSpPr>
            <a:spLocks noGrp="1"/>
          </p:cNvSpPr>
          <p:nvPr>
            <p:ph idx="1"/>
          </p:nvPr>
        </p:nvSpPr>
        <p:spPr/>
        <p:txBody>
          <a:bodyPr/>
          <a:lstStyle/>
          <a:p>
            <a:endParaRPr lang="en-US"/>
          </a:p>
        </p:txBody>
      </p:sp>
      <p:sp>
        <p:nvSpPr>
          <p:cNvPr id="4" name="Text Box 1">
            <a:extLst>
              <a:ext uri="{FF2B5EF4-FFF2-40B4-BE49-F238E27FC236}">
                <a16:creationId xmlns:a16="http://schemas.microsoft.com/office/drawing/2014/main" id="{9D156A37-8C95-4AC0-AAEA-7EAD03FECF2C}"/>
              </a:ext>
            </a:extLst>
          </p:cNvPr>
          <p:cNvSpPr txBox="1"/>
          <p:nvPr/>
        </p:nvSpPr>
        <p:spPr>
          <a:xfrm>
            <a:off x="1714500" y="344805"/>
            <a:ext cx="10019665" cy="583565"/>
          </a:xfrm>
          <a:prstGeom prst="rect">
            <a:avLst/>
          </a:prstGeom>
          <a:noFill/>
        </p:spPr>
        <p:txBody>
          <a:bodyPr wrap="square" rtlCol="0">
            <a:spAutoFit/>
          </a:bodyPr>
          <a:lstStyle/>
          <a:p>
            <a:r>
              <a:rPr lang="en-US" sz="3200">
                <a:latin typeface="Arial-Rounded" panose="020B0500000000000000" pitchFamily="34" charset="0"/>
                <a:cs typeface="Arial-Rounded" panose="020B0500000000000000" pitchFamily="34" charset="0"/>
              </a:rPr>
              <a:t>3. Đặt một câu nói về hoạt động của các bạn trong tranh:</a:t>
            </a:r>
          </a:p>
        </p:txBody>
      </p:sp>
      <p:pic>
        <p:nvPicPr>
          <p:cNvPr id="5" name="Picture 4">
            <a:extLst>
              <a:ext uri="{FF2B5EF4-FFF2-40B4-BE49-F238E27FC236}">
                <a16:creationId xmlns:a16="http://schemas.microsoft.com/office/drawing/2014/main" id="{91B1452E-E669-4EBE-A994-156DD0DE5904}"/>
              </a:ext>
            </a:extLst>
          </p:cNvPr>
          <p:cNvPicPr>
            <a:picLocks noChangeAspect="1"/>
          </p:cNvPicPr>
          <p:nvPr/>
        </p:nvPicPr>
        <p:blipFill>
          <a:blip r:embed="rId2"/>
          <a:stretch>
            <a:fillRect/>
          </a:stretch>
        </p:blipFill>
        <p:spPr>
          <a:xfrm>
            <a:off x="1790065" y="1400175"/>
            <a:ext cx="9362440" cy="3724275"/>
          </a:xfrm>
          <a:prstGeom prst="rect">
            <a:avLst/>
          </a:prstGeom>
        </p:spPr>
      </p:pic>
      <p:sp>
        <p:nvSpPr>
          <p:cNvPr id="6" name="Rounded Rectangle 4">
            <a:extLst>
              <a:ext uri="{FF2B5EF4-FFF2-40B4-BE49-F238E27FC236}">
                <a16:creationId xmlns:a16="http://schemas.microsoft.com/office/drawing/2014/main" id="{8EA6D874-FB9A-40FD-8AB7-1866C87D9735}"/>
              </a:ext>
            </a:extLst>
          </p:cNvPr>
          <p:cNvSpPr/>
          <p:nvPr/>
        </p:nvSpPr>
        <p:spPr>
          <a:xfrm>
            <a:off x="6947535" y="4594860"/>
            <a:ext cx="4726305" cy="88201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a:latin typeface="Arial-Rounded" panose="020B0500000000000000" pitchFamily="34" charset="0"/>
                <a:cs typeface="Arial-Rounded" panose="020B0500000000000000" pitchFamily="34" charset="0"/>
              </a:rPr>
              <a:t>Cô giáo và các bạn đến thăm bạn Hoa bị ốm.</a:t>
            </a:r>
          </a:p>
        </p:txBody>
      </p:sp>
    </p:spTree>
    <p:extLst>
      <p:ext uri="{BB962C8B-B14F-4D97-AF65-F5344CB8AC3E}">
        <p14:creationId xmlns:p14="http://schemas.microsoft.com/office/powerpoint/2010/main" val="3208985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B357C-FDBE-42EA-AC9B-070B61616C1E}"/>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40CDD7E5-AA60-40DF-90D1-39282FDED54A}"/>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17A3014C-3A63-48C8-8A5E-396CD91765DB}"/>
              </a:ext>
            </a:extLst>
          </p:cNvPr>
          <p:cNvPicPr>
            <a:picLocks noChangeAspect="1"/>
          </p:cNvPicPr>
          <p:nvPr/>
        </p:nvPicPr>
        <p:blipFill>
          <a:blip r:embed="rId2"/>
          <a:stretch>
            <a:fillRect/>
          </a:stretch>
        </p:blipFill>
        <p:spPr>
          <a:xfrm>
            <a:off x="1179830" y="1280160"/>
            <a:ext cx="9601835" cy="3425825"/>
          </a:xfrm>
          <a:prstGeom prst="rect">
            <a:avLst/>
          </a:prstGeom>
        </p:spPr>
      </p:pic>
      <p:pic>
        <p:nvPicPr>
          <p:cNvPr id="5" name="Content Placeholder 13" descr="logo">
            <a:extLst>
              <a:ext uri="{FF2B5EF4-FFF2-40B4-BE49-F238E27FC236}">
                <a16:creationId xmlns:a16="http://schemas.microsoft.com/office/drawing/2014/main" id="{1032678C-F843-4B1D-99B1-E6695E91AA0D}"/>
              </a:ext>
            </a:extLst>
          </p:cNvPr>
          <p:cNvPicPr>
            <a:picLocks noChangeAspect="1"/>
          </p:cNvPicPr>
          <p:nvPr/>
        </p:nvPicPr>
        <p:blipFill>
          <a:blip r:embed="rId3"/>
          <a:stretch>
            <a:fillRect/>
          </a:stretch>
        </p:blipFill>
        <p:spPr>
          <a:xfrm>
            <a:off x="10288270" y="-186690"/>
            <a:ext cx="1771650" cy="1691640"/>
          </a:xfrm>
          <a:prstGeom prst="rect">
            <a:avLst/>
          </a:prstGeom>
        </p:spPr>
      </p:pic>
      <p:sp>
        <p:nvSpPr>
          <p:cNvPr id="6" name="Rounded Rectangle 2">
            <a:extLst>
              <a:ext uri="{FF2B5EF4-FFF2-40B4-BE49-F238E27FC236}">
                <a16:creationId xmlns:a16="http://schemas.microsoft.com/office/drawing/2014/main" id="{DA696311-0358-45C0-B802-0D0E8029D857}"/>
              </a:ext>
            </a:extLst>
          </p:cNvPr>
          <p:cNvSpPr/>
          <p:nvPr/>
        </p:nvSpPr>
        <p:spPr>
          <a:xfrm>
            <a:off x="1622425" y="4958080"/>
            <a:ext cx="4351020" cy="64897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err="1">
                <a:latin typeface="Arial-Rounded" panose="020B0500000000000000" pitchFamily="34" charset="0"/>
                <a:cs typeface="Arial-Rounded" panose="020B0500000000000000" pitchFamily="34" charset="0"/>
              </a:rPr>
              <a:t>Phong</a:t>
            </a:r>
            <a:r>
              <a:rPr lang="en-US" sz="2400" dirty="0">
                <a:latin typeface="Arial-Rounded" panose="020B0500000000000000" pitchFamily="34" charset="0"/>
                <a:cs typeface="Arial-Rounded" panose="020B0500000000000000" pitchFamily="34" charset="0"/>
              </a:rPr>
              <a:t> </a:t>
            </a:r>
            <a:r>
              <a:rPr lang="en-US" sz="2400" dirty="0" err="1">
                <a:latin typeface="Arial-Rounded" panose="020B0500000000000000" pitchFamily="34" charset="0"/>
                <a:cs typeface="Arial-Rounded" panose="020B0500000000000000" pitchFamily="34" charset="0"/>
              </a:rPr>
              <a:t>và</a:t>
            </a:r>
            <a:r>
              <a:rPr lang="en-US" sz="2400" dirty="0">
                <a:latin typeface="Arial-Rounded" panose="020B0500000000000000" pitchFamily="34" charset="0"/>
                <a:cs typeface="Arial-Rounded" panose="020B0500000000000000" pitchFamily="34" charset="0"/>
              </a:rPr>
              <a:t> Mai </a:t>
            </a:r>
            <a:r>
              <a:rPr lang="en-US" sz="2400" dirty="0" err="1">
                <a:latin typeface="Arial-Rounded" panose="020B0500000000000000" pitchFamily="34" charset="0"/>
                <a:cs typeface="Arial-Rounded" panose="020B0500000000000000" pitchFamily="34" charset="0"/>
              </a:rPr>
              <a:t>làm</a:t>
            </a:r>
            <a:r>
              <a:rPr lang="en-US" sz="2400" dirty="0">
                <a:latin typeface="Arial-Rounded" panose="020B0500000000000000" pitchFamily="34" charset="0"/>
                <a:cs typeface="Arial-Rounded" panose="020B0500000000000000" pitchFamily="34" charset="0"/>
              </a:rPr>
              <a:t> </a:t>
            </a:r>
            <a:r>
              <a:rPr lang="en-US" sz="2400" dirty="0" err="1">
                <a:latin typeface="Arial-Rounded" panose="020B0500000000000000" pitchFamily="34" charset="0"/>
                <a:cs typeface="Arial-Rounded" panose="020B0500000000000000" pitchFamily="34" charset="0"/>
              </a:rPr>
              <a:t>trực</a:t>
            </a:r>
            <a:r>
              <a:rPr lang="en-US" sz="2400" dirty="0">
                <a:latin typeface="Arial-Rounded" panose="020B0500000000000000" pitchFamily="34" charset="0"/>
                <a:cs typeface="Arial-Rounded" panose="020B0500000000000000" pitchFamily="34" charset="0"/>
              </a:rPr>
              <a:t> </a:t>
            </a:r>
            <a:r>
              <a:rPr lang="en-US" sz="2400" dirty="0" err="1">
                <a:latin typeface="Arial-Rounded" panose="020B0500000000000000" pitchFamily="34" charset="0"/>
                <a:cs typeface="Arial-Rounded" panose="020B0500000000000000" pitchFamily="34" charset="0"/>
              </a:rPr>
              <a:t>nhật</a:t>
            </a:r>
            <a:r>
              <a:rPr lang="en-US" sz="2400" dirty="0">
                <a:latin typeface="Arial-Rounded" panose="020B0500000000000000" pitchFamily="34" charset="0"/>
                <a:cs typeface="Arial-Rounded" panose="020B0500000000000000" pitchFamily="34" charset="0"/>
              </a:rPr>
              <a:t> </a:t>
            </a:r>
            <a:r>
              <a:rPr lang="en-US" sz="2400" dirty="0" err="1">
                <a:latin typeface="Arial-Rounded" panose="020B0500000000000000" pitchFamily="34" charset="0"/>
                <a:cs typeface="Arial-Rounded" panose="020B0500000000000000" pitchFamily="34" charset="0"/>
              </a:rPr>
              <a:t>lớp</a:t>
            </a:r>
            <a:r>
              <a:rPr lang="en-US" sz="2400" dirty="0">
                <a:latin typeface="Arial-Rounded" panose="020B0500000000000000" pitchFamily="34" charset="0"/>
                <a:cs typeface="Arial-Rounded" panose="020B0500000000000000" pitchFamily="34" charset="0"/>
              </a:rPr>
              <a:t>.</a:t>
            </a:r>
          </a:p>
        </p:txBody>
      </p:sp>
      <p:sp>
        <p:nvSpPr>
          <p:cNvPr id="7" name="Rounded Rectangle 3">
            <a:extLst>
              <a:ext uri="{FF2B5EF4-FFF2-40B4-BE49-F238E27FC236}">
                <a16:creationId xmlns:a16="http://schemas.microsoft.com/office/drawing/2014/main" id="{63EF1D70-EDB4-4A79-9D9E-7E532D6D7530}"/>
              </a:ext>
            </a:extLst>
          </p:cNvPr>
          <p:cNvSpPr/>
          <p:nvPr/>
        </p:nvSpPr>
        <p:spPr>
          <a:xfrm>
            <a:off x="6237605" y="4927600"/>
            <a:ext cx="4351020" cy="64897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err="1">
                <a:latin typeface="Arial-Rounded" panose="020B0500000000000000" pitchFamily="34" charset="0"/>
                <a:cs typeface="Arial-Rounded" panose="020B0500000000000000" pitchFamily="34" charset="0"/>
              </a:rPr>
              <a:t>Các</a:t>
            </a:r>
            <a:r>
              <a:rPr lang="en-US" sz="2400" dirty="0">
                <a:latin typeface="Arial-Rounded" panose="020B0500000000000000" pitchFamily="34" charset="0"/>
                <a:cs typeface="Arial-Rounded" panose="020B0500000000000000" pitchFamily="34" charset="0"/>
              </a:rPr>
              <a:t> </a:t>
            </a:r>
            <a:r>
              <a:rPr lang="en-US" sz="2400" dirty="0" err="1">
                <a:latin typeface="Arial-Rounded" panose="020B0500000000000000" pitchFamily="34" charset="0"/>
                <a:cs typeface="Arial-Rounded" panose="020B0500000000000000" pitchFamily="34" charset="0"/>
              </a:rPr>
              <a:t>bạn</a:t>
            </a:r>
            <a:r>
              <a:rPr lang="en-US" sz="2400" dirty="0">
                <a:latin typeface="Arial-Rounded" panose="020B0500000000000000" pitchFamily="34" charset="0"/>
                <a:cs typeface="Arial-Rounded" panose="020B0500000000000000" pitchFamily="34" charset="0"/>
              </a:rPr>
              <a:t> </a:t>
            </a:r>
            <a:r>
              <a:rPr lang="en-US" sz="2400" dirty="0" err="1">
                <a:latin typeface="Arial-Rounded" panose="020B0500000000000000" pitchFamily="34" charset="0"/>
                <a:cs typeface="Arial-Rounded" panose="020B0500000000000000" pitchFamily="34" charset="0"/>
              </a:rPr>
              <a:t>đang</a:t>
            </a:r>
            <a:r>
              <a:rPr lang="en-US" sz="2400" dirty="0">
                <a:latin typeface="Arial-Rounded" panose="020B0500000000000000" pitchFamily="34" charset="0"/>
                <a:cs typeface="Arial-Rounded" panose="020B0500000000000000" pitchFamily="34" charset="0"/>
              </a:rPr>
              <a:t> </a:t>
            </a:r>
            <a:r>
              <a:rPr lang="en-US" sz="2400" dirty="0" err="1">
                <a:latin typeface="Arial-Rounded" panose="020B0500000000000000" pitchFamily="34" charset="0"/>
                <a:cs typeface="Arial-Rounded" panose="020B0500000000000000" pitchFamily="34" charset="0"/>
              </a:rPr>
              <a:t>tập</a:t>
            </a:r>
            <a:r>
              <a:rPr lang="en-US" sz="2400" dirty="0">
                <a:latin typeface="Arial-Rounded" panose="020B0500000000000000" pitchFamily="34" charset="0"/>
                <a:cs typeface="Arial-Rounded" panose="020B0500000000000000" pitchFamily="34" charset="0"/>
              </a:rPr>
              <a:t> </a:t>
            </a:r>
            <a:r>
              <a:rPr lang="en-US" sz="2400" dirty="0" err="1">
                <a:latin typeface="Arial-Rounded" panose="020B0500000000000000" pitchFamily="34" charset="0"/>
                <a:cs typeface="Arial-Rounded" panose="020B0500000000000000" pitchFamily="34" charset="0"/>
              </a:rPr>
              <a:t>múa</a:t>
            </a:r>
            <a:r>
              <a:rPr lang="en-US" sz="2400" dirty="0">
                <a:latin typeface="Arial-Rounded" panose="020B0500000000000000" pitchFamily="34" charset="0"/>
                <a:cs typeface="Arial-Rounded" panose="020B0500000000000000" pitchFamily="34" charset="0"/>
              </a:rPr>
              <a:t> </a:t>
            </a:r>
            <a:r>
              <a:rPr lang="en-US" sz="2400" dirty="0" err="1">
                <a:latin typeface="Arial-Rounded" panose="020B0500000000000000" pitchFamily="34" charset="0"/>
                <a:cs typeface="Arial-Rounded" panose="020B0500000000000000" pitchFamily="34" charset="0"/>
              </a:rPr>
              <a:t>hát</a:t>
            </a:r>
            <a:r>
              <a:rPr lang="en-US" sz="2400" dirty="0">
                <a:latin typeface="Arial-Rounded" panose="020B0500000000000000" pitchFamily="34" charset="0"/>
                <a:cs typeface="Arial-Rounded" panose="020B0500000000000000" pitchFamily="34" charset="0"/>
              </a:rPr>
              <a:t>.</a:t>
            </a:r>
          </a:p>
        </p:txBody>
      </p:sp>
    </p:spTree>
    <p:extLst>
      <p:ext uri="{BB962C8B-B14F-4D97-AF65-F5344CB8AC3E}">
        <p14:creationId xmlns:p14="http://schemas.microsoft.com/office/powerpoint/2010/main" val="999670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1"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2"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1" animBg="1"/>
      <p:bldP spid="7" grpId="2"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2819400" y="1401445"/>
            <a:ext cx="6112510"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defRPr/>
              </a:pPr>
              <a:endParaRPr lang="zh-CN" altLang="en-US" sz="2400">
                <a:solidFill>
                  <a:srgbClr val="3992B5"/>
                </a:solidFill>
                <a:latin typeface="Calibri" panose="020F0502020204030204"/>
                <a:ea typeface="SimSun" panose="02010600030101010101" pitchFamily="2" charset="-122"/>
              </a:endParaRPr>
            </a:p>
          </p:txBody>
        </p:sp>
        <p:sp>
          <p:nvSpPr>
            <p:cNvPr id="19" name="TextBox 67"/>
            <p:cNvSpPr txBox="1"/>
            <p:nvPr/>
          </p:nvSpPr>
          <p:spPr>
            <a:xfrm>
              <a:off x="2308718" y="1556684"/>
              <a:ext cx="1277944" cy="991601"/>
            </a:xfrm>
            <a:prstGeom prst="rect">
              <a:avLst/>
            </a:prstGeom>
            <a:noFill/>
          </p:spPr>
          <p:txBody>
            <a:bodyPr wrap="square" rtlCol="0">
              <a:spAutoFit/>
            </a:bodyPr>
            <a:lstStyle/>
            <a:p>
              <a:pPr marL="0" lvl="1" defTabSz="1219200">
                <a:defRPr/>
              </a:pPr>
              <a:r>
                <a:rPr lang="en-US" altLang="zh-CN" sz="8000" spc="300" dirty="0">
                  <a:solidFill>
                    <a:srgbClr val="FFFFFF"/>
                  </a:solidFill>
                  <a:latin typeface="Arial Rounded MT Bold" panose="020F0704030504030204" pitchFamily="34" charset="0"/>
                  <a:ea typeface="Microsoft YaHei" panose="020B0503020204020204" charset="-122"/>
                  <a:cs typeface="Arial Rounded MT Bold" panose="020F0704030504030204" pitchFamily="34" charset="0"/>
                </a:rPr>
                <a:t>Tiết 5 + 6</a:t>
              </a:r>
              <a:endParaRPr lang="zh-CN" altLang="en-US" sz="8000" spc="300" dirty="0">
                <a:solidFill>
                  <a:srgbClr val="FFFFFF"/>
                </a:solidFill>
                <a:latin typeface="Arial Rounded MT Bold" panose="020F0704030504030204" pitchFamily="34" charset="0"/>
                <a:ea typeface="Microsoft YaHei" panose="020B0503020204020204" charset="-122"/>
                <a:cs typeface="Arial Rounded MT Bold" panose="020F0704030504030204" pitchFamily="3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ACA67DC-A34B-47D9-AB46-31E6CC281E46}"/>
              </a:ext>
            </a:extLst>
          </p:cNvPr>
          <p:cNvSpPr>
            <a:spLocks noGrp="1"/>
          </p:cNvSpPr>
          <p:nvPr>
            <p:ph idx="1"/>
          </p:nvPr>
        </p:nvSpPr>
        <p:spPr/>
        <p:txBody>
          <a:bodyPr/>
          <a:lstStyle/>
          <a:p>
            <a:endParaRPr lang="en-US"/>
          </a:p>
        </p:txBody>
      </p:sp>
      <p:sp>
        <p:nvSpPr>
          <p:cNvPr id="4" name="Text Box 1">
            <a:extLst>
              <a:ext uri="{FF2B5EF4-FFF2-40B4-BE49-F238E27FC236}">
                <a16:creationId xmlns:a16="http://schemas.microsoft.com/office/drawing/2014/main" id="{866C7E2F-F1DE-4B50-87A3-1D59ECB6F881}"/>
              </a:ext>
            </a:extLst>
          </p:cNvPr>
          <p:cNvSpPr txBox="1"/>
          <p:nvPr/>
        </p:nvSpPr>
        <p:spPr>
          <a:xfrm>
            <a:off x="1334135" y="789940"/>
            <a:ext cx="10019665" cy="583565"/>
          </a:xfrm>
          <a:prstGeom prst="rect">
            <a:avLst/>
          </a:prstGeom>
          <a:noFill/>
        </p:spPr>
        <p:txBody>
          <a:bodyPr wrap="square" rtlCol="0">
            <a:spAutoFit/>
          </a:bodyPr>
          <a:lstStyle/>
          <a:p>
            <a:r>
              <a:rPr lang="en-US" sz="3200" dirty="0">
                <a:latin typeface="Arial-Rounded" panose="020B0500000000000000" pitchFamily="34" charset="0"/>
                <a:cs typeface="Arial-Rounded" panose="020B0500000000000000" pitchFamily="34" charset="0"/>
              </a:rPr>
              <a:t>1. </a:t>
            </a:r>
            <a:r>
              <a:rPr lang="en-US" sz="3200" dirty="0" err="1">
                <a:latin typeface="Arial-Rounded" panose="020B0500000000000000" pitchFamily="34" charset="0"/>
                <a:cs typeface="Arial-Rounded" panose="020B0500000000000000" pitchFamily="34" charset="0"/>
              </a:rPr>
              <a:t>Kể</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tên</a:t>
            </a:r>
            <a:r>
              <a:rPr lang="en-US" sz="3200" dirty="0">
                <a:latin typeface="Arial-Rounded" panose="020B0500000000000000" pitchFamily="34" charset="0"/>
                <a:cs typeface="Arial-Rounded" panose="020B0500000000000000" pitchFamily="34" charset="0"/>
              </a:rPr>
              <a:t> 1 </a:t>
            </a:r>
            <a:r>
              <a:rPr lang="en-US" sz="3200" dirty="0" err="1">
                <a:latin typeface="Arial-Rounded" panose="020B0500000000000000" pitchFamily="34" charset="0"/>
                <a:cs typeface="Arial-Rounded" panose="020B0500000000000000" pitchFamily="34" charset="0"/>
              </a:rPr>
              <a:t>số</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hoạt</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động</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của</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học</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sinh</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trong</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giờ</a:t>
            </a:r>
            <a:r>
              <a:rPr lang="en-US" sz="3200" dirty="0">
                <a:latin typeface="Arial-Rounded" panose="020B0500000000000000" pitchFamily="34" charset="0"/>
                <a:cs typeface="Arial-Rounded" panose="020B0500000000000000" pitchFamily="34" charset="0"/>
              </a:rPr>
              <a:t> ra </a:t>
            </a:r>
            <a:r>
              <a:rPr lang="en-US" sz="3200" dirty="0" err="1">
                <a:latin typeface="Arial-Rounded" panose="020B0500000000000000" pitchFamily="34" charset="0"/>
                <a:cs typeface="Arial-Rounded" panose="020B0500000000000000" pitchFamily="34" charset="0"/>
              </a:rPr>
              <a:t>chơi</a:t>
            </a:r>
            <a:r>
              <a:rPr lang="en-US" sz="3200" dirty="0">
                <a:latin typeface="Arial-Rounded" panose="020B0500000000000000" pitchFamily="34" charset="0"/>
                <a:cs typeface="Arial-Rounded" panose="020B0500000000000000" pitchFamily="34" charset="0"/>
              </a:rPr>
              <a:t>?</a:t>
            </a:r>
          </a:p>
        </p:txBody>
      </p:sp>
      <p:sp>
        <p:nvSpPr>
          <p:cNvPr id="5" name="Cloud 4">
            <a:extLst>
              <a:ext uri="{FF2B5EF4-FFF2-40B4-BE49-F238E27FC236}">
                <a16:creationId xmlns:a16="http://schemas.microsoft.com/office/drawing/2014/main" id="{0075BCBC-178F-47D8-8F71-BE8869BC76D2}"/>
              </a:ext>
            </a:extLst>
          </p:cNvPr>
          <p:cNvSpPr/>
          <p:nvPr/>
        </p:nvSpPr>
        <p:spPr>
          <a:xfrm>
            <a:off x="3208227" y="2977039"/>
            <a:ext cx="5994400" cy="204851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latin typeface="Arial-Rounded" panose="020B0500000000000000" pitchFamily="34" charset="0"/>
                <a:cs typeface="Arial-Rounded" panose="020B0500000000000000" pitchFamily="34" charset="0"/>
              </a:rPr>
              <a:t>Đọc</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sách</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đá</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cầu</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nhảy</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dây</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chơi</a:t>
            </a:r>
            <a:r>
              <a:rPr lang="en-US" sz="3200" dirty="0">
                <a:latin typeface="Arial-Rounded" panose="020B0500000000000000" pitchFamily="34" charset="0"/>
                <a:cs typeface="Arial-Rounded" panose="020B0500000000000000" pitchFamily="34" charset="0"/>
              </a:rPr>
              <a:t> ô, </a:t>
            </a:r>
            <a:r>
              <a:rPr lang="en-US" sz="3200" dirty="0" err="1">
                <a:latin typeface="Arial-Rounded" panose="020B0500000000000000" pitchFamily="34" charset="0"/>
                <a:cs typeface="Arial-Rounded" panose="020B0500000000000000" pitchFamily="34" charset="0"/>
              </a:rPr>
              <a:t>trốn</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tìm</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đuổi</a:t>
            </a:r>
            <a:r>
              <a:rPr lang="en-US" sz="3200" dirty="0">
                <a:latin typeface="Arial-Rounded" panose="020B0500000000000000" pitchFamily="34" charset="0"/>
                <a:cs typeface="Arial-Rounded" panose="020B0500000000000000" pitchFamily="34" charset="0"/>
              </a:rPr>
              <a:t> </a:t>
            </a:r>
            <a:r>
              <a:rPr lang="en-US" sz="3200" dirty="0" err="1">
                <a:latin typeface="Arial-Rounded" panose="020B0500000000000000" pitchFamily="34" charset="0"/>
                <a:cs typeface="Arial-Rounded" panose="020B0500000000000000" pitchFamily="34" charset="0"/>
              </a:rPr>
              <a:t>bắt</a:t>
            </a:r>
            <a:endParaRPr lang="en-US" sz="3200" dirty="0">
              <a:latin typeface="Arial-Rounded" panose="020B0500000000000000" pitchFamily="34" charset="0"/>
              <a:cs typeface="Arial-Rounded" panose="020B0500000000000000" pitchFamily="34" charset="0"/>
            </a:endParaRPr>
          </a:p>
        </p:txBody>
      </p:sp>
      <p:pic>
        <p:nvPicPr>
          <p:cNvPr id="6" name="Content Placeholder 13" descr="logo">
            <a:extLst>
              <a:ext uri="{FF2B5EF4-FFF2-40B4-BE49-F238E27FC236}">
                <a16:creationId xmlns:a16="http://schemas.microsoft.com/office/drawing/2014/main" id="{3AA5E80D-1EFB-4D1C-9AB7-A6495DD6278E}"/>
              </a:ext>
            </a:extLst>
          </p:cNvPr>
          <p:cNvPicPr>
            <a:picLocks noChangeAspect="1"/>
          </p:cNvPicPr>
          <p:nvPr/>
        </p:nvPicPr>
        <p:blipFill>
          <a:blip r:embed="rId2"/>
          <a:stretch>
            <a:fillRect/>
          </a:stretch>
        </p:blipFill>
        <p:spPr>
          <a:xfrm>
            <a:off x="10288270" y="-186690"/>
            <a:ext cx="1771650" cy="1691640"/>
          </a:xfrm>
          <a:prstGeom prst="rect">
            <a:avLst/>
          </a:prstGeom>
        </p:spPr>
      </p:pic>
    </p:spTree>
    <p:extLst>
      <p:ext uri="{BB962C8B-B14F-4D97-AF65-F5344CB8AC3E}">
        <p14:creationId xmlns:p14="http://schemas.microsoft.com/office/powerpoint/2010/main" val="885606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animBg="1"/>
      <p:bldP spid="5"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7982B1-5565-4633-A9A5-9207F34A147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A5119AFC-3EBB-4D4E-802E-86FF63265EC7}"/>
              </a:ext>
            </a:extLst>
          </p:cNvPr>
          <p:cNvSpPr>
            <a:spLocks noGrp="1"/>
          </p:cNvSpPr>
          <p:nvPr>
            <p:ph idx="1"/>
          </p:nvPr>
        </p:nvSpPr>
        <p:spPr/>
        <p:txBody>
          <a:bodyPr/>
          <a:lstStyle/>
          <a:p>
            <a:endParaRPr lang="en-US"/>
          </a:p>
        </p:txBody>
      </p:sp>
      <p:sp>
        <p:nvSpPr>
          <p:cNvPr id="4" name="Text Box 1">
            <a:extLst>
              <a:ext uri="{FF2B5EF4-FFF2-40B4-BE49-F238E27FC236}">
                <a16:creationId xmlns:a16="http://schemas.microsoft.com/office/drawing/2014/main" id="{E0C3ED40-E253-4DF8-A09E-E913B56F5883}"/>
              </a:ext>
            </a:extLst>
          </p:cNvPr>
          <p:cNvSpPr txBox="1"/>
          <p:nvPr/>
        </p:nvSpPr>
        <p:spPr>
          <a:xfrm>
            <a:off x="1714500" y="344805"/>
            <a:ext cx="10019665" cy="583565"/>
          </a:xfrm>
          <a:prstGeom prst="rect">
            <a:avLst/>
          </a:prstGeom>
          <a:noFill/>
        </p:spPr>
        <p:txBody>
          <a:bodyPr wrap="square" rtlCol="0">
            <a:spAutoFit/>
          </a:bodyPr>
          <a:lstStyle/>
          <a:p>
            <a:r>
              <a:rPr lang="en-US" sz="3200">
                <a:latin typeface="Arial-Rounded" panose="020B0500000000000000" pitchFamily="34" charset="0"/>
                <a:cs typeface="Arial-Rounded" panose="020B0500000000000000" pitchFamily="34" charset="0"/>
              </a:rPr>
              <a:t>2. Viết 3 - 4 câu kể về một giờ ra chơi ở trường em?</a:t>
            </a:r>
          </a:p>
        </p:txBody>
      </p:sp>
      <p:sp>
        <p:nvSpPr>
          <p:cNvPr id="5" name="Rounded Rectangle 2">
            <a:extLst>
              <a:ext uri="{FF2B5EF4-FFF2-40B4-BE49-F238E27FC236}">
                <a16:creationId xmlns:a16="http://schemas.microsoft.com/office/drawing/2014/main" id="{DBBDE164-1F05-4C3B-9150-AA03A765B050}"/>
              </a:ext>
            </a:extLst>
          </p:cNvPr>
          <p:cNvSpPr/>
          <p:nvPr/>
        </p:nvSpPr>
        <p:spPr>
          <a:xfrm>
            <a:off x="1409065" y="1612900"/>
            <a:ext cx="9717405" cy="414845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en-US" sz="2800" dirty="0" err="1">
                <a:latin typeface="Arial-Rounded" panose="020B0500000000000000" pitchFamily="34" charset="0"/>
                <a:cs typeface="Arial-Rounded" panose="020B0500000000000000" pitchFamily="34" charset="0"/>
              </a:rPr>
              <a:t>Tiếng</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trống</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báo</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hiệu</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giờ</a:t>
            </a:r>
            <a:r>
              <a:rPr lang="en-US" sz="2800" dirty="0">
                <a:latin typeface="Arial-Rounded" panose="020B0500000000000000" pitchFamily="34" charset="0"/>
                <a:cs typeface="Arial-Rounded" panose="020B0500000000000000" pitchFamily="34" charset="0"/>
              </a:rPr>
              <a:t> ra </a:t>
            </a:r>
            <a:r>
              <a:rPr lang="en-US" sz="2800" dirty="0" err="1">
                <a:latin typeface="Arial-Rounded" panose="020B0500000000000000" pitchFamily="34" charset="0"/>
                <a:cs typeface="Arial-Rounded" panose="020B0500000000000000" pitchFamily="34" charset="0"/>
              </a:rPr>
              <a:t>chơi</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đã</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đến</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Các</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em</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đứng</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lên</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chào</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cô</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rồi</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ùa</a:t>
            </a:r>
            <a:r>
              <a:rPr lang="en-US" sz="2800" dirty="0">
                <a:latin typeface="Arial-Rounded" panose="020B0500000000000000" pitchFamily="34" charset="0"/>
                <a:cs typeface="Arial-Rounded" panose="020B0500000000000000" pitchFamily="34" charset="0"/>
              </a:rPr>
              <a:t> ra </a:t>
            </a:r>
            <a:r>
              <a:rPr lang="en-US" sz="2800" dirty="0" err="1">
                <a:latin typeface="Arial-Rounded" panose="020B0500000000000000" pitchFamily="34" charset="0"/>
                <a:cs typeface="Arial-Rounded" panose="020B0500000000000000" pitchFamily="34" charset="0"/>
              </a:rPr>
              <a:t>sân</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như</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một</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đàn</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ong</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vỡ</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tổ</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Phút</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chốc</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sân</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trường</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đã</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rộn</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rã</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tiếng</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cười</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nói</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của</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mấy</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trăm</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học</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sinh</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đang</a:t>
            </a:r>
            <a:r>
              <a:rPr lang="en-US" sz="2800" dirty="0">
                <a:latin typeface="Arial-Rounded" panose="020B0500000000000000" pitchFamily="34" charset="0"/>
                <a:cs typeface="Arial-Rounded" panose="020B0500000000000000" pitchFamily="34" charset="0"/>
              </a:rPr>
              <a:t> tung </a:t>
            </a:r>
            <a:r>
              <a:rPr lang="en-US" sz="2800" dirty="0" err="1">
                <a:latin typeface="Arial-Rounded" panose="020B0500000000000000" pitchFamily="34" charset="0"/>
                <a:cs typeface="Arial-Rounded" panose="020B0500000000000000" pitchFamily="34" charset="0"/>
              </a:rPr>
              <a:t>tăng</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chạy</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nhảy</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Tiếng</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nói</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tiếng</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cười</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đùa</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tiếng</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chân</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chạy</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đã</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phá</a:t>
            </a:r>
            <a:r>
              <a:rPr lang="en-US" sz="2800" dirty="0">
                <a:latin typeface="Arial-Rounded" panose="020B0500000000000000" pitchFamily="34" charset="0"/>
                <a:cs typeface="Arial-Rounded" panose="020B0500000000000000" pitchFamily="34" charset="0"/>
              </a:rPr>
              <a:t> tan </a:t>
            </a:r>
            <a:r>
              <a:rPr lang="en-US" sz="2800" dirty="0" err="1">
                <a:latin typeface="Arial-Rounded" panose="020B0500000000000000" pitchFamily="34" charset="0"/>
                <a:cs typeface="Arial-Rounded" panose="020B0500000000000000" pitchFamily="34" charset="0"/>
              </a:rPr>
              <a:t>cái</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bầu</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không</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khí</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yên</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lặng</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Có</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bạn</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thì</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nô</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đùa</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chạy</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nhảy</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có</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bạn</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thì</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ngồi</a:t>
            </a:r>
            <a:r>
              <a:rPr lang="en-US" sz="2800" dirty="0">
                <a:latin typeface="Arial-Rounded" panose="020B0500000000000000" pitchFamily="34" charset="0"/>
                <a:cs typeface="Arial-Rounded" panose="020B0500000000000000" pitchFamily="34" charset="0"/>
              </a:rPr>
              <a:t> ở </a:t>
            </a:r>
            <a:r>
              <a:rPr lang="en-US" sz="2800" dirty="0" err="1">
                <a:latin typeface="Arial-Rounded" panose="020B0500000000000000" pitchFamily="34" charset="0"/>
                <a:cs typeface="Arial-Rounded" panose="020B0500000000000000" pitchFamily="34" charset="0"/>
              </a:rPr>
              <a:t>ghế</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đá</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đọc</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truyện</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hoặc</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cùng</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nhau</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nói</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chuyện</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rất</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vui</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vẻ</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Giờ</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chơi</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trôi</a:t>
            </a:r>
            <a:r>
              <a:rPr lang="en-US" sz="2800" dirty="0">
                <a:latin typeface="Arial-Rounded" panose="020B0500000000000000" pitchFamily="34" charset="0"/>
                <a:cs typeface="Arial-Rounded" panose="020B0500000000000000" pitchFamily="34" charset="0"/>
              </a:rPr>
              <a:t> qua </a:t>
            </a:r>
            <a:r>
              <a:rPr lang="en-US" sz="2800" dirty="0" err="1">
                <a:latin typeface="Arial-Rounded" panose="020B0500000000000000" pitchFamily="34" charset="0"/>
                <a:cs typeface="Arial-Rounded" panose="020B0500000000000000" pitchFamily="34" charset="0"/>
              </a:rPr>
              <a:t>nhanh</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chóng</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Tuy</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ngắn</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ngủi</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nhưng</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thật</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bổ</a:t>
            </a:r>
            <a:r>
              <a:rPr lang="en-US" sz="2800" dirty="0">
                <a:latin typeface="Arial-Rounded" panose="020B0500000000000000" pitchFamily="34" charset="0"/>
                <a:cs typeface="Arial-Rounded" panose="020B0500000000000000" pitchFamily="34" charset="0"/>
              </a:rPr>
              <a:t> </a:t>
            </a:r>
            <a:r>
              <a:rPr lang="en-US" sz="2800" dirty="0" err="1">
                <a:latin typeface="Arial-Rounded" panose="020B0500000000000000" pitchFamily="34" charset="0"/>
                <a:cs typeface="Arial-Rounded" panose="020B0500000000000000" pitchFamily="34" charset="0"/>
              </a:rPr>
              <a:t>ích</a:t>
            </a:r>
            <a:r>
              <a:rPr lang="en-US" sz="2800" dirty="0">
                <a:latin typeface="Arial-Rounded" panose="020B0500000000000000" pitchFamily="34" charset="0"/>
                <a:cs typeface="Arial-Rounded" panose="020B0500000000000000" pitchFamily="34" charset="0"/>
              </a:rPr>
              <a:t>.</a:t>
            </a:r>
          </a:p>
        </p:txBody>
      </p:sp>
      <p:pic>
        <p:nvPicPr>
          <p:cNvPr id="6" name="Content Placeholder 13" descr="logo">
            <a:extLst>
              <a:ext uri="{FF2B5EF4-FFF2-40B4-BE49-F238E27FC236}">
                <a16:creationId xmlns:a16="http://schemas.microsoft.com/office/drawing/2014/main" id="{8DE3E4B0-3C7B-42EC-9318-27AE741B1180}"/>
              </a:ext>
            </a:extLst>
          </p:cNvPr>
          <p:cNvPicPr>
            <a:picLocks noChangeAspect="1"/>
          </p:cNvPicPr>
          <p:nvPr/>
        </p:nvPicPr>
        <p:blipFill>
          <a:blip r:embed="rId2"/>
          <a:stretch>
            <a:fillRect/>
          </a:stretch>
        </p:blipFill>
        <p:spPr>
          <a:xfrm>
            <a:off x="10288270" y="-186690"/>
            <a:ext cx="1771650" cy="1691640"/>
          </a:xfrm>
          <a:prstGeom prst="rect">
            <a:avLst/>
          </a:prstGeom>
        </p:spPr>
      </p:pic>
    </p:spTree>
    <p:extLst>
      <p:ext uri="{BB962C8B-B14F-4D97-AF65-F5344CB8AC3E}">
        <p14:creationId xmlns:p14="http://schemas.microsoft.com/office/powerpoint/2010/main" val="419494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animBg="1"/>
      <p:bldP spid="5"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8680" y="1614964"/>
            <a:ext cx="5563553" cy="3628073"/>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9765" t="5074" r="12177" b="15106"/>
          <a:stretch>
            <a:fillRect/>
          </a:stretch>
        </p:blipFill>
        <p:spPr>
          <a:xfrm flipH="1">
            <a:off x="2497400" y="2420323"/>
            <a:ext cx="2983258" cy="2470902"/>
          </a:xfrm>
          <a:prstGeom prst="rect">
            <a:avLst/>
          </a:prstGeom>
        </p:spPr>
      </p:pic>
      <p:sp>
        <p:nvSpPr>
          <p:cNvPr id="5" name="Rectangle 4"/>
          <p:cNvSpPr/>
          <p:nvPr/>
        </p:nvSpPr>
        <p:spPr>
          <a:xfrm>
            <a:off x="6230784" y="3137687"/>
            <a:ext cx="2728825" cy="582627"/>
          </a:xfrm>
          <a:prstGeom prst="rect">
            <a:avLst/>
          </a:prstGeom>
          <a:noFill/>
        </p:spPr>
        <p:txBody>
          <a:bodyPr wrap="none" lIns="68580" tIns="34290" rIns="68580" bIns="34290">
            <a:prstTxWarp prst="textArchDown">
              <a:avLst/>
            </a:prstTxWarp>
            <a:spAutoFit/>
          </a:bodyPr>
          <a:lstStyle/>
          <a:p>
            <a:pPr algn="ctr"/>
            <a:r>
              <a:rPr lang="en-US" sz="6000" b="1" cap="none" spc="0" dirty="0">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rPr>
              <a:t>Đọc mở rộng</a:t>
            </a:r>
          </a:p>
        </p:txBody>
      </p:sp>
    </p:spTree>
  </p:cSld>
  <p:clrMapOvr>
    <a:masterClrMapping/>
  </p:clrMapOvr>
  <p:transition advClick="0"/>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367116-810A-4009-9636-013F0F1BA132}"/>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DAC0082-FF66-452B-8D6A-D6755372124D}"/>
              </a:ext>
            </a:extLst>
          </p:cNvPr>
          <p:cNvSpPr>
            <a:spLocks noGrp="1"/>
          </p:cNvSpPr>
          <p:nvPr>
            <p:ph idx="1"/>
          </p:nvPr>
        </p:nvSpPr>
        <p:spPr/>
        <p:txBody>
          <a:bodyPr/>
          <a:lstStyle/>
          <a:p>
            <a:endParaRPr lang="en-US"/>
          </a:p>
        </p:txBody>
      </p:sp>
      <p:sp>
        <p:nvSpPr>
          <p:cNvPr id="4" name="Text Box 1">
            <a:extLst>
              <a:ext uri="{FF2B5EF4-FFF2-40B4-BE49-F238E27FC236}">
                <a16:creationId xmlns:a16="http://schemas.microsoft.com/office/drawing/2014/main" id="{85430622-D8E0-4234-A4FD-1E14883884D9}"/>
              </a:ext>
            </a:extLst>
          </p:cNvPr>
          <p:cNvSpPr txBox="1"/>
          <p:nvPr/>
        </p:nvSpPr>
        <p:spPr>
          <a:xfrm>
            <a:off x="1714500" y="527685"/>
            <a:ext cx="10019665" cy="583565"/>
          </a:xfrm>
          <a:prstGeom prst="rect">
            <a:avLst/>
          </a:prstGeom>
          <a:noFill/>
        </p:spPr>
        <p:txBody>
          <a:bodyPr wrap="square" rtlCol="0">
            <a:spAutoFit/>
          </a:bodyPr>
          <a:lstStyle/>
          <a:p>
            <a:r>
              <a:rPr lang="en-US" sz="3200">
                <a:latin typeface="Arial-Rounded" panose="020B0500000000000000" pitchFamily="34" charset="0"/>
                <a:cs typeface="Arial-Rounded" panose="020B0500000000000000" pitchFamily="34" charset="0"/>
              </a:rPr>
              <a:t>2. Nói với bạn về hoạt động mà em yêu thích?</a:t>
            </a:r>
          </a:p>
        </p:txBody>
      </p:sp>
      <p:pic>
        <p:nvPicPr>
          <p:cNvPr id="5" name="Picture 4">
            <a:extLst>
              <a:ext uri="{FF2B5EF4-FFF2-40B4-BE49-F238E27FC236}">
                <a16:creationId xmlns:a16="http://schemas.microsoft.com/office/drawing/2014/main" id="{2F879524-F80E-4696-AA3F-4E539E805900}"/>
              </a:ext>
            </a:extLst>
          </p:cNvPr>
          <p:cNvPicPr>
            <a:picLocks noChangeAspect="1"/>
          </p:cNvPicPr>
          <p:nvPr/>
        </p:nvPicPr>
        <p:blipFill>
          <a:blip r:embed="rId2"/>
          <a:stretch>
            <a:fillRect/>
          </a:stretch>
        </p:blipFill>
        <p:spPr>
          <a:xfrm>
            <a:off x="1651000" y="1647190"/>
            <a:ext cx="8788400" cy="3321050"/>
          </a:xfrm>
          <a:prstGeom prst="rect">
            <a:avLst/>
          </a:prstGeom>
        </p:spPr>
      </p:pic>
      <p:pic>
        <p:nvPicPr>
          <p:cNvPr id="6" name="Content Placeholder 13" descr="logo">
            <a:extLst>
              <a:ext uri="{FF2B5EF4-FFF2-40B4-BE49-F238E27FC236}">
                <a16:creationId xmlns:a16="http://schemas.microsoft.com/office/drawing/2014/main" id="{2D2FC86C-D0F6-4BC7-8AFB-CF916E02B70B}"/>
              </a:ext>
            </a:extLst>
          </p:cNvPr>
          <p:cNvPicPr>
            <a:picLocks noChangeAspect="1"/>
          </p:cNvPicPr>
          <p:nvPr/>
        </p:nvPicPr>
        <p:blipFill>
          <a:blip r:embed="rId3"/>
          <a:stretch>
            <a:fillRect/>
          </a:stretch>
        </p:blipFill>
        <p:spPr>
          <a:xfrm>
            <a:off x="10288270" y="-186690"/>
            <a:ext cx="1771650" cy="1691640"/>
          </a:xfrm>
          <a:prstGeom prst="rect">
            <a:avLst/>
          </a:prstGeom>
        </p:spPr>
      </p:pic>
    </p:spTree>
    <p:extLst>
      <p:ext uri="{BB962C8B-B14F-4D97-AF65-F5344CB8AC3E}">
        <p14:creationId xmlns:p14="http://schemas.microsoft.com/office/powerpoint/2010/main" val="2435654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2"/>
          <p:cNvPicPr>
            <a:picLocks noChangeAspect="1"/>
          </p:cNvPicPr>
          <p:nvPr/>
        </p:nvPicPr>
        <p:blipFill>
          <a:blip r:embed="rId3" cstate="screen"/>
          <a:stretch>
            <a:fillRect/>
          </a:stretch>
        </p:blipFill>
        <p:spPr>
          <a:xfrm rot="16200000" flipV="1">
            <a:off x="2637125" y="-2667000"/>
            <a:ext cx="6858000" cy="12192000"/>
          </a:xfrm>
          <a:prstGeom prst="rect">
            <a:avLst/>
          </a:prstGeom>
        </p:spPr>
      </p:pic>
      <p:sp>
        <p:nvSpPr>
          <p:cNvPr id="21" name="20"/>
          <p:cNvSpPr/>
          <p:nvPr/>
        </p:nvSpPr>
        <p:spPr>
          <a:xfrm>
            <a:off x="4275390" y="2197892"/>
            <a:ext cx="5332043" cy="2462213"/>
          </a:xfrm>
          <a:prstGeom prst="rect">
            <a:avLst/>
          </a:prstGeom>
          <a:noFill/>
          <a:ln>
            <a:noFill/>
          </a:ln>
        </p:spPr>
        <p:txBody>
          <a:bodyPr vert="horz" wrap="square" lIns="0" tIns="0" rIns="0" bIns="0" numCol="1" anchor="t" anchorCtr="0" compatLnSpc="1">
            <a:spAutoFit/>
          </a:bodyPr>
          <a:lstStyle/>
          <a:p>
            <a:pPr algn="ctr"/>
            <a:r>
              <a:rPr lang="en-US" sz="8000" b="1" kern="10"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cs typeface="Times New Roman" panose="02020603050405020304"/>
              </a:rPr>
              <a:t>CỦNG CỐ BÀI HỌC</a:t>
            </a:r>
          </a:p>
        </p:txBody>
      </p:sp>
      <p:pic>
        <p:nvPicPr>
          <p:cNvPr id="18" name="Picture 2" descr="Kết nối tri thức với cuộc số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4902" y="-27809"/>
            <a:ext cx="1422400" cy="1422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grpSp>
        <p:nvGrpSpPr>
          <p:cNvPr id="14" name="Group 13"/>
          <p:cNvGrpSpPr/>
          <p:nvPr/>
        </p:nvGrpSpPr>
        <p:grpSpPr>
          <a:xfrm>
            <a:off x="0" y="6557554"/>
            <a:ext cx="12194509" cy="328254"/>
            <a:chOff x="0" y="6557554"/>
            <a:chExt cx="12194509" cy="328254"/>
          </a:xfrm>
        </p:grpSpPr>
        <p:sp>
          <p:nvSpPr>
            <p:cNvPr id="15" name="Rectangle 14"/>
            <p:cNvSpPr/>
            <p:nvPr/>
          </p:nvSpPr>
          <p:spPr>
            <a:xfrm>
              <a:off x="2418028" y="6557554"/>
              <a:ext cx="2426910" cy="328254"/>
            </a:xfrm>
            <a:prstGeom prst="rect">
              <a:avLst/>
            </a:pr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826269" y="6557554"/>
              <a:ext cx="2479712" cy="328254"/>
            </a:xfrm>
            <a:prstGeom prst="rect">
              <a:avLst/>
            </a:prstGeom>
            <a:solidFill>
              <a:srgbClr val="ED2F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7300745" y="6557554"/>
              <a:ext cx="2479712" cy="328254"/>
            </a:xfrm>
            <a:prstGeom prst="rect">
              <a:avLst/>
            </a:prstGeom>
            <a:solidFill>
              <a:srgbClr val="F15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9714797" y="6557554"/>
              <a:ext cx="2479712" cy="328254"/>
            </a:xfrm>
            <a:prstGeom prst="rect">
              <a:avLst/>
            </a:pr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0" y="6557554"/>
              <a:ext cx="2426910" cy="328254"/>
            </a:xfrm>
            <a:prstGeom prst="rect">
              <a:avLst/>
            </a:prstGeom>
            <a:solidFill>
              <a:srgbClr val="F15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5" name="18"/>
          <p:cNvPicPr>
            <a:picLocks noChangeAspect="1"/>
          </p:cNvPicPr>
          <p:nvPr/>
        </p:nvPicPr>
        <p:blipFill rotWithShape="1">
          <a:blip r:embed="rId5" cstate="screen"/>
          <a:srcRect/>
          <a:stretch>
            <a:fillRect/>
          </a:stretch>
        </p:blipFill>
        <p:spPr>
          <a:xfrm>
            <a:off x="9714797" y="3429000"/>
            <a:ext cx="2263295" cy="3827929"/>
          </a:xfrm>
          <a:prstGeom prst="rect">
            <a:avLst/>
          </a:prstGeom>
        </p:spPr>
      </p:pic>
      <p:sp>
        <p:nvSpPr>
          <p:cNvPr id="5" name="Rectangle: Rounded Corners 4"/>
          <p:cNvSpPr/>
          <p:nvPr/>
        </p:nvSpPr>
        <p:spPr>
          <a:xfrm>
            <a:off x="-29682" y="5927821"/>
            <a:ext cx="3668232" cy="930349"/>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Liên</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hệ</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giáo</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án</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FB: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Hương</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Thảo</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Gmail: tranthao121006@gmail.com</a:t>
            </a:r>
          </a:p>
        </p:txBody>
      </p:sp>
      <p:sp>
        <p:nvSpPr>
          <p:cNvPr id="2" name="Content Placeholder 1"/>
          <p:cNvSpPr>
            <a:spLocks noGrp="1"/>
          </p:cNvSpPr>
          <p:nvPr>
            <p:ph sz="half" idx="1"/>
          </p:nvPr>
        </p:nvSpPr>
        <p:spPr/>
        <p:txBody>
          <a:bodyPr/>
          <a:lstStyle/>
          <a:p>
            <a:endParaRPr 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by="(-#ppt_w*2)" calcmode="lin" valueType="num">
                                      <p:cBhvr rctx="PPT">
                                        <p:cTn id="7" dur="300" autoRev="1" fill="hold">
                                          <p:stCondLst>
                                            <p:cond delay="0"/>
                                          </p:stCondLst>
                                        </p:cTn>
                                        <p:tgtEl>
                                          <p:spTgt spid="21"/>
                                        </p:tgtEl>
                                        <p:attrNameLst>
                                          <p:attrName>ppt_w</p:attrName>
                                        </p:attrNameLst>
                                      </p:cBhvr>
                                    </p:anim>
                                    <p:anim by="(#ppt_w*0.50)" calcmode="lin" valueType="num">
                                      <p:cBhvr>
                                        <p:cTn id="8" dur="300" decel="50000" autoRev="1" fill="hold">
                                          <p:stCondLst>
                                            <p:cond delay="0"/>
                                          </p:stCondLst>
                                        </p:cTn>
                                        <p:tgtEl>
                                          <p:spTgt spid="21"/>
                                        </p:tgtEl>
                                        <p:attrNameLst>
                                          <p:attrName>ppt_x</p:attrName>
                                        </p:attrNameLst>
                                      </p:cBhvr>
                                    </p:anim>
                                    <p:anim from="(-#ppt_h/2)" to="(#ppt_y)" calcmode="lin" valueType="num">
                                      <p:cBhvr>
                                        <p:cTn id="9" dur="600" fill="hold">
                                          <p:stCondLst>
                                            <p:cond delay="0"/>
                                          </p:stCondLst>
                                        </p:cTn>
                                        <p:tgtEl>
                                          <p:spTgt spid="21"/>
                                        </p:tgtEl>
                                        <p:attrNameLst>
                                          <p:attrName>ppt_y</p:attrName>
                                        </p:attrNameLst>
                                      </p:cBhvr>
                                    </p:anim>
                                    <p:animRot by="21600000">
                                      <p:cBhvr>
                                        <p:cTn id="10" dur="600" fill="hold">
                                          <p:stCondLst>
                                            <p:cond delay="0"/>
                                          </p:stCondLst>
                                        </p:cTn>
                                        <p:tgtEl>
                                          <p:spTgt spid="21"/>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par>
                                <p:cTn id="16" presetID="16" presetClass="entr" presetSubtype="21"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5" grpId="0" bldLvl="0" animBg="1"/>
      <p:bldP spid="5"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4"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r="800" b="9546"/>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V.A – Tiếng Chim Kêu (mp3cut.ne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049000" y="-2133600"/>
            <a:ext cx="609600" cy="609600"/>
          </a:xfrm>
          <a:prstGeom prst="rect">
            <a:avLst/>
          </a:prstGeom>
        </p:spPr>
      </p:pic>
      <p:grpSp>
        <p:nvGrpSpPr>
          <p:cNvPr id="9" name="Group 8"/>
          <p:cNvGrpSpPr/>
          <p:nvPr/>
        </p:nvGrpSpPr>
        <p:grpSpPr>
          <a:xfrm>
            <a:off x="-7888486" y="534811"/>
            <a:ext cx="6593086" cy="3686085"/>
            <a:chOff x="-182990" y="575905"/>
            <a:chExt cx="4850517" cy="3686085"/>
          </a:xfrm>
        </p:grpSpPr>
        <p:pic>
          <p:nvPicPr>
            <p:cNvPr id="10" name="Picture 2"/>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5954" b="89967" l="0" r="100000">
                          <a14:foregroundMark x1="45000" y1="19735" x2="48000" y2="24035"/>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182990" y="575905"/>
              <a:ext cx="4064041" cy="3686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Freeform 10"/>
            <p:cNvSpPr/>
            <p:nvPr/>
          </p:nvSpPr>
          <p:spPr>
            <a:xfrm>
              <a:off x="1849031" y="1706880"/>
              <a:ext cx="2818496" cy="2148840"/>
            </a:xfrm>
            <a:custGeom>
              <a:avLst/>
              <a:gdLst>
                <a:gd name="connsiteX0" fmla="*/ 289560 w 2606040"/>
                <a:gd name="connsiteY0" fmla="*/ 0 h 2148840"/>
                <a:gd name="connsiteX1" fmla="*/ 320040 w 2606040"/>
                <a:gd name="connsiteY1" fmla="*/ 76200 h 2148840"/>
                <a:gd name="connsiteX2" fmla="*/ 335280 w 2606040"/>
                <a:gd name="connsiteY2" fmla="*/ 121920 h 2148840"/>
                <a:gd name="connsiteX3" fmla="*/ 320040 w 2606040"/>
                <a:gd name="connsiteY3" fmla="*/ 457200 h 2148840"/>
                <a:gd name="connsiteX4" fmla="*/ 274320 w 2606040"/>
                <a:gd name="connsiteY4" fmla="*/ 624840 h 2148840"/>
                <a:gd name="connsiteX5" fmla="*/ 228600 w 2606040"/>
                <a:gd name="connsiteY5" fmla="*/ 762000 h 2148840"/>
                <a:gd name="connsiteX6" fmla="*/ 213360 w 2606040"/>
                <a:gd name="connsiteY6" fmla="*/ 807720 h 2148840"/>
                <a:gd name="connsiteX7" fmla="*/ 182880 w 2606040"/>
                <a:gd name="connsiteY7" fmla="*/ 853440 h 2148840"/>
                <a:gd name="connsiteX8" fmla="*/ 167640 w 2606040"/>
                <a:gd name="connsiteY8" fmla="*/ 899160 h 2148840"/>
                <a:gd name="connsiteX9" fmla="*/ 121920 w 2606040"/>
                <a:gd name="connsiteY9" fmla="*/ 960120 h 2148840"/>
                <a:gd name="connsiteX10" fmla="*/ 76200 w 2606040"/>
                <a:gd name="connsiteY10" fmla="*/ 1097280 h 2148840"/>
                <a:gd name="connsiteX11" fmla="*/ 60960 w 2606040"/>
                <a:gd name="connsiteY11" fmla="*/ 1143000 h 2148840"/>
                <a:gd name="connsiteX12" fmla="*/ 30480 w 2606040"/>
                <a:gd name="connsiteY12" fmla="*/ 1188720 h 2148840"/>
                <a:gd name="connsiteX13" fmla="*/ 0 w 2606040"/>
                <a:gd name="connsiteY13" fmla="*/ 1310640 h 2148840"/>
                <a:gd name="connsiteX14" fmla="*/ 15240 w 2606040"/>
                <a:gd name="connsiteY14" fmla="*/ 1630680 h 2148840"/>
                <a:gd name="connsiteX15" fmla="*/ 45720 w 2606040"/>
                <a:gd name="connsiteY15" fmla="*/ 1676400 h 2148840"/>
                <a:gd name="connsiteX16" fmla="*/ 91440 w 2606040"/>
                <a:gd name="connsiteY16" fmla="*/ 1767840 h 2148840"/>
                <a:gd name="connsiteX17" fmla="*/ 182880 w 2606040"/>
                <a:gd name="connsiteY17" fmla="*/ 1828800 h 2148840"/>
                <a:gd name="connsiteX18" fmla="*/ 289560 w 2606040"/>
                <a:gd name="connsiteY18" fmla="*/ 1965960 h 2148840"/>
                <a:gd name="connsiteX19" fmla="*/ 335280 w 2606040"/>
                <a:gd name="connsiteY19" fmla="*/ 1981200 h 2148840"/>
                <a:gd name="connsiteX20" fmla="*/ 381000 w 2606040"/>
                <a:gd name="connsiteY20" fmla="*/ 2011680 h 2148840"/>
                <a:gd name="connsiteX21" fmla="*/ 548640 w 2606040"/>
                <a:gd name="connsiteY21" fmla="*/ 2057400 h 2148840"/>
                <a:gd name="connsiteX22" fmla="*/ 777240 w 2606040"/>
                <a:gd name="connsiteY22" fmla="*/ 2103120 h 2148840"/>
                <a:gd name="connsiteX23" fmla="*/ 960120 w 2606040"/>
                <a:gd name="connsiteY23" fmla="*/ 2133600 h 2148840"/>
                <a:gd name="connsiteX24" fmla="*/ 1051560 w 2606040"/>
                <a:gd name="connsiteY24" fmla="*/ 2148840 h 2148840"/>
                <a:gd name="connsiteX25" fmla="*/ 1478280 w 2606040"/>
                <a:gd name="connsiteY25" fmla="*/ 2133600 h 2148840"/>
                <a:gd name="connsiteX26" fmla="*/ 1584960 w 2606040"/>
                <a:gd name="connsiteY26" fmla="*/ 2118360 h 2148840"/>
                <a:gd name="connsiteX27" fmla="*/ 1630680 w 2606040"/>
                <a:gd name="connsiteY27" fmla="*/ 2103120 h 2148840"/>
                <a:gd name="connsiteX28" fmla="*/ 1981200 w 2606040"/>
                <a:gd name="connsiteY28" fmla="*/ 2087880 h 2148840"/>
                <a:gd name="connsiteX29" fmla="*/ 2072640 w 2606040"/>
                <a:gd name="connsiteY29" fmla="*/ 2057400 h 2148840"/>
                <a:gd name="connsiteX30" fmla="*/ 2118360 w 2606040"/>
                <a:gd name="connsiteY30" fmla="*/ 2042160 h 2148840"/>
                <a:gd name="connsiteX31" fmla="*/ 2209800 w 2606040"/>
                <a:gd name="connsiteY31" fmla="*/ 1981200 h 2148840"/>
                <a:gd name="connsiteX32" fmla="*/ 2240280 w 2606040"/>
                <a:gd name="connsiteY32" fmla="*/ 1935480 h 2148840"/>
                <a:gd name="connsiteX33" fmla="*/ 2286000 w 2606040"/>
                <a:gd name="connsiteY33" fmla="*/ 1920240 h 2148840"/>
                <a:gd name="connsiteX34" fmla="*/ 2346960 w 2606040"/>
                <a:gd name="connsiteY34" fmla="*/ 1859280 h 2148840"/>
                <a:gd name="connsiteX35" fmla="*/ 2377440 w 2606040"/>
                <a:gd name="connsiteY35" fmla="*/ 1813560 h 2148840"/>
                <a:gd name="connsiteX36" fmla="*/ 2392680 w 2606040"/>
                <a:gd name="connsiteY36" fmla="*/ 1767840 h 2148840"/>
                <a:gd name="connsiteX37" fmla="*/ 2453640 w 2606040"/>
                <a:gd name="connsiteY37" fmla="*/ 1676400 h 2148840"/>
                <a:gd name="connsiteX38" fmla="*/ 2484120 w 2606040"/>
                <a:gd name="connsiteY38" fmla="*/ 1630680 h 2148840"/>
                <a:gd name="connsiteX39" fmla="*/ 2514600 w 2606040"/>
                <a:gd name="connsiteY39" fmla="*/ 1584960 h 2148840"/>
                <a:gd name="connsiteX40" fmla="*/ 2529840 w 2606040"/>
                <a:gd name="connsiteY40" fmla="*/ 1539240 h 2148840"/>
                <a:gd name="connsiteX41" fmla="*/ 2560320 w 2606040"/>
                <a:gd name="connsiteY41" fmla="*/ 1417320 h 2148840"/>
                <a:gd name="connsiteX42" fmla="*/ 2575560 w 2606040"/>
                <a:gd name="connsiteY42" fmla="*/ 1371600 h 2148840"/>
                <a:gd name="connsiteX43" fmla="*/ 2590800 w 2606040"/>
                <a:gd name="connsiteY43" fmla="*/ 1264920 h 2148840"/>
                <a:gd name="connsiteX44" fmla="*/ 2606040 w 2606040"/>
                <a:gd name="connsiteY44" fmla="*/ 1219200 h 2148840"/>
                <a:gd name="connsiteX45" fmla="*/ 2590800 w 2606040"/>
                <a:gd name="connsiteY45" fmla="*/ 822960 h 2148840"/>
                <a:gd name="connsiteX46" fmla="*/ 2545080 w 2606040"/>
                <a:gd name="connsiteY46" fmla="*/ 685800 h 2148840"/>
                <a:gd name="connsiteX47" fmla="*/ 2499360 w 2606040"/>
                <a:gd name="connsiteY47" fmla="*/ 655320 h 2148840"/>
                <a:gd name="connsiteX48" fmla="*/ 2484120 w 2606040"/>
                <a:gd name="connsiteY48" fmla="*/ 609600 h 2148840"/>
                <a:gd name="connsiteX49" fmla="*/ 2301240 w 2606040"/>
                <a:gd name="connsiteY49" fmla="*/ 457200 h 2148840"/>
                <a:gd name="connsiteX50" fmla="*/ 2087880 w 2606040"/>
                <a:gd name="connsiteY50" fmla="*/ 411480 h 2148840"/>
                <a:gd name="connsiteX51" fmla="*/ 2026920 w 2606040"/>
                <a:gd name="connsiteY51" fmla="*/ 396240 h 2148840"/>
                <a:gd name="connsiteX52" fmla="*/ 1950720 w 2606040"/>
                <a:gd name="connsiteY52" fmla="*/ 381000 h 2148840"/>
                <a:gd name="connsiteX53" fmla="*/ 1905000 w 2606040"/>
                <a:gd name="connsiteY53" fmla="*/ 365760 h 2148840"/>
                <a:gd name="connsiteX54" fmla="*/ 1706880 w 2606040"/>
                <a:gd name="connsiteY54" fmla="*/ 335280 h 2148840"/>
                <a:gd name="connsiteX55" fmla="*/ 1615440 w 2606040"/>
                <a:gd name="connsiteY55" fmla="*/ 320040 h 2148840"/>
                <a:gd name="connsiteX56" fmla="*/ 1493520 w 2606040"/>
                <a:gd name="connsiteY56" fmla="*/ 304800 h 2148840"/>
                <a:gd name="connsiteX57" fmla="*/ 1249680 w 2606040"/>
                <a:gd name="connsiteY57" fmla="*/ 274320 h 2148840"/>
                <a:gd name="connsiteX58" fmla="*/ 1203960 w 2606040"/>
                <a:gd name="connsiteY58" fmla="*/ 259080 h 2148840"/>
                <a:gd name="connsiteX59" fmla="*/ 1066800 w 2606040"/>
                <a:gd name="connsiteY59" fmla="*/ 228600 h 2148840"/>
                <a:gd name="connsiteX60" fmla="*/ 960120 w 2606040"/>
                <a:gd name="connsiteY60" fmla="*/ 213360 h 2148840"/>
                <a:gd name="connsiteX61" fmla="*/ 838200 w 2606040"/>
                <a:gd name="connsiteY61" fmla="*/ 182880 h 2148840"/>
                <a:gd name="connsiteX62" fmla="*/ 792480 w 2606040"/>
                <a:gd name="connsiteY62" fmla="*/ 152400 h 2148840"/>
                <a:gd name="connsiteX63" fmla="*/ 701040 w 2606040"/>
                <a:gd name="connsiteY63" fmla="*/ 121920 h 2148840"/>
                <a:gd name="connsiteX64" fmla="*/ 655320 w 2606040"/>
                <a:gd name="connsiteY64" fmla="*/ 106680 h 2148840"/>
                <a:gd name="connsiteX65" fmla="*/ 594360 w 2606040"/>
                <a:gd name="connsiteY65" fmla="*/ 76200 h 2148840"/>
                <a:gd name="connsiteX66" fmla="*/ 335280 w 2606040"/>
                <a:gd name="connsiteY66" fmla="*/ 45720 h 2148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606040" h="2148840">
                  <a:moveTo>
                    <a:pt x="289560" y="0"/>
                  </a:moveTo>
                  <a:cubicBezTo>
                    <a:pt x="299720" y="25400"/>
                    <a:pt x="310434" y="50585"/>
                    <a:pt x="320040" y="76200"/>
                  </a:cubicBezTo>
                  <a:cubicBezTo>
                    <a:pt x="325681" y="91242"/>
                    <a:pt x="335280" y="105856"/>
                    <a:pt x="335280" y="121920"/>
                  </a:cubicBezTo>
                  <a:cubicBezTo>
                    <a:pt x="335280" y="233795"/>
                    <a:pt x="328304" y="345630"/>
                    <a:pt x="320040" y="457200"/>
                  </a:cubicBezTo>
                  <a:cubicBezTo>
                    <a:pt x="315937" y="512591"/>
                    <a:pt x="291362" y="573713"/>
                    <a:pt x="274320" y="624840"/>
                  </a:cubicBezTo>
                  <a:lnTo>
                    <a:pt x="228600" y="762000"/>
                  </a:lnTo>
                  <a:cubicBezTo>
                    <a:pt x="223520" y="777240"/>
                    <a:pt x="222271" y="794354"/>
                    <a:pt x="213360" y="807720"/>
                  </a:cubicBezTo>
                  <a:cubicBezTo>
                    <a:pt x="203200" y="822960"/>
                    <a:pt x="191071" y="837057"/>
                    <a:pt x="182880" y="853440"/>
                  </a:cubicBezTo>
                  <a:cubicBezTo>
                    <a:pt x="175696" y="867808"/>
                    <a:pt x="175610" y="885212"/>
                    <a:pt x="167640" y="899160"/>
                  </a:cubicBezTo>
                  <a:cubicBezTo>
                    <a:pt x="155038" y="921213"/>
                    <a:pt x="137160" y="939800"/>
                    <a:pt x="121920" y="960120"/>
                  </a:cubicBezTo>
                  <a:lnTo>
                    <a:pt x="76200" y="1097280"/>
                  </a:lnTo>
                  <a:cubicBezTo>
                    <a:pt x="71120" y="1112520"/>
                    <a:pt x="69871" y="1129634"/>
                    <a:pt x="60960" y="1143000"/>
                  </a:cubicBezTo>
                  <a:cubicBezTo>
                    <a:pt x="50800" y="1158240"/>
                    <a:pt x="38671" y="1172337"/>
                    <a:pt x="30480" y="1188720"/>
                  </a:cubicBezTo>
                  <a:cubicBezTo>
                    <a:pt x="14859" y="1219962"/>
                    <a:pt x="5797" y="1281657"/>
                    <a:pt x="0" y="1310640"/>
                  </a:cubicBezTo>
                  <a:cubicBezTo>
                    <a:pt x="5080" y="1417320"/>
                    <a:pt x="1993" y="1524704"/>
                    <a:pt x="15240" y="1630680"/>
                  </a:cubicBezTo>
                  <a:cubicBezTo>
                    <a:pt x="17512" y="1648855"/>
                    <a:pt x="37529" y="1660017"/>
                    <a:pt x="45720" y="1676400"/>
                  </a:cubicBezTo>
                  <a:cubicBezTo>
                    <a:pt x="66254" y="1717468"/>
                    <a:pt x="52617" y="1733870"/>
                    <a:pt x="91440" y="1767840"/>
                  </a:cubicBezTo>
                  <a:cubicBezTo>
                    <a:pt x="119009" y="1791963"/>
                    <a:pt x="182880" y="1828800"/>
                    <a:pt x="182880" y="1828800"/>
                  </a:cubicBezTo>
                  <a:cubicBezTo>
                    <a:pt x="202173" y="1886680"/>
                    <a:pt x="212461" y="1940260"/>
                    <a:pt x="289560" y="1965960"/>
                  </a:cubicBezTo>
                  <a:cubicBezTo>
                    <a:pt x="304800" y="1971040"/>
                    <a:pt x="320912" y="1974016"/>
                    <a:pt x="335280" y="1981200"/>
                  </a:cubicBezTo>
                  <a:cubicBezTo>
                    <a:pt x="351663" y="1989391"/>
                    <a:pt x="364262" y="2004241"/>
                    <a:pt x="381000" y="2011680"/>
                  </a:cubicBezTo>
                  <a:cubicBezTo>
                    <a:pt x="478526" y="2055025"/>
                    <a:pt x="455841" y="2032091"/>
                    <a:pt x="548640" y="2057400"/>
                  </a:cubicBezTo>
                  <a:cubicBezTo>
                    <a:pt x="734376" y="2108055"/>
                    <a:pt x="535620" y="2076273"/>
                    <a:pt x="777240" y="2103120"/>
                  </a:cubicBezTo>
                  <a:cubicBezTo>
                    <a:pt x="872542" y="2134887"/>
                    <a:pt x="789980" y="2110915"/>
                    <a:pt x="960120" y="2133600"/>
                  </a:cubicBezTo>
                  <a:cubicBezTo>
                    <a:pt x="990749" y="2137684"/>
                    <a:pt x="1021080" y="2143760"/>
                    <a:pt x="1051560" y="2148840"/>
                  </a:cubicBezTo>
                  <a:cubicBezTo>
                    <a:pt x="1193800" y="2143760"/>
                    <a:pt x="1336181" y="2141720"/>
                    <a:pt x="1478280" y="2133600"/>
                  </a:cubicBezTo>
                  <a:cubicBezTo>
                    <a:pt x="1514143" y="2131551"/>
                    <a:pt x="1549737" y="2125405"/>
                    <a:pt x="1584960" y="2118360"/>
                  </a:cubicBezTo>
                  <a:cubicBezTo>
                    <a:pt x="1600712" y="2115210"/>
                    <a:pt x="1614663" y="2104352"/>
                    <a:pt x="1630680" y="2103120"/>
                  </a:cubicBezTo>
                  <a:cubicBezTo>
                    <a:pt x="1747286" y="2094150"/>
                    <a:pt x="1864360" y="2092960"/>
                    <a:pt x="1981200" y="2087880"/>
                  </a:cubicBezTo>
                  <a:lnTo>
                    <a:pt x="2072640" y="2057400"/>
                  </a:lnTo>
                  <a:cubicBezTo>
                    <a:pt x="2087880" y="2052320"/>
                    <a:pt x="2104994" y="2051071"/>
                    <a:pt x="2118360" y="2042160"/>
                  </a:cubicBezTo>
                  <a:lnTo>
                    <a:pt x="2209800" y="1981200"/>
                  </a:lnTo>
                  <a:cubicBezTo>
                    <a:pt x="2219960" y="1965960"/>
                    <a:pt x="2225977" y="1946922"/>
                    <a:pt x="2240280" y="1935480"/>
                  </a:cubicBezTo>
                  <a:cubicBezTo>
                    <a:pt x="2252824" y="1925445"/>
                    <a:pt x="2274641" y="1931599"/>
                    <a:pt x="2286000" y="1920240"/>
                  </a:cubicBezTo>
                  <a:cubicBezTo>
                    <a:pt x="2367280" y="1838960"/>
                    <a:pt x="2225040" y="1899920"/>
                    <a:pt x="2346960" y="1859280"/>
                  </a:cubicBezTo>
                  <a:cubicBezTo>
                    <a:pt x="2357120" y="1844040"/>
                    <a:pt x="2369249" y="1829943"/>
                    <a:pt x="2377440" y="1813560"/>
                  </a:cubicBezTo>
                  <a:cubicBezTo>
                    <a:pt x="2384624" y="1799192"/>
                    <a:pt x="2384878" y="1781883"/>
                    <a:pt x="2392680" y="1767840"/>
                  </a:cubicBezTo>
                  <a:cubicBezTo>
                    <a:pt x="2410470" y="1735818"/>
                    <a:pt x="2433320" y="1706880"/>
                    <a:pt x="2453640" y="1676400"/>
                  </a:cubicBezTo>
                  <a:lnTo>
                    <a:pt x="2484120" y="1630680"/>
                  </a:lnTo>
                  <a:cubicBezTo>
                    <a:pt x="2494280" y="1615440"/>
                    <a:pt x="2508808" y="1602336"/>
                    <a:pt x="2514600" y="1584960"/>
                  </a:cubicBezTo>
                  <a:cubicBezTo>
                    <a:pt x="2519680" y="1569720"/>
                    <a:pt x="2525613" y="1554738"/>
                    <a:pt x="2529840" y="1539240"/>
                  </a:cubicBezTo>
                  <a:cubicBezTo>
                    <a:pt x="2540862" y="1498825"/>
                    <a:pt x="2547073" y="1457061"/>
                    <a:pt x="2560320" y="1417320"/>
                  </a:cubicBezTo>
                  <a:lnTo>
                    <a:pt x="2575560" y="1371600"/>
                  </a:lnTo>
                  <a:cubicBezTo>
                    <a:pt x="2580640" y="1336040"/>
                    <a:pt x="2583755" y="1300143"/>
                    <a:pt x="2590800" y="1264920"/>
                  </a:cubicBezTo>
                  <a:cubicBezTo>
                    <a:pt x="2593950" y="1249168"/>
                    <a:pt x="2606040" y="1235264"/>
                    <a:pt x="2606040" y="1219200"/>
                  </a:cubicBezTo>
                  <a:cubicBezTo>
                    <a:pt x="2606040" y="1087022"/>
                    <a:pt x="2599310" y="954863"/>
                    <a:pt x="2590800" y="822960"/>
                  </a:cubicBezTo>
                  <a:cubicBezTo>
                    <a:pt x="2588249" y="783425"/>
                    <a:pt x="2572107" y="718233"/>
                    <a:pt x="2545080" y="685800"/>
                  </a:cubicBezTo>
                  <a:cubicBezTo>
                    <a:pt x="2533354" y="671729"/>
                    <a:pt x="2514600" y="665480"/>
                    <a:pt x="2499360" y="655320"/>
                  </a:cubicBezTo>
                  <a:cubicBezTo>
                    <a:pt x="2494280" y="640080"/>
                    <a:pt x="2493983" y="622280"/>
                    <a:pt x="2484120" y="609600"/>
                  </a:cubicBezTo>
                  <a:cubicBezTo>
                    <a:pt x="2459412" y="577832"/>
                    <a:pt x="2349821" y="469345"/>
                    <a:pt x="2301240" y="457200"/>
                  </a:cubicBezTo>
                  <a:cubicBezTo>
                    <a:pt x="2029356" y="389229"/>
                    <a:pt x="2309148" y="455734"/>
                    <a:pt x="2087880" y="411480"/>
                  </a:cubicBezTo>
                  <a:cubicBezTo>
                    <a:pt x="2067341" y="407372"/>
                    <a:pt x="2047367" y="400784"/>
                    <a:pt x="2026920" y="396240"/>
                  </a:cubicBezTo>
                  <a:cubicBezTo>
                    <a:pt x="2001634" y="390621"/>
                    <a:pt x="1975850" y="387282"/>
                    <a:pt x="1950720" y="381000"/>
                  </a:cubicBezTo>
                  <a:cubicBezTo>
                    <a:pt x="1935135" y="377104"/>
                    <a:pt x="1920682" y="369245"/>
                    <a:pt x="1905000" y="365760"/>
                  </a:cubicBezTo>
                  <a:cubicBezTo>
                    <a:pt x="1862234" y="356256"/>
                    <a:pt x="1746379" y="341357"/>
                    <a:pt x="1706880" y="335280"/>
                  </a:cubicBezTo>
                  <a:cubicBezTo>
                    <a:pt x="1676339" y="330581"/>
                    <a:pt x="1646030" y="324410"/>
                    <a:pt x="1615440" y="320040"/>
                  </a:cubicBezTo>
                  <a:cubicBezTo>
                    <a:pt x="1574895" y="314248"/>
                    <a:pt x="1534117" y="310213"/>
                    <a:pt x="1493520" y="304800"/>
                  </a:cubicBezTo>
                  <a:cubicBezTo>
                    <a:pt x="1276064" y="275806"/>
                    <a:pt x="1506085" y="302809"/>
                    <a:pt x="1249680" y="274320"/>
                  </a:cubicBezTo>
                  <a:cubicBezTo>
                    <a:pt x="1234440" y="269240"/>
                    <a:pt x="1219406" y="263493"/>
                    <a:pt x="1203960" y="259080"/>
                  </a:cubicBezTo>
                  <a:cubicBezTo>
                    <a:pt x="1165600" y="248120"/>
                    <a:pt x="1104512" y="234885"/>
                    <a:pt x="1066800" y="228600"/>
                  </a:cubicBezTo>
                  <a:cubicBezTo>
                    <a:pt x="1031368" y="222695"/>
                    <a:pt x="995343" y="220405"/>
                    <a:pt x="960120" y="213360"/>
                  </a:cubicBezTo>
                  <a:cubicBezTo>
                    <a:pt x="919043" y="205145"/>
                    <a:pt x="838200" y="182880"/>
                    <a:pt x="838200" y="182880"/>
                  </a:cubicBezTo>
                  <a:cubicBezTo>
                    <a:pt x="822960" y="172720"/>
                    <a:pt x="809218" y="159839"/>
                    <a:pt x="792480" y="152400"/>
                  </a:cubicBezTo>
                  <a:cubicBezTo>
                    <a:pt x="763120" y="139351"/>
                    <a:pt x="731520" y="132080"/>
                    <a:pt x="701040" y="121920"/>
                  </a:cubicBezTo>
                  <a:cubicBezTo>
                    <a:pt x="685800" y="116840"/>
                    <a:pt x="669688" y="113864"/>
                    <a:pt x="655320" y="106680"/>
                  </a:cubicBezTo>
                  <a:cubicBezTo>
                    <a:pt x="635000" y="96520"/>
                    <a:pt x="616400" y="81710"/>
                    <a:pt x="594360" y="76200"/>
                  </a:cubicBezTo>
                  <a:cubicBezTo>
                    <a:pt x="455737" y="41544"/>
                    <a:pt x="444794" y="45720"/>
                    <a:pt x="335280" y="45720"/>
                  </a:cubicBezTo>
                </a:path>
              </a:pathLst>
            </a:custGeom>
            <a:solidFill>
              <a:srgbClr val="FFFFCC"/>
            </a:solid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sz="3600"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Chữ A mơ ước làm ra cái gì?</a:t>
              </a:r>
            </a:p>
          </p:txBody>
        </p:sp>
      </p:grpSp>
      <p:pic>
        <p:nvPicPr>
          <p:cNvPr id="12" name="Tiếng yeah của trẻ con mp3.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0"/>
          <a:stretch>
            <a:fillRect/>
          </a:stretch>
        </p:blipFill>
        <p:spPr>
          <a:xfrm>
            <a:off x="-2690648" y="4131995"/>
            <a:ext cx="609600" cy="609600"/>
          </a:xfrm>
          <a:prstGeom prst="rect">
            <a:avLst/>
          </a:prstGeom>
        </p:spPr>
      </p:pic>
      <p:sp>
        <p:nvSpPr>
          <p:cNvPr id="13" name="Oval Callout 12"/>
          <p:cNvSpPr/>
          <p:nvPr/>
        </p:nvSpPr>
        <p:spPr>
          <a:xfrm>
            <a:off x="6096000" y="5029200"/>
            <a:ext cx="4114800" cy="1371600"/>
          </a:xfrm>
          <a:prstGeom prst="wedgeEllipseCallout">
            <a:avLst>
              <a:gd name="adj1" fmla="val -19831"/>
              <a:gd name="adj2" fmla="val -108333"/>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cuốn sách</a:t>
            </a:r>
            <a:endParaRPr lang="en-US" sz="36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773" fill="hold"/>
                                        <p:tgtEl>
                                          <p:spTgt spid="8"/>
                                        </p:tgtEl>
                                      </p:cBhvr>
                                    </p:cmd>
                                  </p:childTnLst>
                                </p:cTn>
                              </p:par>
                              <p:par>
                                <p:cTn id="7" presetID="32" presetClass="emph" presetSubtype="0" repeatCount="indefinite" fill="hold" nodeType="withEffect">
                                  <p:stCondLst>
                                    <p:cond delay="0"/>
                                  </p:stCondLst>
                                  <p:childTnLst>
                                    <p:animRot by="120000">
                                      <p:cBhvr>
                                        <p:cTn id="8" dur="275" fill="hold">
                                          <p:stCondLst>
                                            <p:cond delay="0"/>
                                          </p:stCondLst>
                                        </p:cTn>
                                        <p:tgtEl>
                                          <p:spTgt spid="9"/>
                                        </p:tgtEl>
                                        <p:attrNameLst>
                                          <p:attrName>r</p:attrName>
                                        </p:attrNameLst>
                                      </p:cBhvr>
                                    </p:animRot>
                                    <p:animRot by="-240000">
                                      <p:cBhvr>
                                        <p:cTn id="9" dur="550" fill="hold">
                                          <p:stCondLst>
                                            <p:cond delay="550"/>
                                          </p:stCondLst>
                                        </p:cTn>
                                        <p:tgtEl>
                                          <p:spTgt spid="9"/>
                                        </p:tgtEl>
                                        <p:attrNameLst>
                                          <p:attrName>r</p:attrName>
                                        </p:attrNameLst>
                                      </p:cBhvr>
                                    </p:animRot>
                                    <p:animRot by="240000">
                                      <p:cBhvr>
                                        <p:cTn id="10" dur="550" fill="hold">
                                          <p:stCondLst>
                                            <p:cond delay="1100"/>
                                          </p:stCondLst>
                                        </p:cTn>
                                        <p:tgtEl>
                                          <p:spTgt spid="9"/>
                                        </p:tgtEl>
                                        <p:attrNameLst>
                                          <p:attrName>r</p:attrName>
                                        </p:attrNameLst>
                                      </p:cBhvr>
                                    </p:animRot>
                                    <p:animRot by="-240000">
                                      <p:cBhvr>
                                        <p:cTn id="11" dur="550" fill="hold">
                                          <p:stCondLst>
                                            <p:cond delay="1650"/>
                                          </p:stCondLst>
                                        </p:cTn>
                                        <p:tgtEl>
                                          <p:spTgt spid="9"/>
                                        </p:tgtEl>
                                        <p:attrNameLst>
                                          <p:attrName>r</p:attrName>
                                        </p:attrNameLst>
                                      </p:cBhvr>
                                    </p:animRot>
                                    <p:animRot by="120000">
                                      <p:cBhvr>
                                        <p:cTn id="12" dur="550" fill="hold">
                                          <p:stCondLst>
                                            <p:cond delay="2200"/>
                                          </p:stCondLst>
                                        </p:cTn>
                                        <p:tgtEl>
                                          <p:spTgt spid="9"/>
                                        </p:tgtEl>
                                        <p:attrNameLst>
                                          <p:attrName>r</p:attrName>
                                        </p:attrNameLst>
                                      </p:cBhvr>
                                    </p:animRot>
                                  </p:childTnLst>
                                </p:cTn>
                              </p:par>
                              <p:par>
                                <p:cTn id="13" presetID="63" presetClass="path" presetSubtype="0" accel="50000" decel="50000" fill="hold" nodeType="withEffect">
                                  <p:stCondLst>
                                    <p:cond delay="0"/>
                                  </p:stCondLst>
                                  <p:childTnLst>
                                    <p:animMotion origin="layout" path="M 3.33333E-6 7.40741E-7 L 0.7309 0.01018 " pathEditMode="relative" rAng="0" ptsTypes="AA">
                                      <p:cBhvr>
                                        <p:cTn id="14" dur="3500" fill="hold"/>
                                        <p:tgtEl>
                                          <p:spTgt spid="9"/>
                                        </p:tgtEl>
                                        <p:attrNameLst>
                                          <p:attrName>ppt_x</p:attrName>
                                          <p:attrName>ppt_y</p:attrName>
                                        </p:attrNameLst>
                                      </p:cBhvr>
                                      <p:rCtr x="36545" y="509"/>
                                    </p:animMotion>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circle(in)">
                                      <p:cBhvr>
                                        <p:cTn id="19"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0" fill="hold" display="0">
                  <p:stCondLst>
                    <p:cond delay="indefinite"/>
                  </p:stCondLst>
                  <p:endCondLst>
                    <p:cond evt="onStopAudio" delay="0">
                      <p:tgtEl>
                        <p:sldTgt/>
                      </p:tgtEl>
                    </p:cond>
                  </p:endCondLst>
                </p:cTn>
                <p:tgtEl>
                  <p:spTgt spid="8"/>
                </p:tgtEl>
              </p:cMediaNode>
            </p:audio>
            <p:seq concurrent="1" nextAc="seek">
              <p:cTn id="21" restart="whenNotActive" fill="hold" evtFilter="cancelBubble" nodeType="interactiveSeq">
                <p:stCondLst>
                  <p:cond evt="onClick" delay="0">
                    <p:tgtEl>
                      <p:spTgt spid="9"/>
                    </p:tgtEl>
                  </p:cond>
                </p:stCondLst>
                <p:endSync evt="end" delay="0">
                  <p:rtn val="all"/>
                </p:endSync>
                <p:childTnLst>
                  <p:par>
                    <p:cTn id="22" fill="hold">
                      <p:stCondLst>
                        <p:cond delay="0"/>
                      </p:stCondLst>
                      <p:childTnLst>
                        <p:par>
                          <p:cTn id="23" fill="hold">
                            <p:stCondLst>
                              <p:cond delay="0"/>
                            </p:stCondLst>
                            <p:childTnLst>
                              <p:par>
                                <p:cTn id="24" presetID="1" presetClass="mediacall" presetSubtype="0" fill="hold" nodeType="withEffect">
                                  <p:stCondLst>
                                    <p:cond delay="0"/>
                                  </p:stCondLst>
                                  <p:childTnLst>
                                    <p:cmd type="call" cmd="playFrom(0.0)">
                                      <p:cBhvr>
                                        <p:cTn id="25" dur="4414" fill="hold"/>
                                        <p:tgtEl>
                                          <p:spTgt spid="12"/>
                                        </p:tgtEl>
                                      </p:cBhvr>
                                    </p:cmd>
                                  </p:childTnLst>
                                </p:cTn>
                              </p:par>
                              <p:par>
                                <p:cTn id="26" presetID="63" presetClass="path" presetSubtype="0" accel="50000" decel="50000" fill="hold" nodeType="withEffect">
                                  <p:stCondLst>
                                    <p:cond delay="0"/>
                                  </p:stCondLst>
                                  <p:childTnLst>
                                    <p:animMotion origin="layout" path="M 0.7309 0.01018 L 1.64757 0.0213 " pathEditMode="relative" rAng="0" ptsTypes="AA">
                                      <p:cBhvr>
                                        <p:cTn id="27" dur="3750" fill="hold"/>
                                        <p:tgtEl>
                                          <p:spTgt spid="9"/>
                                        </p:tgtEl>
                                        <p:attrNameLst>
                                          <p:attrName>ppt_x</p:attrName>
                                          <p:attrName>ppt_y</p:attrName>
                                        </p:attrNameLst>
                                      </p:cBhvr>
                                      <p:rCtr x="45833" y="556"/>
                                    </p:animMotion>
                                  </p:childTnLst>
                                </p:cTn>
                              </p:par>
                            </p:childTnLst>
                          </p:cTn>
                        </p:par>
                      </p:childTnLst>
                    </p:cTn>
                  </p:par>
                </p:childTnLst>
              </p:cTn>
              <p:nextCondLst>
                <p:cond evt="onClick" delay="0">
                  <p:tgtEl>
                    <p:spTgt spid="9"/>
                  </p:tgtEl>
                </p:cond>
              </p:nextCondLst>
            </p:seq>
            <p:audio>
              <p:cMediaNode vol="80000">
                <p:cTn id="28" fill="hold" display="0">
                  <p:stCondLst>
                    <p:cond delay="indefinite"/>
                  </p:stCondLst>
                  <p:endCondLst>
                    <p:cond evt="onStopAudio" delay="0">
                      <p:tgtEl>
                        <p:sldTgt/>
                      </p:tgtEl>
                    </p:cond>
                  </p:endCondLst>
                </p:cTn>
                <p:tgtEl>
                  <p:spTgt spid="12"/>
                </p:tgtEl>
              </p:cMediaNode>
            </p:audio>
          </p:childTnLst>
        </p:cTn>
      </p:par>
    </p:tnLst>
    <p:bldLst>
      <p:bldP spid="1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r="-1908" b="9249"/>
          <a:stretch>
            <a:fillRect/>
          </a:stretch>
        </p:blipFill>
        <p:spPr bwMode="auto">
          <a:xfrm>
            <a:off x="0" y="1"/>
            <a:ext cx="12420600"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V.A – Tiếng Chim Kêu (mp3cut.ne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049000" y="-2133600"/>
            <a:ext cx="609600" cy="609600"/>
          </a:xfrm>
          <a:prstGeom prst="rect">
            <a:avLst/>
          </a:prstGeom>
        </p:spPr>
      </p:pic>
      <p:grpSp>
        <p:nvGrpSpPr>
          <p:cNvPr id="9" name="Group 8"/>
          <p:cNvGrpSpPr/>
          <p:nvPr/>
        </p:nvGrpSpPr>
        <p:grpSpPr>
          <a:xfrm>
            <a:off x="-6233277" y="450673"/>
            <a:ext cx="8648700" cy="3686085"/>
            <a:chOff x="-262148" y="491767"/>
            <a:chExt cx="6031018" cy="3686085"/>
          </a:xfrm>
        </p:grpSpPr>
        <p:pic>
          <p:nvPicPr>
            <p:cNvPr id="10" name="Picture 2"/>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5954" b="89967" l="0" r="100000">
                          <a14:foregroundMark x1="45000" y1="19735" x2="48000" y2="24035"/>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262148" y="491767"/>
              <a:ext cx="4064041" cy="3686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Freeform 10"/>
            <p:cNvSpPr/>
            <p:nvPr/>
          </p:nvSpPr>
          <p:spPr>
            <a:xfrm>
              <a:off x="1852251" y="1641117"/>
              <a:ext cx="3916619" cy="2148840"/>
            </a:xfrm>
            <a:custGeom>
              <a:avLst/>
              <a:gdLst>
                <a:gd name="connsiteX0" fmla="*/ 289560 w 2606040"/>
                <a:gd name="connsiteY0" fmla="*/ 0 h 2148840"/>
                <a:gd name="connsiteX1" fmla="*/ 320040 w 2606040"/>
                <a:gd name="connsiteY1" fmla="*/ 76200 h 2148840"/>
                <a:gd name="connsiteX2" fmla="*/ 335280 w 2606040"/>
                <a:gd name="connsiteY2" fmla="*/ 121920 h 2148840"/>
                <a:gd name="connsiteX3" fmla="*/ 320040 w 2606040"/>
                <a:gd name="connsiteY3" fmla="*/ 457200 h 2148840"/>
                <a:gd name="connsiteX4" fmla="*/ 274320 w 2606040"/>
                <a:gd name="connsiteY4" fmla="*/ 624840 h 2148840"/>
                <a:gd name="connsiteX5" fmla="*/ 228600 w 2606040"/>
                <a:gd name="connsiteY5" fmla="*/ 762000 h 2148840"/>
                <a:gd name="connsiteX6" fmla="*/ 213360 w 2606040"/>
                <a:gd name="connsiteY6" fmla="*/ 807720 h 2148840"/>
                <a:gd name="connsiteX7" fmla="*/ 182880 w 2606040"/>
                <a:gd name="connsiteY7" fmla="*/ 853440 h 2148840"/>
                <a:gd name="connsiteX8" fmla="*/ 167640 w 2606040"/>
                <a:gd name="connsiteY8" fmla="*/ 899160 h 2148840"/>
                <a:gd name="connsiteX9" fmla="*/ 121920 w 2606040"/>
                <a:gd name="connsiteY9" fmla="*/ 960120 h 2148840"/>
                <a:gd name="connsiteX10" fmla="*/ 76200 w 2606040"/>
                <a:gd name="connsiteY10" fmla="*/ 1097280 h 2148840"/>
                <a:gd name="connsiteX11" fmla="*/ 60960 w 2606040"/>
                <a:gd name="connsiteY11" fmla="*/ 1143000 h 2148840"/>
                <a:gd name="connsiteX12" fmla="*/ 30480 w 2606040"/>
                <a:gd name="connsiteY12" fmla="*/ 1188720 h 2148840"/>
                <a:gd name="connsiteX13" fmla="*/ 0 w 2606040"/>
                <a:gd name="connsiteY13" fmla="*/ 1310640 h 2148840"/>
                <a:gd name="connsiteX14" fmla="*/ 15240 w 2606040"/>
                <a:gd name="connsiteY14" fmla="*/ 1630680 h 2148840"/>
                <a:gd name="connsiteX15" fmla="*/ 45720 w 2606040"/>
                <a:gd name="connsiteY15" fmla="*/ 1676400 h 2148840"/>
                <a:gd name="connsiteX16" fmla="*/ 91440 w 2606040"/>
                <a:gd name="connsiteY16" fmla="*/ 1767840 h 2148840"/>
                <a:gd name="connsiteX17" fmla="*/ 182880 w 2606040"/>
                <a:gd name="connsiteY17" fmla="*/ 1828800 h 2148840"/>
                <a:gd name="connsiteX18" fmla="*/ 289560 w 2606040"/>
                <a:gd name="connsiteY18" fmla="*/ 1965960 h 2148840"/>
                <a:gd name="connsiteX19" fmla="*/ 335280 w 2606040"/>
                <a:gd name="connsiteY19" fmla="*/ 1981200 h 2148840"/>
                <a:gd name="connsiteX20" fmla="*/ 381000 w 2606040"/>
                <a:gd name="connsiteY20" fmla="*/ 2011680 h 2148840"/>
                <a:gd name="connsiteX21" fmla="*/ 548640 w 2606040"/>
                <a:gd name="connsiteY21" fmla="*/ 2057400 h 2148840"/>
                <a:gd name="connsiteX22" fmla="*/ 777240 w 2606040"/>
                <a:gd name="connsiteY22" fmla="*/ 2103120 h 2148840"/>
                <a:gd name="connsiteX23" fmla="*/ 960120 w 2606040"/>
                <a:gd name="connsiteY23" fmla="*/ 2133600 h 2148840"/>
                <a:gd name="connsiteX24" fmla="*/ 1051560 w 2606040"/>
                <a:gd name="connsiteY24" fmla="*/ 2148840 h 2148840"/>
                <a:gd name="connsiteX25" fmla="*/ 1478280 w 2606040"/>
                <a:gd name="connsiteY25" fmla="*/ 2133600 h 2148840"/>
                <a:gd name="connsiteX26" fmla="*/ 1584960 w 2606040"/>
                <a:gd name="connsiteY26" fmla="*/ 2118360 h 2148840"/>
                <a:gd name="connsiteX27" fmla="*/ 1630680 w 2606040"/>
                <a:gd name="connsiteY27" fmla="*/ 2103120 h 2148840"/>
                <a:gd name="connsiteX28" fmla="*/ 1981200 w 2606040"/>
                <a:gd name="connsiteY28" fmla="*/ 2087880 h 2148840"/>
                <a:gd name="connsiteX29" fmla="*/ 2072640 w 2606040"/>
                <a:gd name="connsiteY29" fmla="*/ 2057400 h 2148840"/>
                <a:gd name="connsiteX30" fmla="*/ 2118360 w 2606040"/>
                <a:gd name="connsiteY30" fmla="*/ 2042160 h 2148840"/>
                <a:gd name="connsiteX31" fmla="*/ 2209800 w 2606040"/>
                <a:gd name="connsiteY31" fmla="*/ 1981200 h 2148840"/>
                <a:gd name="connsiteX32" fmla="*/ 2240280 w 2606040"/>
                <a:gd name="connsiteY32" fmla="*/ 1935480 h 2148840"/>
                <a:gd name="connsiteX33" fmla="*/ 2286000 w 2606040"/>
                <a:gd name="connsiteY33" fmla="*/ 1920240 h 2148840"/>
                <a:gd name="connsiteX34" fmla="*/ 2346960 w 2606040"/>
                <a:gd name="connsiteY34" fmla="*/ 1859280 h 2148840"/>
                <a:gd name="connsiteX35" fmla="*/ 2377440 w 2606040"/>
                <a:gd name="connsiteY35" fmla="*/ 1813560 h 2148840"/>
                <a:gd name="connsiteX36" fmla="*/ 2392680 w 2606040"/>
                <a:gd name="connsiteY36" fmla="*/ 1767840 h 2148840"/>
                <a:gd name="connsiteX37" fmla="*/ 2453640 w 2606040"/>
                <a:gd name="connsiteY37" fmla="*/ 1676400 h 2148840"/>
                <a:gd name="connsiteX38" fmla="*/ 2484120 w 2606040"/>
                <a:gd name="connsiteY38" fmla="*/ 1630680 h 2148840"/>
                <a:gd name="connsiteX39" fmla="*/ 2514600 w 2606040"/>
                <a:gd name="connsiteY39" fmla="*/ 1584960 h 2148840"/>
                <a:gd name="connsiteX40" fmla="*/ 2529840 w 2606040"/>
                <a:gd name="connsiteY40" fmla="*/ 1539240 h 2148840"/>
                <a:gd name="connsiteX41" fmla="*/ 2560320 w 2606040"/>
                <a:gd name="connsiteY41" fmla="*/ 1417320 h 2148840"/>
                <a:gd name="connsiteX42" fmla="*/ 2575560 w 2606040"/>
                <a:gd name="connsiteY42" fmla="*/ 1371600 h 2148840"/>
                <a:gd name="connsiteX43" fmla="*/ 2590800 w 2606040"/>
                <a:gd name="connsiteY43" fmla="*/ 1264920 h 2148840"/>
                <a:gd name="connsiteX44" fmla="*/ 2606040 w 2606040"/>
                <a:gd name="connsiteY44" fmla="*/ 1219200 h 2148840"/>
                <a:gd name="connsiteX45" fmla="*/ 2590800 w 2606040"/>
                <a:gd name="connsiteY45" fmla="*/ 822960 h 2148840"/>
                <a:gd name="connsiteX46" fmla="*/ 2545080 w 2606040"/>
                <a:gd name="connsiteY46" fmla="*/ 685800 h 2148840"/>
                <a:gd name="connsiteX47" fmla="*/ 2499360 w 2606040"/>
                <a:gd name="connsiteY47" fmla="*/ 655320 h 2148840"/>
                <a:gd name="connsiteX48" fmla="*/ 2484120 w 2606040"/>
                <a:gd name="connsiteY48" fmla="*/ 609600 h 2148840"/>
                <a:gd name="connsiteX49" fmla="*/ 2301240 w 2606040"/>
                <a:gd name="connsiteY49" fmla="*/ 457200 h 2148840"/>
                <a:gd name="connsiteX50" fmla="*/ 2087880 w 2606040"/>
                <a:gd name="connsiteY50" fmla="*/ 411480 h 2148840"/>
                <a:gd name="connsiteX51" fmla="*/ 2026920 w 2606040"/>
                <a:gd name="connsiteY51" fmla="*/ 396240 h 2148840"/>
                <a:gd name="connsiteX52" fmla="*/ 1950720 w 2606040"/>
                <a:gd name="connsiteY52" fmla="*/ 381000 h 2148840"/>
                <a:gd name="connsiteX53" fmla="*/ 1905000 w 2606040"/>
                <a:gd name="connsiteY53" fmla="*/ 365760 h 2148840"/>
                <a:gd name="connsiteX54" fmla="*/ 1706880 w 2606040"/>
                <a:gd name="connsiteY54" fmla="*/ 335280 h 2148840"/>
                <a:gd name="connsiteX55" fmla="*/ 1615440 w 2606040"/>
                <a:gd name="connsiteY55" fmla="*/ 320040 h 2148840"/>
                <a:gd name="connsiteX56" fmla="*/ 1493520 w 2606040"/>
                <a:gd name="connsiteY56" fmla="*/ 304800 h 2148840"/>
                <a:gd name="connsiteX57" fmla="*/ 1249680 w 2606040"/>
                <a:gd name="connsiteY57" fmla="*/ 274320 h 2148840"/>
                <a:gd name="connsiteX58" fmla="*/ 1203960 w 2606040"/>
                <a:gd name="connsiteY58" fmla="*/ 259080 h 2148840"/>
                <a:gd name="connsiteX59" fmla="*/ 1066800 w 2606040"/>
                <a:gd name="connsiteY59" fmla="*/ 228600 h 2148840"/>
                <a:gd name="connsiteX60" fmla="*/ 960120 w 2606040"/>
                <a:gd name="connsiteY60" fmla="*/ 213360 h 2148840"/>
                <a:gd name="connsiteX61" fmla="*/ 838200 w 2606040"/>
                <a:gd name="connsiteY61" fmla="*/ 182880 h 2148840"/>
                <a:gd name="connsiteX62" fmla="*/ 792480 w 2606040"/>
                <a:gd name="connsiteY62" fmla="*/ 152400 h 2148840"/>
                <a:gd name="connsiteX63" fmla="*/ 701040 w 2606040"/>
                <a:gd name="connsiteY63" fmla="*/ 121920 h 2148840"/>
                <a:gd name="connsiteX64" fmla="*/ 655320 w 2606040"/>
                <a:gd name="connsiteY64" fmla="*/ 106680 h 2148840"/>
                <a:gd name="connsiteX65" fmla="*/ 594360 w 2606040"/>
                <a:gd name="connsiteY65" fmla="*/ 76200 h 2148840"/>
                <a:gd name="connsiteX66" fmla="*/ 335280 w 2606040"/>
                <a:gd name="connsiteY66" fmla="*/ 45720 h 2148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606040" h="2148840">
                  <a:moveTo>
                    <a:pt x="289560" y="0"/>
                  </a:moveTo>
                  <a:cubicBezTo>
                    <a:pt x="299720" y="25400"/>
                    <a:pt x="310434" y="50585"/>
                    <a:pt x="320040" y="76200"/>
                  </a:cubicBezTo>
                  <a:cubicBezTo>
                    <a:pt x="325681" y="91242"/>
                    <a:pt x="335280" y="105856"/>
                    <a:pt x="335280" y="121920"/>
                  </a:cubicBezTo>
                  <a:cubicBezTo>
                    <a:pt x="335280" y="233795"/>
                    <a:pt x="328304" y="345630"/>
                    <a:pt x="320040" y="457200"/>
                  </a:cubicBezTo>
                  <a:cubicBezTo>
                    <a:pt x="315937" y="512591"/>
                    <a:pt x="291362" y="573713"/>
                    <a:pt x="274320" y="624840"/>
                  </a:cubicBezTo>
                  <a:lnTo>
                    <a:pt x="228600" y="762000"/>
                  </a:lnTo>
                  <a:cubicBezTo>
                    <a:pt x="223520" y="777240"/>
                    <a:pt x="222271" y="794354"/>
                    <a:pt x="213360" y="807720"/>
                  </a:cubicBezTo>
                  <a:cubicBezTo>
                    <a:pt x="203200" y="822960"/>
                    <a:pt x="191071" y="837057"/>
                    <a:pt x="182880" y="853440"/>
                  </a:cubicBezTo>
                  <a:cubicBezTo>
                    <a:pt x="175696" y="867808"/>
                    <a:pt x="175610" y="885212"/>
                    <a:pt x="167640" y="899160"/>
                  </a:cubicBezTo>
                  <a:cubicBezTo>
                    <a:pt x="155038" y="921213"/>
                    <a:pt x="137160" y="939800"/>
                    <a:pt x="121920" y="960120"/>
                  </a:cubicBezTo>
                  <a:lnTo>
                    <a:pt x="76200" y="1097280"/>
                  </a:lnTo>
                  <a:cubicBezTo>
                    <a:pt x="71120" y="1112520"/>
                    <a:pt x="69871" y="1129634"/>
                    <a:pt x="60960" y="1143000"/>
                  </a:cubicBezTo>
                  <a:cubicBezTo>
                    <a:pt x="50800" y="1158240"/>
                    <a:pt x="38671" y="1172337"/>
                    <a:pt x="30480" y="1188720"/>
                  </a:cubicBezTo>
                  <a:cubicBezTo>
                    <a:pt x="14859" y="1219962"/>
                    <a:pt x="5797" y="1281657"/>
                    <a:pt x="0" y="1310640"/>
                  </a:cubicBezTo>
                  <a:cubicBezTo>
                    <a:pt x="5080" y="1417320"/>
                    <a:pt x="1993" y="1524704"/>
                    <a:pt x="15240" y="1630680"/>
                  </a:cubicBezTo>
                  <a:cubicBezTo>
                    <a:pt x="17512" y="1648855"/>
                    <a:pt x="37529" y="1660017"/>
                    <a:pt x="45720" y="1676400"/>
                  </a:cubicBezTo>
                  <a:cubicBezTo>
                    <a:pt x="66254" y="1717468"/>
                    <a:pt x="52617" y="1733870"/>
                    <a:pt x="91440" y="1767840"/>
                  </a:cubicBezTo>
                  <a:cubicBezTo>
                    <a:pt x="119009" y="1791963"/>
                    <a:pt x="182880" y="1828800"/>
                    <a:pt x="182880" y="1828800"/>
                  </a:cubicBezTo>
                  <a:cubicBezTo>
                    <a:pt x="202173" y="1886680"/>
                    <a:pt x="212461" y="1940260"/>
                    <a:pt x="289560" y="1965960"/>
                  </a:cubicBezTo>
                  <a:cubicBezTo>
                    <a:pt x="304800" y="1971040"/>
                    <a:pt x="320912" y="1974016"/>
                    <a:pt x="335280" y="1981200"/>
                  </a:cubicBezTo>
                  <a:cubicBezTo>
                    <a:pt x="351663" y="1989391"/>
                    <a:pt x="364262" y="2004241"/>
                    <a:pt x="381000" y="2011680"/>
                  </a:cubicBezTo>
                  <a:cubicBezTo>
                    <a:pt x="478526" y="2055025"/>
                    <a:pt x="455841" y="2032091"/>
                    <a:pt x="548640" y="2057400"/>
                  </a:cubicBezTo>
                  <a:cubicBezTo>
                    <a:pt x="734376" y="2108055"/>
                    <a:pt x="535620" y="2076273"/>
                    <a:pt x="777240" y="2103120"/>
                  </a:cubicBezTo>
                  <a:cubicBezTo>
                    <a:pt x="872542" y="2134887"/>
                    <a:pt x="789980" y="2110915"/>
                    <a:pt x="960120" y="2133600"/>
                  </a:cubicBezTo>
                  <a:cubicBezTo>
                    <a:pt x="990749" y="2137684"/>
                    <a:pt x="1021080" y="2143760"/>
                    <a:pt x="1051560" y="2148840"/>
                  </a:cubicBezTo>
                  <a:cubicBezTo>
                    <a:pt x="1193800" y="2143760"/>
                    <a:pt x="1336181" y="2141720"/>
                    <a:pt x="1478280" y="2133600"/>
                  </a:cubicBezTo>
                  <a:cubicBezTo>
                    <a:pt x="1514143" y="2131551"/>
                    <a:pt x="1549737" y="2125405"/>
                    <a:pt x="1584960" y="2118360"/>
                  </a:cubicBezTo>
                  <a:cubicBezTo>
                    <a:pt x="1600712" y="2115210"/>
                    <a:pt x="1614663" y="2104352"/>
                    <a:pt x="1630680" y="2103120"/>
                  </a:cubicBezTo>
                  <a:cubicBezTo>
                    <a:pt x="1747286" y="2094150"/>
                    <a:pt x="1864360" y="2092960"/>
                    <a:pt x="1981200" y="2087880"/>
                  </a:cubicBezTo>
                  <a:lnTo>
                    <a:pt x="2072640" y="2057400"/>
                  </a:lnTo>
                  <a:cubicBezTo>
                    <a:pt x="2087880" y="2052320"/>
                    <a:pt x="2104994" y="2051071"/>
                    <a:pt x="2118360" y="2042160"/>
                  </a:cubicBezTo>
                  <a:lnTo>
                    <a:pt x="2209800" y="1981200"/>
                  </a:lnTo>
                  <a:cubicBezTo>
                    <a:pt x="2219960" y="1965960"/>
                    <a:pt x="2225977" y="1946922"/>
                    <a:pt x="2240280" y="1935480"/>
                  </a:cubicBezTo>
                  <a:cubicBezTo>
                    <a:pt x="2252824" y="1925445"/>
                    <a:pt x="2274641" y="1931599"/>
                    <a:pt x="2286000" y="1920240"/>
                  </a:cubicBezTo>
                  <a:cubicBezTo>
                    <a:pt x="2367280" y="1838960"/>
                    <a:pt x="2225040" y="1899920"/>
                    <a:pt x="2346960" y="1859280"/>
                  </a:cubicBezTo>
                  <a:cubicBezTo>
                    <a:pt x="2357120" y="1844040"/>
                    <a:pt x="2369249" y="1829943"/>
                    <a:pt x="2377440" y="1813560"/>
                  </a:cubicBezTo>
                  <a:cubicBezTo>
                    <a:pt x="2384624" y="1799192"/>
                    <a:pt x="2384878" y="1781883"/>
                    <a:pt x="2392680" y="1767840"/>
                  </a:cubicBezTo>
                  <a:cubicBezTo>
                    <a:pt x="2410470" y="1735818"/>
                    <a:pt x="2433320" y="1706880"/>
                    <a:pt x="2453640" y="1676400"/>
                  </a:cubicBezTo>
                  <a:lnTo>
                    <a:pt x="2484120" y="1630680"/>
                  </a:lnTo>
                  <a:cubicBezTo>
                    <a:pt x="2494280" y="1615440"/>
                    <a:pt x="2508808" y="1602336"/>
                    <a:pt x="2514600" y="1584960"/>
                  </a:cubicBezTo>
                  <a:cubicBezTo>
                    <a:pt x="2519680" y="1569720"/>
                    <a:pt x="2525613" y="1554738"/>
                    <a:pt x="2529840" y="1539240"/>
                  </a:cubicBezTo>
                  <a:cubicBezTo>
                    <a:pt x="2540862" y="1498825"/>
                    <a:pt x="2547073" y="1457061"/>
                    <a:pt x="2560320" y="1417320"/>
                  </a:cubicBezTo>
                  <a:lnTo>
                    <a:pt x="2575560" y="1371600"/>
                  </a:lnTo>
                  <a:cubicBezTo>
                    <a:pt x="2580640" y="1336040"/>
                    <a:pt x="2583755" y="1300143"/>
                    <a:pt x="2590800" y="1264920"/>
                  </a:cubicBezTo>
                  <a:cubicBezTo>
                    <a:pt x="2593950" y="1249168"/>
                    <a:pt x="2606040" y="1235264"/>
                    <a:pt x="2606040" y="1219200"/>
                  </a:cubicBezTo>
                  <a:cubicBezTo>
                    <a:pt x="2606040" y="1087022"/>
                    <a:pt x="2599310" y="954863"/>
                    <a:pt x="2590800" y="822960"/>
                  </a:cubicBezTo>
                  <a:cubicBezTo>
                    <a:pt x="2588249" y="783425"/>
                    <a:pt x="2572107" y="718233"/>
                    <a:pt x="2545080" y="685800"/>
                  </a:cubicBezTo>
                  <a:cubicBezTo>
                    <a:pt x="2533354" y="671729"/>
                    <a:pt x="2514600" y="665480"/>
                    <a:pt x="2499360" y="655320"/>
                  </a:cubicBezTo>
                  <a:cubicBezTo>
                    <a:pt x="2494280" y="640080"/>
                    <a:pt x="2493983" y="622280"/>
                    <a:pt x="2484120" y="609600"/>
                  </a:cubicBezTo>
                  <a:cubicBezTo>
                    <a:pt x="2459412" y="577832"/>
                    <a:pt x="2349821" y="469345"/>
                    <a:pt x="2301240" y="457200"/>
                  </a:cubicBezTo>
                  <a:cubicBezTo>
                    <a:pt x="2029356" y="389229"/>
                    <a:pt x="2309148" y="455734"/>
                    <a:pt x="2087880" y="411480"/>
                  </a:cubicBezTo>
                  <a:cubicBezTo>
                    <a:pt x="2067341" y="407372"/>
                    <a:pt x="2047367" y="400784"/>
                    <a:pt x="2026920" y="396240"/>
                  </a:cubicBezTo>
                  <a:cubicBezTo>
                    <a:pt x="2001634" y="390621"/>
                    <a:pt x="1975850" y="387282"/>
                    <a:pt x="1950720" y="381000"/>
                  </a:cubicBezTo>
                  <a:cubicBezTo>
                    <a:pt x="1935135" y="377104"/>
                    <a:pt x="1920682" y="369245"/>
                    <a:pt x="1905000" y="365760"/>
                  </a:cubicBezTo>
                  <a:cubicBezTo>
                    <a:pt x="1862234" y="356256"/>
                    <a:pt x="1746379" y="341357"/>
                    <a:pt x="1706880" y="335280"/>
                  </a:cubicBezTo>
                  <a:cubicBezTo>
                    <a:pt x="1676339" y="330581"/>
                    <a:pt x="1646030" y="324410"/>
                    <a:pt x="1615440" y="320040"/>
                  </a:cubicBezTo>
                  <a:cubicBezTo>
                    <a:pt x="1574895" y="314248"/>
                    <a:pt x="1534117" y="310213"/>
                    <a:pt x="1493520" y="304800"/>
                  </a:cubicBezTo>
                  <a:cubicBezTo>
                    <a:pt x="1276064" y="275806"/>
                    <a:pt x="1506085" y="302809"/>
                    <a:pt x="1249680" y="274320"/>
                  </a:cubicBezTo>
                  <a:cubicBezTo>
                    <a:pt x="1234440" y="269240"/>
                    <a:pt x="1219406" y="263493"/>
                    <a:pt x="1203960" y="259080"/>
                  </a:cubicBezTo>
                  <a:cubicBezTo>
                    <a:pt x="1165600" y="248120"/>
                    <a:pt x="1104512" y="234885"/>
                    <a:pt x="1066800" y="228600"/>
                  </a:cubicBezTo>
                  <a:cubicBezTo>
                    <a:pt x="1031368" y="222695"/>
                    <a:pt x="995343" y="220405"/>
                    <a:pt x="960120" y="213360"/>
                  </a:cubicBezTo>
                  <a:cubicBezTo>
                    <a:pt x="919043" y="205145"/>
                    <a:pt x="838200" y="182880"/>
                    <a:pt x="838200" y="182880"/>
                  </a:cubicBezTo>
                  <a:cubicBezTo>
                    <a:pt x="822960" y="172720"/>
                    <a:pt x="809218" y="159839"/>
                    <a:pt x="792480" y="152400"/>
                  </a:cubicBezTo>
                  <a:cubicBezTo>
                    <a:pt x="763120" y="139351"/>
                    <a:pt x="731520" y="132080"/>
                    <a:pt x="701040" y="121920"/>
                  </a:cubicBezTo>
                  <a:cubicBezTo>
                    <a:pt x="685800" y="116840"/>
                    <a:pt x="669688" y="113864"/>
                    <a:pt x="655320" y="106680"/>
                  </a:cubicBezTo>
                  <a:cubicBezTo>
                    <a:pt x="635000" y="96520"/>
                    <a:pt x="616400" y="81710"/>
                    <a:pt x="594360" y="76200"/>
                  </a:cubicBezTo>
                  <a:cubicBezTo>
                    <a:pt x="455737" y="41544"/>
                    <a:pt x="444794" y="45720"/>
                    <a:pt x="335280" y="45720"/>
                  </a:cubicBezTo>
                </a:path>
              </a:pathLst>
            </a:custGeom>
            <a:solidFill>
              <a:srgbClr val="FF66FF"/>
            </a:solid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sz="2800"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Đầu nhỏ mà có bốn chân.</a:t>
              </a:r>
            </a:p>
            <a:p>
              <a:pPr algn="ctr"/>
              <a:r>
                <a:rPr lang="en-US" sz="2800"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Lưng đầy tên nhọn, khi cần bắn ngay.</a:t>
              </a:r>
            </a:p>
            <a:p>
              <a:pPr algn="ctr"/>
              <a:r>
                <a:rPr lang="en-US" sz="2800"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Là con gì?</a:t>
              </a:r>
            </a:p>
          </p:txBody>
        </p:sp>
      </p:grpSp>
      <p:pic>
        <p:nvPicPr>
          <p:cNvPr id="12" name="Tiếng yeah của trẻ con mp3.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2690648" y="4131995"/>
            <a:ext cx="609600" cy="609600"/>
          </a:xfrm>
          <a:prstGeom prst="rect">
            <a:avLst/>
          </a:prstGeom>
        </p:spPr>
      </p:pic>
      <p:sp>
        <p:nvSpPr>
          <p:cNvPr id="13" name="Oval Callout 12"/>
          <p:cNvSpPr/>
          <p:nvPr/>
        </p:nvSpPr>
        <p:spPr>
          <a:xfrm>
            <a:off x="5029200" y="5174982"/>
            <a:ext cx="5487046" cy="1659205"/>
          </a:xfrm>
          <a:prstGeom prst="wedgeEllipseCallout">
            <a:avLst>
              <a:gd name="adj1" fmla="val -19831"/>
              <a:gd name="adj2" fmla="val -108333"/>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Con nhím</a:t>
            </a:r>
            <a:endParaRPr lang="en-US" sz="36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773" fill="hold"/>
                                        <p:tgtEl>
                                          <p:spTgt spid="8"/>
                                        </p:tgtEl>
                                      </p:cBhvr>
                                    </p:cmd>
                                  </p:childTnLst>
                                </p:cTn>
                              </p:par>
                              <p:par>
                                <p:cTn id="7" presetID="32" presetClass="emph" presetSubtype="0" repeatCount="indefinite" fill="hold" nodeType="withEffect">
                                  <p:stCondLst>
                                    <p:cond delay="0"/>
                                  </p:stCondLst>
                                  <p:childTnLst>
                                    <p:animRot by="120000">
                                      <p:cBhvr>
                                        <p:cTn id="8" dur="275" fill="hold">
                                          <p:stCondLst>
                                            <p:cond delay="0"/>
                                          </p:stCondLst>
                                        </p:cTn>
                                        <p:tgtEl>
                                          <p:spTgt spid="9"/>
                                        </p:tgtEl>
                                        <p:attrNameLst>
                                          <p:attrName>r</p:attrName>
                                        </p:attrNameLst>
                                      </p:cBhvr>
                                    </p:animRot>
                                    <p:animRot by="-240000">
                                      <p:cBhvr>
                                        <p:cTn id="9" dur="550" fill="hold">
                                          <p:stCondLst>
                                            <p:cond delay="550"/>
                                          </p:stCondLst>
                                        </p:cTn>
                                        <p:tgtEl>
                                          <p:spTgt spid="9"/>
                                        </p:tgtEl>
                                        <p:attrNameLst>
                                          <p:attrName>r</p:attrName>
                                        </p:attrNameLst>
                                      </p:cBhvr>
                                    </p:animRot>
                                    <p:animRot by="240000">
                                      <p:cBhvr>
                                        <p:cTn id="10" dur="550" fill="hold">
                                          <p:stCondLst>
                                            <p:cond delay="1100"/>
                                          </p:stCondLst>
                                        </p:cTn>
                                        <p:tgtEl>
                                          <p:spTgt spid="9"/>
                                        </p:tgtEl>
                                        <p:attrNameLst>
                                          <p:attrName>r</p:attrName>
                                        </p:attrNameLst>
                                      </p:cBhvr>
                                    </p:animRot>
                                    <p:animRot by="-240000">
                                      <p:cBhvr>
                                        <p:cTn id="11" dur="550" fill="hold">
                                          <p:stCondLst>
                                            <p:cond delay="1650"/>
                                          </p:stCondLst>
                                        </p:cTn>
                                        <p:tgtEl>
                                          <p:spTgt spid="9"/>
                                        </p:tgtEl>
                                        <p:attrNameLst>
                                          <p:attrName>r</p:attrName>
                                        </p:attrNameLst>
                                      </p:cBhvr>
                                    </p:animRot>
                                    <p:animRot by="120000">
                                      <p:cBhvr>
                                        <p:cTn id="12" dur="550" fill="hold">
                                          <p:stCondLst>
                                            <p:cond delay="2200"/>
                                          </p:stCondLst>
                                        </p:cTn>
                                        <p:tgtEl>
                                          <p:spTgt spid="9"/>
                                        </p:tgtEl>
                                        <p:attrNameLst>
                                          <p:attrName>r</p:attrName>
                                        </p:attrNameLst>
                                      </p:cBhvr>
                                    </p:animRot>
                                  </p:childTnLst>
                                </p:cTn>
                              </p:par>
                              <p:par>
                                <p:cTn id="13" presetID="63" presetClass="path" presetSubtype="0" accel="50000" decel="50000" fill="hold" nodeType="withEffect">
                                  <p:stCondLst>
                                    <p:cond delay="0"/>
                                  </p:stCondLst>
                                  <p:childTnLst>
                                    <p:animMotion origin="layout" path="M -1.38889E-6 -7.40741E-7 L 0.7309 0.01019 " pathEditMode="relative" rAng="0" ptsTypes="AA">
                                      <p:cBhvr>
                                        <p:cTn id="14" dur="3500" fill="hold"/>
                                        <p:tgtEl>
                                          <p:spTgt spid="9"/>
                                        </p:tgtEl>
                                        <p:attrNameLst>
                                          <p:attrName>ppt_x</p:attrName>
                                          <p:attrName>ppt_y</p:attrName>
                                        </p:attrNameLst>
                                      </p:cBhvr>
                                      <p:rCtr x="36545" y="509"/>
                                    </p:animMotion>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circle(in)">
                                      <p:cBhvr>
                                        <p:cTn id="19" dur="2000"/>
                                        <p:tgtEl>
                                          <p:spTgt spid="13"/>
                                        </p:tgtEl>
                                      </p:cBhvr>
                                    </p:animEffect>
                                  </p:childTnLst>
                                  <p:subTnLst>
                                    <p:audio>
                                      <p:cMediaNode>
                                        <p:cTn display="0" masterRel="sameClick">
                                          <p:stCondLst>
                                            <p:cond evt="begin" delay="0">
                                              <p:tn val="17"/>
                                            </p:cond>
                                          </p:stCondLst>
                                          <p:endCondLst>
                                            <p:cond evt="onStopAudio" delay="0">
                                              <p:tgtEl>
                                                <p:sldTgt/>
                                              </p:tgtEl>
                                            </p:cond>
                                          </p:endCondLst>
                                        </p:cTn>
                                        <p:tgtEl>
                                          <p:sndTgt r:embed="rId6"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audio>
              <p:cMediaNode vol="80000">
                <p:cTn id="20" fill="hold" display="0">
                  <p:stCondLst>
                    <p:cond delay="indefinite"/>
                  </p:stCondLst>
                  <p:endCondLst>
                    <p:cond evt="onStopAudio" delay="0">
                      <p:tgtEl>
                        <p:sldTgt/>
                      </p:tgtEl>
                    </p:cond>
                  </p:endCondLst>
                </p:cTn>
                <p:tgtEl>
                  <p:spTgt spid="8"/>
                </p:tgtEl>
              </p:cMediaNode>
            </p:audio>
            <p:seq concurrent="1" nextAc="seek">
              <p:cTn id="21" restart="whenNotActive" fill="hold" evtFilter="cancelBubble" nodeType="interactiveSeq">
                <p:stCondLst>
                  <p:cond evt="onClick" delay="0">
                    <p:tgtEl>
                      <p:spTgt spid="9"/>
                    </p:tgtEl>
                  </p:cond>
                </p:stCondLst>
                <p:endSync evt="end" delay="0">
                  <p:rtn val="all"/>
                </p:endSync>
                <p:childTnLst>
                  <p:par>
                    <p:cTn id="22" fill="hold">
                      <p:stCondLst>
                        <p:cond delay="0"/>
                      </p:stCondLst>
                      <p:childTnLst>
                        <p:par>
                          <p:cTn id="23" fill="hold">
                            <p:stCondLst>
                              <p:cond delay="0"/>
                            </p:stCondLst>
                            <p:childTnLst>
                              <p:par>
                                <p:cTn id="24" presetID="1" presetClass="mediacall" presetSubtype="0" fill="hold" nodeType="withEffect">
                                  <p:stCondLst>
                                    <p:cond delay="0"/>
                                  </p:stCondLst>
                                  <p:childTnLst>
                                    <p:cmd type="call" cmd="playFrom(0.0)">
                                      <p:cBhvr>
                                        <p:cTn id="25" dur="4414" fill="hold"/>
                                        <p:tgtEl>
                                          <p:spTgt spid="12"/>
                                        </p:tgtEl>
                                      </p:cBhvr>
                                    </p:cmd>
                                  </p:childTnLst>
                                </p:cTn>
                              </p:par>
                              <p:par>
                                <p:cTn id="26" presetID="63" presetClass="path" presetSubtype="0" accel="50000" decel="50000" fill="hold" nodeType="withEffect">
                                  <p:stCondLst>
                                    <p:cond delay="0"/>
                                  </p:stCondLst>
                                  <p:childTnLst>
                                    <p:animMotion origin="layout" path="M 0.7309 0.01019 L 1.64757 0.0213 " pathEditMode="relative" rAng="0" ptsTypes="AA">
                                      <p:cBhvr>
                                        <p:cTn id="27" dur="3750" fill="hold"/>
                                        <p:tgtEl>
                                          <p:spTgt spid="9"/>
                                        </p:tgtEl>
                                        <p:attrNameLst>
                                          <p:attrName>ppt_x</p:attrName>
                                          <p:attrName>ppt_y</p:attrName>
                                        </p:attrNameLst>
                                      </p:cBhvr>
                                      <p:rCtr x="45833" y="556"/>
                                    </p:animMotion>
                                  </p:childTnLst>
                                </p:cTn>
                              </p:par>
                            </p:childTnLst>
                          </p:cTn>
                        </p:par>
                      </p:childTnLst>
                    </p:cTn>
                  </p:par>
                </p:childTnLst>
              </p:cTn>
              <p:nextCondLst>
                <p:cond evt="onClick" delay="0">
                  <p:tgtEl>
                    <p:spTgt spid="9"/>
                  </p:tgtEl>
                </p:cond>
              </p:nextCondLst>
            </p:seq>
            <p:audio>
              <p:cMediaNode vol="80000">
                <p:cTn id="28" fill="hold" display="0">
                  <p:stCondLst>
                    <p:cond delay="indefinite"/>
                  </p:stCondLst>
                  <p:endCondLst>
                    <p:cond evt="onStopAudio" delay="0">
                      <p:tgtEl>
                        <p:sldTgt/>
                      </p:tgtEl>
                    </p:cond>
                  </p:endCondLst>
                </p:cTn>
                <p:tgtEl>
                  <p:spTgt spid="12"/>
                </p:tgtEl>
              </p:cMediaNode>
            </p:audio>
          </p:childTnLst>
        </p:cTn>
      </p:par>
    </p:tnLst>
    <p:bldLst>
      <p:bldP spid="13"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r="-1908" b="9249"/>
          <a:stretch>
            <a:fillRect/>
          </a:stretch>
        </p:blipFill>
        <p:spPr bwMode="auto">
          <a:xfrm>
            <a:off x="0" y="1"/>
            <a:ext cx="12420600"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V.A – Tiếng Chim Kêu (mp3cut.ne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049000" y="-2133600"/>
            <a:ext cx="609600" cy="609600"/>
          </a:xfrm>
          <a:prstGeom prst="rect">
            <a:avLst/>
          </a:prstGeom>
        </p:spPr>
      </p:pic>
      <p:grpSp>
        <p:nvGrpSpPr>
          <p:cNvPr id="9" name="Group 8"/>
          <p:cNvGrpSpPr/>
          <p:nvPr/>
        </p:nvGrpSpPr>
        <p:grpSpPr>
          <a:xfrm>
            <a:off x="-10134600" y="600981"/>
            <a:ext cx="9790471" cy="3686085"/>
            <a:chOff x="-724206" y="642075"/>
            <a:chExt cx="5631486" cy="3686085"/>
          </a:xfrm>
        </p:grpSpPr>
        <p:pic>
          <p:nvPicPr>
            <p:cNvPr id="10" name="Picture 2"/>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5954" b="89967" l="0" r="100000">
                          <a14:foregroundMark x1="45000" y1="19735" x2="48000" y2="24035"/>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724206" y="642075"/>
              <a:ext cx="4940647" cy="3686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Freeform 10"/>
            <p:cNvSpPr/>
            <p:nvPr/>
          </p:nvSpPr>
          <p:spPr>
            <a:xfrm>
              <a:off x="1949442" y="1706880"/>
              <a:ext cx="2957838" cy="2148840"/>
            </a:xfrm>
            <a:custGeom>
              <a:avLst/>
              <a:gdLst>
                <a:gd name="connsiteX0" fmla="*/ 289560 w 2606040"/>
                <a:gd name="connsiteY0" fmla="*/ 0 h 2148840"/>
                <a:gd name="connsiteX1" fmla="*/ 320040 w 2606040"/>
                <a:gd name="connsiteY1" fmla="*/ 76200 h 2148840"/>
                <a:gd name="connsiteX2" fmla="*/ 335280 w 2606040"/>
                <a:gd name="connsiteY2" fmla="*/ 121920 h 2148840"/>
                <a:gd name="connsiteX3" fmla="*/ 320040 w 2606040"/>
                <a:gd name="connsiteY3" fmla="*/ 457200 h 2148840"/>
                <a:gd name="connsiteX4" fmla="*/ 274320 w 2606040"/>
                <a:gd name="connsiteY4" fmla="*/ 624840 h 2148840"/>
                <a:gd name="connsiteX5" fmla="*/ 228600 w 2606040"/>
                <a:gd name="connsiteY5" fmla="*/ 762000 h 2148840"/>
                <a:gd name="connsiteX6" fmla="*/ 213360 w 2606040"/>
                <a:gd name="connsiteY6" fmla="*/ 807720 h 2148840"/>
                <a:gd name="connsiteX7" fmla="*/ 182880 w 2606040"/>
                <a:gd name="connsiteY7" fmla="*/ 853440 h 2148840"/>
                <a:gd name="connsiteX8" fmla="*/ 167640 w 2606040"/>
                <a:gd name="connsiteY8" fmla="*/ 899160 h 2148840"/>
                <a:gd name="connsiteX9" fmla="*/ 121920 w 2606040"/>
                <a:gd name="connsiteY9" fmla="*/ 960120 h 2148840"/>
                <a:gd name="connsiteX10" fmla="*/ 76200 w 2606040"/>
                <a:gd name="connsiteY10" fmla="*/ 1097280 h 2148840"/>
                <a:gd name="connsiteX11" fmla="*/ 60960 w 2606040"/>
                <a:gd name="connsiteY11" fmla="*/ 1143000 h 2148840"/>
                <a:gd name="connsiteX12" fmla="*/ 30480 w 2606040"/>
                <a:gd name="connsiteY12" fmla="*/ 1188720 h 2148840"/>
                <a:gd name="connsiteX13" fmla="*/ 0 w 2606040"/>
                <a:gd name="connsiteY13" fmla="*/ 1310640 h 2148840"/>
                <a:gd name="connsiteX14" fmla="*/ 15240 w 2606040"/>
                <a:gd name="connsiteY14" fmla="*/ 1630680 h 2148840"/>
                <a:gd name="connsiteX15" fmla="*/ 45720 w 2606040"/>
                <a:gd name="connsiteY15" fmla="*/ 1676400 h 2148840"/>
                <a:gd name="connsiteX16" fmla="*/ 91440 w 2606040"/>
                <a:gd name="connsiteY16" fmla="*/ 1767840 h 2148840"/>
                <a:gd name="connsiteX17" fmla="*/ 182880 w 2606040"/>
                <a:gd name="connsiteY17" fmla="*/ 1828800 h 2148840"/>
                <a:gd name="connsiteX18" fmla="*/ 289560 w 2606040"/>
                <a:gd name="connsiteY18" fmla="*/ 1965960 h 2148840"/>
                <a:gd name="connsiteX19" fmla="*/ 335280 w 2606040"/>
                <a:gd name="connsiteY19" fmla="*/ 1981200 h 2148840"/>
                <a:gd name="connsiteX20" fmla="*/ 381000 w 2606040"/>
                <a:gd name="connsiteY20" fmla="*/ 2011680 h 2148840"/>
                <a:gd name="connsiteX21" fmla="*/ 548640 w 2606040"/>
                <a:gd name="connsiteY21" fmla="*/ 2057400 h 2148840"/>
                <a:gd name="connsiteX22" fmla="*/ 777240 w 2606040"/>
                <a:gd name="connsiteY22" fmla="*/ 2103120 h 2148840"/>
                <a:gd name="connsiteX23" fmla="*/ 960120 w 2606040"/>
                <a:gd name="connsiteY23" fmla="*/ 2133600 h 2148840"/>
                <a:gd name="connsiteX24" fmla="*/ 1051560 w 2606040"/>
                <a:gd name="connsiteY24" fmla="*/ 2148840 h 2148840"/>
                <a:gd name="connsiteX25" fmla="*/ 1478280 w 2606040"/>
                <a:gd name="connsiteY25" fmla="*/ 2133600 h 2148840"/>
                <a:gd name="connsiteX26" fmla="*/ 1584960 w 2606040"/>
                <a:gd name="connsiteY26" fmla="*/ 2118360 h 2148840"/>
                <a:gd name="connsiteX27" fmla="*/ 1630680 w 2606040"/>
                <a:gd name="connsiteY27" fmla="*/ 2103120 h 2148840"/>
                <a:gd name="connsiteX28" fmla="*/ 1981200 w 2606040"/>
                <a:gd name="connsiteY28" fmla="*/ 2087880 h 2148840"/>
                <a:gd name="connsiteX29" fmla="*/ 2072640 w 2606040"/>
                <a:gd name="connsiteY29" fmla="*/ 2057400 h 2148840"/>
                <a:gd name="connsiteX30" fmla="*/ 2118360 w 2606040"/>
                <a:gd name="connsiteY30" fmla="*/ 2042160 h 2148840"/>
                <a:gd name="connsiteX31" fmla="*/ 2209800 w 2606040"/>
                <a:gd name="connsiteY31" fmla="*/ 1981200 h 2148840"/>
                <a:gd name="connsiteX32" fmla="*/ 2240280 w 2606040"/>
                <a:gd name="connsiteY32" fmla="*/ 1935480 h 2148840"/>
                <a:gd name="connsiteX33" fmla="*/ 2286000 w 2606040"/>
                <a:gd name="connsiteY33" fmla="*/ 1920240 h 2148840"/>
                <a:gd name="connsiteX34" fmla="*/ 2346960 w 2606040"/>
                <a:gd name="connsiteY34" fmla="*/ 1859280 h 2148840"/>
                <a:gd name="connsiteX35" fmla="*/ 2377440 w 2606040"/>
                <a:gd name="connsiteY35" fmla="*/ 1813560 h 2148840"/>
                <a:gd name="connsiteX36" fmla="*/ 2392680 w 2606040"/>
                <a:gd name="connsiteY36" fmla="*/ 1767840 h 2148840"/>
                <a:gd name="connsiteX37" fmla="*/ 2453640 w 2606040"/>
                <a:gd name="connsiteY37" fmla="*/ 1676400 h 2148840"/>
                <a:gd name="connsiteX38" fmla="*/ 2484120 w 2606040"/>
                <a:gd name="connsiteY38" fmla="*/ 1630680 h 2148840"/>
                <a:gd name="connsiteX39" fmla="*/ 2514600 w 2606040"/>
                <a:gd name="connsiteY39" fmla="*/ 1584960 h 2148840"/>
                <a:gd name="connsiteX40" fmla="*/ 2529840 w 2606040"/>
                <a:gd name="connsiteY40" fmla="*/ 1539240 h 2148840"/>
                <a:gd name="connsiteX41" fmla="*/ 2560320 w 2606040"/>
                <a:gd name="connsiteY41" fmla="*/ 1417320 h 2148840"/>
                <a:gd name="connsiteX42" fmla="*/ 2575560 w 2606040"/>
                <a:gd name="connsiteY42" fmla="*/ 1371600 h 2148840"/>
                <a:gd name="connsiteX43" fmla="*/ 2590800 w 2606040"/>
                <a:gd name="connsiteY43" fmla="*/ 1264920 h 2148840"/>
                <a:gd name="connsiteX44" fmla="*/ 2606040 w 2606040"/>
                <a:gd name="connsiteY44" fmla="*/ 1219200 h 2148840"/>
                <a:gd name="connsiteX45" fmla="*/ 2590800 w 2606040"/>
                <a:gd name="connsiteY45" fmla="*/ 822960 h 2148840"/>
                <a:gd name="connsiteX46" fmla="*/ 2545080 w 2606040"/>
                <a:gd name="connsiteY46" fmla="*/ 685800 h 2148840"/>
                <a:gd name="connsiteX47" fmla="*/ 2499360 w 2606040"/>
                <a:gd name="connsiteY47" fmla="*/ 655320 h 2148840"/>
                <a:gd name="connsiteX48" fmla="*/ 2484120 w 2606040"/>
                <a:gd name="connsiteY48" fmla="*/ 609600 h 2148840"/>
                <a:gd name="connsiteX49" fmla="*/ 2301240 w 2606040"/>
                <a:gd name="connsiteY49" fmla="*/ 457200 h 2148840"/>
                <a:gd name="connsiteX50" fmla="*/ 2087880 w 2606040"/>
                <a:gd name="connsiteY50" fmla="*/ 411480 h 2148840"/>
                <a:gd name="connsiteX51" fmla="*/ 2026920 w 2606040"/>
                <a:gd name="connsiteY51" fmla="*/ 396240 h 2148840"/>
                <a:gd name="connsiteX52" fmla="*/ 1950720 w 2606040"/>
                <a:gd name="connsiteY52" fmla="*/ 381000 h 2148840"/>
                <a:gd name="connsiteX53" fmla="*/ 1905000 w 2606040"/>
                <a:gd name="connsiteY53" fmla="*/ 365760 h 2148840"/>
                <a:gd name="connsiteX54" fmla="*/ 1706880 w 2606040"/>
                <a:gd name="connsiteY54" fmla="*/ 335280 h 2148840"/>
                <a:gd name="connsiteX55" fmla="*/ 1615440 w 2606040"/>
                <a:gd name="connsiteY55" fmla="*/ 320040 h 2148840"/>
                <a:gd name="connsiteX56" fmla="*/ 1493520 w 2606040"/>
                <a:gd name="connsiteY56" fmla="*/ 304800 h 2148840"/>
                <a:gd name="connsiteX57" fmla="*/ 1249680 w 2606040"/>
                <a:gd name="connsiteY57" fmla="*/ 274320 h 2148840"/>
                <a:gd name="connsiteX58" fmla="*/ 1203960 w 2606040"/>
                <a:gd name="connsiteY58" fmla="*/ 259080 h 2148840"/>
                <a:gd name="connsiteX59" fmla="*/ 1066800 w 2606040"/>
                <a:gd name="connsiteY59" fmla="*/ 228600 h 2148840"/>
                <a:gd name="connsiteX60" fmla="*/ 960120 w 2606040"/>
                <a:gd name="connsiteY60" fmla="*/ 213360 h 2148840"/>
                <a:gd name="connsiteX61" fmla="*/ 838200 w 2606040"/>
                <a:gd name="connsiteY61" fmla="*/ 182880 h 2148840"/>
                <a:gd name="connsiteX62" fmla="*/ 792480 w 2606040"/>
                <a:gd name="connsiteY62" fmla="*/ 152400 h 2148840"/>
                <a:gd name="connsiteX63" fmla="*/ 701040 w 2606040"/>
                <a:gd name="connsiteY63" fmla="*/ 121920 h 2148840"/>
                <a:gd name="connsiteX64" fmla="*/ 655320 w 2606040"/>
                <a:gd name="connsiteY64" fmla="*/ 106680 h 2148840"/>
                <a:gd name="connsiteX65" fmla="*/ 594360 w 2606040"/>
                <a:gd name="connsiteY65" fmla="*/ 76200 h 2148840"/>
                <a:gd name="connsiteX66" fmla="*/ 335280 w 2606040"/>
                <a:gd name="connsiteY66" fmla="*/ 45720 h 2148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606040" h="2148840">
                  <a:moveTo>
                    <a:pt x="289560" y="0"/>
                  </a:moveTo>
                  <a:cubicBezTo>
                    <a:pt x="299720" y="25400"/>
                    <a:pt x="310434" y="50585"/>
                    <a:pt x="320040" y="76200"/>
                  </a:cubicBezTo>
                  <a:cubicBezTo>
                    <a:pt x="325681" y="91242"/>
                    <a:pt x="335280" y="105856"/>
                    <a:pt x="335280" y="121920"/>
                  </a:cubicBezTo>
                  <a:cubicBezTo>
                    <a:pt x="335280" y="233795"/>
                    <a:pt x="328304" y="345630"/>
                    <a:pt x="320040" y="457200"/>
                  </a:cubicBezTo>
                  <a:cubicBezTo>
                    <a:pt x="315937" y="512591"/>
                    <a:pt x="291362" y="573713"/>
                    <a:pt x="274320" y="624840"/>
                  </a:cubicBezTo>
                  <a:lnTo>
                    <a:pt x="228600" y="762000"/>
                  </a:lnTo>
                  <a:cubicBezTo>
                    <a:pt x="223520" y="777240"/>
                    <a:pt x="222271" y="794354"/>
                    <a:pt x="213360" y="807720"/>
                  </a:cubicBezTo>
                  <a:cubicBezTo>
                    <a:pt x="203200" y="822960"/>
                    <a:pt x="191071" y="837057"/>
                    <a:pt x="182880" y="853440"/>
                  </a:cubicBezTo>
                  <a:cubicBezTo>
                    <a:pt x="175696" y="867808"/>
                    <a:pt x="175610" y="885212"/>
                    <a:pt x="167640" y="899160"/>
                  </a:cubicBezTo>
                  <a:cubicBezTo>
                    <a:pt x="155038" y="921213"/>
                    <a:pt x="137160" y="939800"/>
                    <a:pt x="121920" y="960120"/>
                  </a:cubicBezTo>
                  <a:lnTo>
                    <a:pt x="76200" y="1097280"/>
                  </a:lnTo>
                  <a:cubicBezTo>
                    <a:pt x="71120" y="1112520"/>
                    <a:pt x="69871" y="1129634"/>
                    <a:pt x="60960" y="1143000"/>
                  </a:cubicBezTo>
                  <a:cubicBezTo>
                    <a:pt x="50800" y="1158240"/>
                    <a:pt x="38671" y="1172337"/>
                    <a:pt x="30480" y="1188720"/>
                  </a:cubicBezTo>
                  <a:cubicBezTo>
                    <a:pt x="14859" y="1219962"/>
                    <a:pt x="5797" y="1281657"/>
                    <a:pt x="0" y="1310640"/>
                  </a:cubicBezTo>
                  <a:cubicBezTo>
                    <a:pt x="5080" y="1417320"/>
                    <a:pt x="1993" y="1524704"/>
                    <a:pt x="15240" y="1630680"/>
                  </a:cubicBezTo>
                  <a:cubicBezTo>
                    <a:pt x="17512" y="1648855"/>
                    <a:pt x="37529" y="1660017"/>
                    <a:pt x="45720" y="1676400"/>
                  </a:cubicBezTo>
                  <a:cubicBezTo>
                    <a:pt x="66254" y="1717468"/>
                    <a:pt x="52617" y="1733870"/>
                    <a:pt x="91440" y="1767840"/>
                  </a:cubicBezTo>
                  <a:cubicBezTo>
                    <a:pt x="119009" y="1791963"/>
                    <a:pt x="182880" y="1828800"/>
                    <a:pt x="182880" y="1828800"/>
                  </a:cubicBezTo>
                  <a:cubicBezTo>
                    <a:pt x="202173" y="1886680"/>
                    <a:pt x="212461" y="1940260"/>
                    <a:pt x="289560" y="1965960"/>
                  </a:cubicBezTo>
                  <a:cubicBezTo>
                    <a:pt x="304800" y="1971040"/>
                    <a:pt x="320912" y="1974016"/>
                    <a:pt x="335280" y="1981200"/>
                  </a:cubicBezTo>
                  <a:cubicBezTo>
                    <a:pt x="351663" y="1989391"/>
                    <a:pt x="364262" y="2004241"/>
                    <a:pt x="381000" y="2011680"/>
                  </a:cubicBezTo>
                  <a:cubicBezTo>
                    <a:pt x="478526" y="2055025"/>
                    <a:pt x="455841" y="2032091"/>
                    <a:pt x="548640" y="2057400"/>
                  </a:cubicBezTo>
                  <a:cubicBezTo>
                    <a:pt x="734376" y="2108055"/>
                    <a:pt x="535620" y="2076273"/>
                    <a:pt x="777240" y="2103120"/>
                  </a:cubicBezTo>
                  <a:cubicBezTo>
                    <a:pt x="872542" y="2134887"/>
                    <a:pt x="789980" y="2110915"/>
                    <a:pt x="960120" y="2133600"/>
                  </a:cubicBezTo>
                  <a:cubicBezTo>
                    <a:pt x="990749" y="2137684"/>
                    <a:pt x="1021080" y="2143760"/>
                    <a:pt x="1051560" y="2148840"/>
                  </a:cubicBezTo>
                  <a:cubicBezTo>
                    <a:pt x="1193800" y="2143760"/>
                    <a:pt x="1336181" y="2141720"/>
                    <a:pt x="1478280" y="2133600"/>
                  </a:cubicBezTo>
                  <a:cubicBezTo>
                    <a:pt x="1514143" y="2131551"/>
                    <a:pt x="1549737" y="2125405"/>
                    <a:pt x="1584960" y="2118360"/>
                  </a:cubicBezTo>
                  <a:cubicBezTo>
                    <a:pt x="1600712" y="2115210"/>
                    <a:pt x="1614663" y="2104352"/>
                    <a:pt x="1630680" y="2103120"/>
                  </a:cubicBezTo>
                  <a:cubicBezTo>
                    <a:pt x="1747286" y="2094150"/>
                    <a:pt x="1864360" y="2092960"/>
                    <a:pt x="1981200" y="2087880"/>
                  </a:cubicBezTo>
                  <a:lnTo>
                    <a:pt x="2072640" y="2057400"/>
                  </a:lnTo>
                  <a:cubicBezTo>
                    <a:pt x="2087880" y="2052320"/>
                    <a:pt x="2104994" y="2051071"/>
                    <a:pt x="2118360" y="2042160"/>
                  </a:cubicBezTo>
                  <a:lnTo>
                    <a:pt x="2209800" y="1981200"/>
                  </a:lnTo>
                  <a:cubicBezTo>
                    <a:pt x="2219960" y="1965960"/>
                    <a:pt x="2225977" y="1946922"/>
                    <a:pt x="2240280" y="1935480"/>
                  </a:cubicBezTo>
                  <a:cubicBezTo>
                    <a:pt x="2252824" y="1925445"/>
                    <a:pt x="2274641" y="1931599"/>
                    <a:pt x="2286000" y="1920240"/>
                  </a:cubicBezTo>
                  <a:cubicBezTo>
                    <a:pt x="2367280" y="1838960"/>
                    <a:pt x="2225040" y="1899920"/>
                    <a:pt x="2346960" y="1859280"/>
                  </a:cubicBezTo>
                  <a:cubicBezTo>
                    <a:pt x="2357120" y="1844040"/>
                    <a:pt x="2369249" y="1829943"/>
                    <a:pt x="2377440" y="1813560"/>
                  </a:cubicBezTo>
                  <a:cubicBezTo>
                    <a:pt x="2384624" y="1799192"/>
                    <a:pt x="2384878" y="1781883"/>
                    <a:pt x="2392680" y="1767840"/>
                  </a:cubicBezTo>
                  <a:cubicBezTo>
                    <a:pt x="2410470" y="1735818"/>
                    <a:pt x="2433320" y="1706880"/>
                    <a:pt x="2453640" y="1676400"/>
                  </a:cubicBezTo>
                  <a:lnTo>
                    <a:pt x="2484120" y="1630680"/>
                  </a:lnTo>
                  <a:cubicBezTo>
                    <a:pt x="2494280" y="1615440"/>
                    <a:pt x="2508808" y="1602336"/>
                    <a:pt x="2514600" y="1584960"/>
                  </a:cubicBezTo>
                  <a:cubicBezTo>
                    <a:pt x="2519680" y="1569720"/>
                    <a:pt x="2525613" y="1554738"/>
                    <a:pt x="2529840" y="1539240"/>
                  </a:cubicBezTo>
                  <a:cubicBezTo>
                    <a:pt x="2540862" y="1498825"/>
                    <a:pt x="2547073" y="1457061"/>
                    <a:pt x="2560320" y="1417320"/>
                  </a:cubicBezTo>
                  <a:lnTo>
                    <a:pt x="2575560" y="1371600"/>
                  </a:lnTo>
                  <a:cubicBezTo>
                    <a:pt x="2580640" y="1336040"/>
                    <a:pt x="2583755" y="1300143"/>
                    <a:pt x="2590800" y="1264920"/>
                  </a:cubicBezTo>
                  <a:cubicBezTo>
                    <a:pt x="2593950" y="1249168"/>
                    <a:pt x="2606040" y="1235264"/>
                    <a:pt x="2606040" y="1219200"/>
                  </a:cubicBezTo>
                  <a:cubicBezTo>
                    <a:pt x="2606040" y="1087022"/>
                    <a:pt x="2599310" y="954863"/>
                    <a:pt x="2590800" y="822960"/>
                  </a:cubicBezTo>
                  <a:cubicBezTo>
                    <a:pt x="2588249" y="783425"/>
                    <a:pt x="2572107" y="718233"/>
                    <a:pt x="2545080" y="685800"/>
                  </a:cubicBezTo>
                  <a:cubicBezTo>
                    <a:pt x="2533354" y="671729"/>
                    <a:pt x="2514600" y="665480"/>
                    <a:pt x="2499360" y="655320"/>
                  </a:cubicBezTo>
                  <a:cubicBezTo>
                    <a:pt x="2494280" y="640080"/>
                    <a:pt x="2493983" y="622280"/>
                    <a:pt x="2484120" y="609600"/>
                  </a:cubicBezTo>
                  <a:cubicBezTo>
                    <a:pt x="2459412" y="577832"/>
                    <a:pt x="2349821" y="469345"/>
                    <a:pt x="2301240" y="457200"/>
                  </a:cubicBezTo>
                  <a:cubicBezTo>
                    <a:pt x="2029356" y="389229"/>
                    <a:pt x="2309148" y="455734"/>
                    <a:pt x="2087880" y="411480"/>
                  </a:cubicBezTo>
                  <a:cubicBezTo>
                    <a:pt x="2067341" y="407372"/>
                    <a:pt x="2047367" y="400784"/>
                    <a:pt x="2026920" y="396240"/>
                  </a:cubicBezTo>
                  <a:cubicBezTo>
                    <a:pt x="2001634" y="390621"/>
                    <a:pt x="1975850" y="387282"/>
                    <a:pt x="1950720" y="381000"/>
                  </a:cubicBezTo>
                  <a:cubicBezTo>
                    <a:pt x="1935135" y="377104"/>
                    <a:pt x="1920682" y="369245"/>
                    <a:pt x="1905000" y="365760"/>
                  </a:cubicBezTo>
                  <a:cubicBezTo>
                    <a:pt x="1862234" y="356256"/>
                    <a:pt x="1746379" y="341357"/>
                    <a:pt x="1706880" y="335280"/>
                  </a:cubicBezTo>
                  <a:cubicBezTo>
                    <a:pt x="1676339" y="330581"/>
                    <a:pt x="1646030" y="324410"/>
                    <a:pt x="1615440" y="320040"/>
                  </a:cubicBezTo>
                  <a:cubicBezTo>
                    <a:pt x="1574895" y="314248"/>
                    <a:pt x="1534117" y="310213"/>
                    <a:pt x="1493520" y="304800"/>
                  </a:cubicBezTo>
                  <a:cubicBezTo>
                    <a:pt x="1276064" y="275806"/>
                    <a:pt x="1506085" y="302809"/>
                    <a:pt x="1249680" y="274320"/>
                  </a:cubicBezTo>
                  <a:cubicBezTo>
                    <a:pt x="1234440" y="269240"/>
                    <a:pt x="1219406" y="263493"/>
                    <a:pt x="1203960" y="259080"/>
                  </a:cubicBezTo>
                  <a:cubicBezTo>
                    <a:pt x="1165600" y="248120"/>
                    <a:pt x="1104512" y="234885"/>
                    <a:pt x="1066800" y="228600"/>
                  </a:cubicBezTo>
                  <a:cubicBezTo>
                    <a:pt x="1031368" y="222695"/>
                    <a:pt x="995343" y="220405"/>
                    <a:pt x="960120" y="213360"/>
                  </a:cubicBezTo>
                  <a:cubicBezTo>
                    <a:pt x="919043" y="205145"/>
                    <a:pt x="838200" y="182880"/>
                    <a:pt x="838200" y="182880"/>
                  </a:cubicBezTo>
                  <a:cubicBezTo>
                    <a:pt x="822960" y="172720"/>
                    <a:pt x="809218" y="159839"/>
                    <a:pt x="792480" y="152400"/>
                  </a:cubicBezTo>
                  <a:cubicBezTo>
                    <a:pt x="763120" y="139351"/>
                    <a:pt x="731520" y="132080"/>
                    <a:pt x="701040" y="121920"/>
                  </a:cubicBezTo>
                  <a:cubicBezTo>
                    <a:pt x="685800" y="116840"/>
                    <a:pt x="669688" y="113864"/>
                    <a:pt x="655320" y="106680"/>
                  </a:cubicBezTo>
                  <a:cubicBezTo>
                    <a:pt x="635000" y="96520"/>
                    <a:pt x="616400" y="81710"/>
                    <a:pt x="594360" y="76200"/>
                  </a:cubicBezTo>
                  <a:cubicBezTo>
                    <a:pt x="455737" y="41544"/>
                    <a:pt x="444794" y="45720"/>
                    <a:pt x="335280" y="45720"/>
                  </a:cubicBezTo>
                </a:path>
              </a:pathLst>
            </a:custGeom>
            <a:solidFill>
              <a:schemeClr val="accent6">
                <a:lumMod val="40000"/>
                <a:lumOff val="60000"/>
              </a:schemeClr>
            </a:solid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sz="4000"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Chúc mừng các em</a:t>
              </a:r>
            </a:p>
          </p:txBody>
        </p:sp>
      </p:grpSp>
      <p:pic>
        <p:nvPicPr>
          <p:cNvPr id="12" name="Tiếng yeah của trẻ con mp3.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2690648" y="4131995"/>
            <a:ext cx="609600" cy="609600"/>
          </a:xfrm>
          <a:prstGeom prst="rect">
            <a:avLst/>
          </a:prstGeom>
        </p:spPr>
      </p:pic>
      <p:pic>
        <p:nvPicPr>
          <p:cNvPr id="13" name="Picture 12" descr="Káº¿t quáº£ hÃ¬nh áº£nh cho win text gif"/>
          <p:cNvPicPr>
            <a:picLocks noChangeAspect="1" noChangeArrowheads="1" noCrop="1"/>
          </p:cNvPicPr>
          <p:nvPr/>
        </p:nvPicPr>
        <p:blipFill>
          <a:blip r:embed="rId12"/>
          <a:srcRect/>
          <a:stretch>
            <a:fillRect/>
          </a:stretch>
        </p:blipFill>
        <p:spPr bwMode="auto">
          <a:xfrm>
            <a:off x="4046988" y="1613213"/>
            <a:ext cx="4402824" cy="44028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773" fill="hold"/>
                                        <p:tgtEl>
                                          <p:spTgt spid="8"/>
                                        </p:tgtEl>
                                      </p:cBhvr>
                                    </p:cmd>
                                  </p:childTnLst>
                                </p:cTn>
                              </p:par>
                              <p:par>
                                <p:cTn id="7" presetID="32" presetClass="emph" presetSubtype="0" repeatCount="indefinite" fill="hold" nodeType="withEffect">
                                  <p:stCondLst>
                                    <p:cond delay="0"/>
                                  </p:stCondLst>
                                  <p:childTnLst>
                                    <p:animRot by="120000">
                                      <p:cBhvr>
                                        <p:cTn id="8" dur="275" fill="hold">
                                          <p:stCondLst>
                                            <p:cond delay="0"/>
                                          </p:stCondLst>
                                        </p:cTn>
                                        <p:tgtEl>
                                          <p:spTgt spid="9"/>
                                        </p:tgtEl>
                                        <p:attrNameLst>
                                          <p:attrName>r</p:attrName>
                                        </p:attrNameLst>
                                      </p:cBhvr>
                                    </p:animRot>
                                    <p:animRot by="-240000">
                                      <p:cBhvr>
                                        <p:cTn id="9" dur="550" fill="hold">
                                          <p:stCondLst>
                                            <p:cond delay="550"/>
                                          </p:stCondLst>
                                        </p:cTn>
                                        <p:tgtEl>
                                          <p:spTgt spid="9"/>
                                        </p:tgtEl>
                                        <p:attrNameLst>
                                          <p:attrName>r</p:attrName>
                                        </p:attrNameLst>
                                      </p:cBhvr>
                                    </p:animRot>
                                    <p:animRot by="240000">
                                      <p:cBhvr>
                                        <p:cTn id="10" dur="550" fill="hold">
                                          <p:stCondLst>
                                            <p:cond delay="1100"/>
                                          </p:stCondLst>
                                        </p:cTn>
                                        <p:tgtEl>
                                          <p:spTgt spid="9"/>
                                        </p:tgtEl>
                                        <p:attrNameLst>
                                          <p:attrName>r</p:attrName>
                                        </p:attrNameLst>
                                      </p:cBhvr>
                                    </p:animRot>
                                    <p:animRot by="-240000">
                                      <p:cBhvr>
                                        <p:cTn id="11" dur="550" fill="hold">
                                          <p:stCondLst>
                                            <p:cond delay="1650"/>
                                          </p:stCondLst>
                                        </p:cTn>
                                        <p:tgtEl>
                                          <p:spTgt spid="9"/>
                                        </p:tgtEl>
                                        <p:attrNameLst>
                                          <p:attrName>r</p:attrName>
                                        </p:attrNameLst>
                                      </p:cBhvr>
                                    </p:animRot>
                                    <p:animRot by="120000">
                                      <p:cBhvr>
                                        <p:cTn id="12" dur="550" fill="hold">
                                          <p:stCondLst>
                                            <p:cond delay="2200"/>
                                          </p:stCondLst>
                                        </p:cTn>
                                        <p:tgtEl>
                                          <p:spTgt spid="9"/>
                                        </p:tgtEl>
                                        <p:attrNameLst>
                                          <p:attrName>r</p:attrName>
                                        </p:attrNameLst>
                                      </p:cBhvr>
                                    </p:animRot>
                                  </p:childTnLst>
                                </p:cTn>
                              </p:par>
                              <p:par>
                                <p:cTn id="13" presetID="63" presetClass="path" presetSubtype="0" accel="50000" decel="50000" fill="hold" nodeType="withEffect">
                                  <p:stCondLst>
                                    <p:cond delay="0"/>
                                  </p:stCondLst>
                                  <p:childTnLst>
                                    <p:animMotion origin="layout" path="M -2.5E-6 -1.48148E-6 L 0.73086 0.01019 " pathEditMode="relative" rAng="0" ptsTypes="AA">
                                      <p:cBhvr>
                                        <p:cTn id="14" dur="3500" fill="hold"/>
                                        <p:tgtEl>
                                          <p:spTgt spid="9"/>
                                        </p:tgtEl>
                                        <p:attrNameLst>
                                          <p:attrName>ppt_x</p:attrName>
                                          <p:attrName>ppt_y</p:attrName>
                                        </p:attrNameLst>
                                      </p:cBhvr>
                                      <p:rCtr x="36549" y="509"/>
                                    </p:animMotion>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subTnLst>
                                    <p:audio>
                                      <p:cMediaNode>
                                        <p:cTn display="0" masterRel="sameClick">
                                          <p:stCondLst>
                                            <p:cond evt="begin" delay="0">
                                              <p:tn val="17"/>
                                            </p:cond>
                                          </p:stCondLst>
                                          <p:endCondLst>
                                            <p:cond evt="onStopAudio" delay="0">
                                              <p:tgtEl>
                                                <p:sldTgt/>
                                              </p:tgtEl>
                                            </p:cond>
                                          </p:endCondLst>
                                        </p:cTn>
                                        <p:tgtEl>
                                          <p:sndTgt r:embed="rId6" name="Tieng-yeah-tre-con-www_nhacchuongvui_com.wav"/>
                                        </p:tgtEl>
                                      </p:cMediaNode>
                                    </p:audio>
                                  </p:sub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8"/>
                </p:tgtEl>
              </p:cMediaNode>
            </p:audio>
            <p:seq concurrent="1" nextAc="seek">
              <p:cTn id="23" restart="whenNotActive" fill="hold" evtFilter="cancelBubble" nodeType="interactiveSeq">
                <p:stCondLst>
                  <p:cond evt="onClick" delay="0">
                    <p:tgtEl>
                      <p:spTgt spid="9"/>
                    </p:tgtEl>
                  </p:cond>
                </p:stCondLst>
                <p:endSync evt="end" delay="0">
                  <p:rtn val="all"/>
                </p:endSync>
                <p:childTnLst>
                  <p:par>
                    <p:cTn id="24" fill="hold">
                      <p:stCondLst>
                        <p:cond delay="0"/>
                      </p:stCondLst>
                      <p:childTnLst>
                        <p:par>
                          <p:cTn id="25" fill="hold">
                            <p:stCondLst>
                              <p:cond delay="0"/>
                            </p:stCondLst>
                            <p:childTnLst>
                              <p:par>
                                <p:cTn id="26" presetID="1" presetClass="mediacall" presetSubtype="0" fill="hold" nodeType="withEffect">
                                  <p:stCondLst>
                                    <p:cond delay="0"/>
                                  </p:stCondLst>
                                  <p:childTnLst>
                                    <p:cmd type="call" cmd="playFrom(0.0)">
                                      <p:cBhvr>
                                        <p:cTn id="27" dur="4414" fill="hold"/>
                                        <p:tgtEl>
                                          <p:spTgt spid="12"/>
                                        </p:tgtEl>
                                      </p:cBhvr>
                                    </p:cmd>
                                  </p:childTnLst>
                                </p:cTn>
                              </p:par>
                              <p:par>
                                <p:cTn id="28" presetID="63" presetClass="path" presetSubtype="0" accel="50000" decel="50000" fill="hold" nodeType="withEffect">
                                  <p:stCondLst>
                                    <p:cond delay="0"/>
                                  </p:stCondLst>
                                  <p:childTnLst>
                                    <p:animMotion origin="layout" path="M 0.73086 0.01019 L 1.64753 0.0213 " pathEditMode="relative" rAng="0" ptsTypes="AA">
                                      <p:cBhvr>
                                        <p:cTn id="29" dur="3750" fill="hold"/>
                                        <p:tgtEl>
                                          <p:spTgt spid="9"/>
                                        </p:tgtEl>
                                        <p:attrNameLst>
                                          <p:attrName>ppt_x</p:attrName>
                                          <p:attrName>ppt_y</p:attrName>
                                        </p:attrNameLst>
                                      </p:cBhvr>
                                      <p:rCtr x="45833" y="556"/>
                                    </p:animMotion>
                                  </p:childTnLst>
                                </p:cTn>
                              </p:par>
                            </p:childTnLst>
                          </p:cTn>
                        </p:par>
                      </p:childTnLst>
                    </p:cTn>
                  </p:par>
                </p:childTnLst>
              </p:cTn>
              <p:nextCondLst>
                <p:cond evt="onClick" delay="0">
                  <p:tgtEl>
                    <p:spTgt spid="9"/>
                  </p:tgtEl>
                </p:cond>
              </p:nextCondLst>
            </p:seq>
            <p:audio>
              <p:cMediaNode vol="80000">
                <p:cTn id="30" fill="hold" display="0">
                  <p:stCondLst>
                    <p:cond delay="indefinite"/>
                  </p:stCondLst>
                  <p:endCondLst>
                    <p:cond evt="onStopAudio" delay="0">
                      <p:tgtEl>
                        <p:sldTgt/>
                      </p:tgtEl>
                    </p:cond>
                  </p:endCondLst>
                </p:cTn>
                <p:tgtEl>
                  <p:spTgt spid="1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Flowchart: Document 17"/>
          <p:cNvSpPr/>
          <p:nvPr/>
        </p:nvSpPr>
        <p:spPr>
          <a:xfrm>
            <a:off x="-76201" y="-14642"/>
            <a:ext cx="12420601" cy="1943558"/>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1" fmla="*/ 0 w 21600"/>
              <a:gd name="connsiteY0-2" fmla="*/ 0 h 17322"/>
              <a:gd name="connsiteX1-3" fmla="*/ 21600 w 21600"/>
              <a:gd name="connsiteY1-4" fmla="*/ 0 h 17322"/>
              <a:gd name="connsiteX2-5" fmla="*/ 21600 w 21600"/>
              <a:gd name="connsiteY2-6" fmla="*/ 17322 h 17322"/>
              <a:gd name="connsiteX3-7" fmla="*/ 50 w 21600"/>
              <a:gd name="connsiteY3-8" fmla="*/ 13503 h 17322"/>
              <a:gd name="connsiteX4-9" fmla="*/ 0 w 21600"/>
              <a:gd name="connsiteY4-10" fmla="*/ 0 h 17322"/>
              <a:gd name="connsiteX0-11" fmla="*/ 0 w 21600"/>
              <a:gd name="connsiteY0-12" fmla="*/ 0 h 18888"/>
              <a:gd name="connsiteX1-13" fmla="*/ 21600 w 21600"/>
              <a:gd name="connsiteY1-14" fmla="*/ 0 h 18888"/>
              <a:gd name="connsiteX2-15" fmla="*/ 21600 w 21600"/>
              <a:gd name="connsiteY2-16" fmla="*/ 17322 h 18888"/>
              <a:gd name="connsiteX3-17" fmla="*/ 50 w 21600"/>
              <a:gd name="connsiteY3-18" fmla="*/ 13503 h 18888"/>
              <a:gd name="connsiteX4-19" fmla="*/ 0 w 21600"/>
              <a:gd name="connsiteY4-20" fmla="*/ 0 h 18888"/>
              <a:gd name="connsiteX0-21" fmla="*/ 0 w 21600"/>
              <a:gd name="connsiteY0-22" fmla="*/ 0 h 18322"/>
              <a:gd name="connsiteX1-23" fmla="*/ 21600 w 21600"/>
              <a:gd name="connsiteY1-24" fmla="*/ 0 h 18322"/>
              <a:gd name="connsiteX2-25" fmla="*/ 21600 w 21600"/>
              <a:gd name="connsiteY2-26" fmla="*/ 17322 h 18322"/>
              <a:gd name="connsiteX3-27" fmla="*/ 15726 w 21600"/>
              <a:gd name="connsiteY3-28" fmla="*/ 14955 h 18322"/>
              <a:gd name="connsiteX4-29" fmla="*/ 50 w 21600"/>
              <a:gd name="connsiteY4-30" fmla="*/ 13503 h 18322"/>
              <a:gd name="connsiteX5" fmla="*/ 0 w 21600"/>
              <a:gd name="connsiteY5" fmla="*/ 0 h 18322"/>
              <a:gd name="connsiteX0-31" fmla="*/ 0 w 21600"/>
              <a:gd name="connsiteY0-32" fmla="*/ 0 h 18400"/>
              <a:gd name="connsiteX1-33" fmla="*/ 21600 w 21600"/>
              <a:gd name="connsiteY1-34" fmla="*/ 0 h 18400"/>
              <a:gd name="connsiteX2-35" fmla="*/ 21600 w 21600"/>
              <a:gd name="connsiteY2-36" fmla="*/ 17322 h 18400"/>
              <a:gd name="connsiteX3-37" fmla="*/ 15726 w 21600"/>
              <a:gd name="connsiteY3-38" fmla="*/ 14955 h 18400"/>
              <a:gd name="connsiteX4-39" fmla="*/ 5570 w 21600"/>
              <a:gd name="connsiteY4-40" fmla="*/ 18390 h 18400"/>
              <a:gd name="connsiteX5-41" fmla="*/ 50 w 21600"/>
              <a:gd name="connsiteY5-42" fmla="*/ 13503 h 18400"/>
              <a:gd name="connsiteX6" fmla="*/ 0 w 21600"/>
              <a:gd name="connsiteY6" fmla="*/ 0 h 18400"/>
              <a:gd name="connsiteX0-43" fmla="*/ 0 w 21600"/>
              <a:gd name="connsiteY0-44" fmla="*/ 0 h 18400"/>
              <a:gd name="connsiteX1-45" fmla="*/ 21600 w 21600"/>
              <a:gd name="connsiteY1-46" fmla="*/ 0 h 18400"/>
              <a:gd name="connsiteX2-47" fmla="*/ 21600 w 21600"/>
              <a:gd name="connsiteY2-48" fmla="*/ 17322 h 18400"/>
              <a:gd name="connsiteX3-49" fmla="*/ 15726 w 21600"/>
              <a:gd name="connsiteY3-50" fmla="*/ 14955 h 18400"/>
              <a:gd name="connsiteX4-51" fmla="*/ 5570 w 21600"/>
              <a:gd name="connsiteY4-52" fmla="*/ 18390 h 18400"/>
              <a:gd name="connsiteX5-53" fmla="*/ 50 w 21600"/>
              <a:gd name="connsiteY5-54" fmla="*/ 13503 h 18400"/>
              <a:gd name="connsiteX6-55" fmla="*/ 0 w 21600"/>
              <a:gd name="connsiteY6-56" fmla="*/ 0 h 18400"/>
              <a:gd name="connsiteX0-57" fmla="*/ 0 w 21600"/>
              <a:gd name="connsiteY0-58" fmla="*/ 0 h 18400"/>
              <a:gd name="connsiteX1-59" fmla="*/ 21600 w 21600"/>
              <a:gd name="connsiteY1-60" fmla="*/ 0 h 18400"/>
              <a:gd name="connsiteX2-61" fmla="*/ 21499 w 21600"/>
              <a:gd name="connsiteY2-62" fmla="*/ 15907 h 18400"/>
              <a:gd name="connsiteX3-63" fmla="*/ 15726 w 21600"/>
              <a:gd name="connsiteY3-64" fmla="*/ 14955 h 18400"/>
              <a:gd name="connsiteX4-65" fmla="*/ 5570 w 21600"/>
              <a:gd name="connsiteY4-66" fmla="*/ 18390 h 18400"/>
              <a:gd name="connsiteX5-67" fmla="*/ 50 w 21600"/>
              <a:gd name="connsiteY5-68" fmla="*/ 13503 h 18400"/>
              <a:gd name="connsiteX6-69" fmla="*/ 0 w 21600"/>
              <a:gd name="connsiteY6-70" fmla="*/ 0 h 18400"/>
              <a:gd name="connsiteX0-71" fmla="*/ 0 w 21600"/>
              <a:gd name="connsiteY0-72" fmla="*/ 0 h 18736"/>
              <a:gd name="connsiteX1-73" fmla="*/ 21600 w 21600"/>
              <a:gd name="connsiteY1-74" fmla="*/ 0 h 18736"/>
              <a:gd name="connsiteX2-75" fmla="*/ 21524 w 21600"/>
              <a:gd name="connsiteY2-76" fmla="*/ 18736 h 18736"/>
              <a:gd name="connsiteX3-77" fmla="*/ 15726 w 21600"/>
              <a:gd name="connsiteY3-78" fmla="*/ 14955 h 18736"/>
              <a:gd name="connsiteX4-79" fmla="*/ 5570 w 21600"/>
              <a:gd name="connsiteY4-80" fmla="*/ 18390 h 18736"/>
              <a:gd name="connsiteX5-81" fmla="*/ 50 w 21600"/>
              <a:gd name="connsiteY5-82" fmla="*/ 13503 h 18736"/>
              <a:gd name="connsiteX6-83" fmla="*/ 0 w 21600"/>
              <a:gd name="connsiteY6-84" fmla="*/ 0 h 18736"/>
              <a:gd name="connsiteX0-85" fmla="*/ 0 w 21600"/>
              <a:gd name="connsiteY0-86" fmla="*/ 0 h 18736"/>
              <a:gd name="connsiteX1-87" fmla="*/ 21600 w 21600"/>
              <a:gd name="connsiteY1-88" fmla="*/ 0 h 18736"/>
              <a:gd name="connsiteX2-89" fmla="*/ 21524 w 21600"/>
              <a:gd name="connsiteY2-90" fmla="*/ 18736 h 18736"/>
              <a:gd name="connsiteX3-91" fmla="*/ 15726 w 21600"/>
              <a:gd name="connsiteY3-92" fmla="*/ 14147 h 18736"/>
              <a:gd name="connsiteX4-93" fmla="*/ 5570 w 21600"/>
              <a:gd name="connsiteY4-94" fmla="*/ 18390 h 18736"/>
              <a:gd name="connsiteX5-95" fmla="*/ 50 w 21600"/>
              <a:gd name="connsiteY5-96" fmla="*/ 13503 h 18736"/>
              <a:gd name="connsiteX6-97" fmla="*/ 0 w 21600"/>
              <a:gd name="connsiteY6-98" fmla="*/ 0 h 18736"/>
              <a:gd name="connsiteX0-99" fmla="*/ 0 w 21600"/>
              <a:gd name="connsiteY0-100" fmla="*/ 0 h 19811"/>
              <a:gd name="connsiteX1-101" fmla="*/ 21600 w 21600"/>
              <a:gd name="connsiteY1-102" fmla="*/ 0 h 19811"/>
              <a:gd name="connsiteX2-103" fmla="*/ 21524 w 21600"/>
              <a:gd name="connsiteY2-104" fmla="*/ 18736 h 19811"/>
              <a:gd name="connsiteX3-105" fmla="*/ 15726 w 21600"/>
              <a:gd name="connsiteY3-106" fmla="*/ 14147 h 19811"/>
              <a:gd name="connsiteX4-107" fmla="*/ 5545 w 21600"/>
              <a:gd name="connsiteY4-108" fmla="*/ 19805 h 19811"/>
              <a:gd name="connsiteX5-109" fmla="*/ 50 w 21600"/>
              <a:gd name="connsiteY5-110" fmla="*/ 13503 h 19811"/>
              <a:gd name="connsiteX6-111" fmla="*/ 0 w 21600"/>
              <a:gd name="connsiteY6-112" fmla="*/ 0 h 19811"/>
              <a:gd name="connsiteX0-113" fmla="*/ 0 w 21600"/>
              <a:gd name="connsiteY0-114" fmla="*/ 0 h 19811"/>
              <a:gd name="connsiteX1-115" fmla="*/ 21600 w 21600"/>
              <a:gd name="connsiteY1-116" fmla="*/ 0 h 19811"/>
              <a:gd name="connsiteX2-117" fmla="*/ 21524 w 21600"/>
              <a:gd name="connsiteY2-118" fmla="*/ 18736 h 19811"/>
              <a:gd name="connsiteX3-119" fmla="*/ 15726 w 21600"/>
              <a:gd name="connsiteY3-120" fmla="*/ 14147 h 19811"/>
              <a:gd name="connsiteX4-121" fmla="*/ 5545 w 21600"/>
              <a:gd name="connsiteY4-122" fmla="*/ 19805 h 19811"/>
              <a:gd name="connsiteX5-123" fmla="*/ 25 w 21600"/>
              <a:gd name="connsiteY5-124" fmla="*/ 17343 h 19811"/>
              <a:gd name="connsiteX6-125" fmla="*/ 0 w 21600"/>
              <a:gd name="connsiteY6-126" fmla="*/ 0 h 19811"/>
              <a:gd name="connsiteX0-127" fmla="*/ 0 w 21600"/>
              <a:gd name="connsiteY0-128" fmla="*/ 0 h 19811"/>
              <a:gd name="connsiteX1-129" fmla="*/ 21600 w 21600"/>
              <a:gd name="connsiteY1-130" fmla="*/ 0 h 19811"/>
              <a:gd name="connsiteX2-131" fmla="*/ 21524 w 21600"/>
              <a:gd name="connsiteY2-132" fmla="*/ 18736 h 19811"/>
              <a:gd name="connsiteX3-133" fmla="*/ 15726 w 21600"/>
              <a:gd name="connsiteY3-134" fmla="*/ 14147 h 19811"/>
              <a:gd name="connsiteX4-135" fmla="*/ 5545 w 21600"/>
              <a:gd name="connsiteY4-136" fmla="*/ 19805 h 19811"/>
              <a:gd name="connsiteX5-137" fmla="*/ 25 w 21600"/>
              <a:gd name="connsiteY5-138" fmla="*/ 17343 h 19811"/>
              <a:gd name="connsiteX6-139" fmla="*/ 0 w 21600"/>
              <a:gd name="connsiteY6-140" fmla="*/ 0 h 19811"/>
              <a:gd name="connsiteX0-141" fmla="*/ 0 w 21600"/>
              <a:gd name="connsiteY0-142" fmla="*/ 0 h 20417"/>
              <a:gd name="connsiteX1-143" fmla="*/ 21600 w 21600"/>
              <a:gd name="connsiteY1-144" fmla="*/ 0 h 20417"/>
              <a:gd name="connsiteX2-145" fmla="*/ 21524 w 21600"/>
              <a:gd name="connsiteY2-146" fmla="*/ 18736 h 20417"/>
              <a:gd name="connsiteX3-147" fmla="*/ 15726 w 21600"/>
              <a:gd name="connsiteY3-148" fmla="*/ 14147 h 20417"/>
              <a:gd name="connsiteX4-149" fmla="*/ 8393 w 21600"/>
              <a:gd name="connsiteY4-150" fmla="*/ 20411 h 20417"/>
              <a:gd name="connsiteX5-151" fmla="*/ 25 w 21600"/>
              <a:gd name="connsiteY5-152" fmla="*/ 17343 h 20417"/>
              <a:gd name="connsiteX6-153" fmla="*/ 0 w 21600"/>
              <a:gd name="connsiteY6-154" fmla="*/ 0 h 20417"/>
              <a:gd name="connsiteX0-155" fmla="*/ 0 w 21600"/>
              <a:gd name="connsiteY0-156" fmla="*/ 0 h 20605"/>
              <a:gd name="connsiteX1-157" fmla="*/ 21600 w 21600"/>
              <a:gd name="connsiteY1-158" fmla="*/ 0 h 20605"/>
              <a:gd name="connsiteX2-159" fmla="*/ 21524 w 21600"/>
              <a:gd name="connsiteY2-160" fmla="*/ 18736 h 20605"/>
              <a:gd name="connsiteX3-161" fmla="*/ 15726 w 21600"/>
              <a:gd name="connsiteY3-162" fmla="*/ 14147 h 20605"/>
              <a:gd name="connsiteX4-163" fmla="*/ 8393 w 21600"/>
              <a:gd name="connsiteY4-164" fmla="*/ 20411 h 20605"/>
              <a:gd name="connsiteX5-165" fmla="*/ 25 w 21600"/>
              <a:gd name="connsiteY5-166" fmla="*/ 17343 h 20605"/>
              <a:gd name="connsiteX6-167" fmla="*/ 0 w 21600"/>
              <a:gd name="connsiteY6-168" fmla="*/ 0 h 20605"/>
              <a:gd name="connsiteX0-169" fmla="*/ 0 w 21600"/>
              <a:gd name="connsiteY0-170" fmla="*/ 0 h 20658"/>
              <a:gd name="connsiteX1-171" fmla="*/ 21600 w 21600"/>
              <a:gd name="connsiteY1-172" fmla="*/ 0 h 20658"/>
              <a:gd name="connsiteX2-173" fmla="*/ 21524 w 21600"/>
              <a:gd name="connsiteY2-174" fmla="*/ 18736 h 20658"/>
              <a:gd name="connsiteX3-175" fmla="*/ 15726 w 21600"/>
              <a:gd name="connsiteY3-176" fmla="*/ 14147 h 20658"/>
              <a:gd name="connsiteX4-177" fmla="*/ 8393 w 21600"/>
              <a:gd name="connsiteY4-178" fmla="*/ 20411 h 20658"/>
              <a:gd name="connsiteX5-179" fmla="*/ 101 w 21600"/>
              <a:gd name="connsiteY5-180" fmla="*/ 18151 h 20658"/>
              <a:gd name="connsiteX6-181" fmla="*/ 0 w 21600"/>
              <a:gd name="connsiteY6-182" fmla="*/ 0 h 20658"/>
              <a:gd name="connsiteX0-183" fmla="*/ 0 w 21600"/>
              <a:gd name="connsiteY0-184" fmla="*/ 0 h 20618"/>
              <a:gd name="connsiteX1-185" fmla="*/ 21600 w 21600"/>
              <a:gd name="connsiteY1-186" fmla="*/ 0 h 20618"/>
              <a:gd name="connsiteX2-187" fmla="*/ 21524 w 21600"/>
              <a:gd name="connsiteY2-188" fmla="*/ 18736 h 20618"/>
              <a:gd name="connsiteX3-189" fmla="*/ 15726 w 21600"/>
              <a:gd name="connsiteY3-190" fmla="*/ 14147 h 20618"/>
              <a:gd name="connsiteX4-191" fmla="*/ 8393 w 21600"/>
              <a:gd name="connsiteY4-192" fmla="*/ 20411 h 20618"/>
              <a:gd name="connsiteX5-193" fmla="*/ 101 w 21600"/>
              <a:gd name="connsiteY5-194" fmla="*/ 18151 h 20618"/>
              <a:gd name="connsiteX6-195" fmla="*/ 0 w 21600"/>
              <a:gd name="connsiteY6-196" fmla="*/ 0 h 20618"/>
              <a:gd name="connsiteX0-197" fmla="*/ 76 w 21676"/>
              <a:gd name="connsiteY0-198" fmla="*/ 0 h 20662"/>
              <a:gd name="connsiteX1-199" fmla="*/ 21676 w 21676"/>
              <a:gd name="connsiteY1-200" fmla="*/ 0 h 20662"/>
              <a:gd name="connsiteX2-201" fmla="*/ 21600 w 21676"/>
              <a:gd name="connsiteY2-202" fmla="*/ 18736 h 20662"/>
              <a:gd name="connsiteX3-203" fmla="*/ 15802 w 21676"/>
              <a:gd name="connsiteY3-204" fmla="*/ 14147 h 20662"/>
              <a:gd name="connsiteX4-205" fmla="*/ 8469 w 21676"/>
              <a:gd name="connsiteY4-206" fmla="*/ 20411 h 20662"/>
              <a:gd name="connsiteX5-207" fmla="*/ 1 w 21676"/>
              <a:gd name="connsiteY5-208" fmla="*/ 18757 h 20662"/>
              <a:gd name="connsiteX6-209" fmla="*/ 76 w 21676"/>
              <a:gd name="connsiteY6-210" fmla="*/ 0 h 20662"/>
              <a:gd name="connsiteX0-211" fmla="*/ 76 w 21676"/>
              <a:gd name="connsiteY0-212" fmla="*/ 0 h 23168"/>
              <a:gd name="connsiteX1-213" fmla="*/ 21676 w 21676"/>
              <a:gd name="connsiteY1-214" fmla="*/ 0 h 23168"/>
              <a:gd name="connsiteX2-215" fmla="*/ 21600 w 21676"/>
              <a:gd name="connsiteY2-216" fmla="*/ 18736 h 23168"/>
              <a:gd name="connsiteX3-217" fmla="*/ 15802 w 21676"/>
              <a:gd name="connsiteY3-218" fmla="*/ 14147 h 23168"/>
              <a:gd name="connsiteX4-219" fmla="*/ 8469 w 21676"/>
              <a:gd name="connsiteY4-220" fmla="*/ 23038 h 23168"/>
              <a:gd name="connsiteX5-221" fmla="*/ 1 w 21676"/>
              <a:gd name="connsiteY5-222" fmla="*/ 18757 h 23168"/>
              <a:gd name="connsiteX6-223" fmla="*/ 76 w 21676"/>
              <a:gd name="connsiteY6-224" fmla="*/ 0 h 23168"/>
              <a:gd name="connsiteX0-225" fmla="*/ 76 w 21676"/>
              <a:gd name="connsiteY0-226" fmla="*/ 0 h 23168"/>
              <a:gd name="connsiteX1-227" fmla="*/ 21676 w 21676"/>
              <a:gd name="connsiteY1-228" fmla="*/ 0 h 23168"/>
              <a:gd name="connsiteX2-229" fmla="*/ 21600 w 21676"/>
              <a:gd name="connsiteY2-230" fmla="*/ 18736 h 23168"/>
              <a:gd name="connsiteX3-231" fmla="*/ 15802 w 21676"/>
              <a:gd name="connsiteY3-232" fmla="*/ 15764 h 23168"/>
              <a:gd name="connsiteX4-233" fmla="*/ 8469 w 21676"/>
              <a:gd name="connsiteY4-234" fmla="*/ 23038 h 23168"/>
              <a:gd name="connsiteX5-235" fmla="*/ 1 w 21676"/>
              <a:gd name="connsiteY5-236" fmla="*/ 18757 h 23168"/>
              <a:gd name="connsiteX6-237" fmla="*/ 76 w 21676"/>
              <a:gd name="connsiteY6-238" fmla="*/ 0 h 23168"/>
              <a:gd name="connsiteX0-239" fmla="*/ 76 w 21676"/>
              <a:gd name="connsiteY0-240" fmla="*/ 0 h 23168"/>
              <a:gd name="connsiteX1-241" fmla="*/ 21676 w 21676"/>
              <a:gd name="connsiteY1-242" fmla="*/ 0 h 23168"/>
              <a:gd name="connsiteX2-243" fmla="*/ 21600 w 21676"/>
              <a:gd name="connsiteY2-244" fmla="*/ 18736 h 23168"/>
              <a:gd name="connsiteX3-245" fmla="*/ 15802 w 21676"/>
              <a:gd name="connsiteY3-246" fmla="*/ 15764 h 23168"/>
              <a:gd name="connsiteX4-247" fmla="*/ 8469 w 21676"/>
              <a:gd name="connsiteY4-248" fmla="*/ 23038 h 23168"/>
              <a:gd name="connsiteX5-249" fmla="*/ 1 w 21676"/>
              <a:gd name="connsiteY5-250" fmla="*/ 18757 h 23168"/>
              <a:gd name="connsiteX6-251" fmla="*/ 76 w 21676"/>
              <a:gd name="connsiteY6-252" fmla="*/ 0 h 23168"/>
              <a:gd name="connsiteX0-253" fmla="*/ 76 w 21676"/>
              <a:gd name="connsiteY0-254" fmla="*/ 0 h 23168"/>
              <a:gd name="connsiteX1-255" fmla="*/ 21676 w 21676"/>
              <a:gd name="connsiteY1-256" fmla="*/ 0 h 23168"/>
              <a:gd name="connsiteX2-257" fmla="*/ 21600 w 21676"/>
              <a:gd name="connsiteY2-258" fmla="*/ 18736 h 23168"/>
              <a:gd name="connsiteX3-259" fmla="*/ 15802 w 21676"/>
              <a:gd name="connsiteY3-260" fmla="*/ 15764 h 23168"/>
              <a:gd name="connsiteX4-261" fmla="*/ 8469 w 21676"/>
              <a:gd name="connsiteY4-262" fmla="*/ 23038 h 23168"/>
              <a:gd name="connsiteX5-263" fmla="*/ 1 w 21676"/>
              <a:gd name="connsiteY5-264" fmla="*/ 18757 h 23168"/>
              <a:gd name="connsiteX6-265" fmla="*/ 76 w 21676"/>
              <a:gd name="connsiteY6-266" fmla="*/ 0 h 23168"/>
              <a:gd name="connsiteX0-267" fmla="*/ 76 w 21676"/>
              <a:gd name="connsiteY0-268" fmla="*/ 0 h 23168"/>
              <a:gd name="connsiteX1-269" fmla="*/ 21676 w 21676"/>
              <a:gd name="connsiteY1-270" fmla="*/ 0 h 23168"/>
              <a:gd name="connsiteX2-271" fmla="*/ 21600 w 21676"/>
              <a:gd name="connsiteY2-272" fmla="*/ 18736 h 23168"/>
              <a:gd name="connsiteX3-273" fmla="*/ 17163 w 21676"/>
              <a:gd name="connsiteY3-274" fmla="*/ 16168 h 23168"/>
              <a:gd name="connsiteX4-275" fmla="*/ 8469 w 21676"/>
              <a:gd name="connsiteY4-276" fmla="*/ 23038 h 23168"/>
              <a:gd name="connsiteX5-277" fmla="*/ 1 w 21676"/>
              <a:gd name="connsiteY5-278" fmla="*/ 18757 h 23168"/>
              <a:gd name="connsiteX6-279" fmla="*/ 76 w 21676"/>
              <a:gd name="connsiteY6-280" fmla="*/ 0 h 23168"/>
              <a:gd name="connsiteX0-281" fmla="*/ 76 w 21676"/>
              <a:gd name="connsiteY0-282" fmla="*/ 0 h 23168"/>
              <a:gd name="connsiteX1-283" fmla="*/ 21676 w 21676"/>
              <a:gd name="connsiteY1-284" fmla="*/ 0 h 23168"/>
              <a:gd name="connsiteX2-285" fmla="*/ 21600 w 21676"/>
              <a:gd name="connsiteY2-286" fmla="*/ 18736 h 23168"/>
              <a:gd name="connsiteX3-287" fmla="*/ 17793 w 21676"/>
              <a:gd name="connsiteY3-288" fmla="*/ 17785 h 23168"/>
              <a:gd name="connsiteX4-289" fmla="*/ 8469 w 21676"/>
              <a:gd name="connsiteY4-290" fmla="*/ 23038 h 23168"/>
              <a:gd name="connsiteX5-291" fmla="*/ 1 w 21676"/>
              <a:gd name="connsiteY5-292" fmla="*/ 18757 h 23168"/>
              <a:gd name="connsiteX6-293" fmla="*/ 76 w 21676"/>
              <a:gd name="connsiteY6-294" fmla="*/ 0 h 23168"/>
              <a:gd name="connsiteX0-295" fmla="*/ 76 w 21676"/>
              <a:gd name="connsiteY0-296" fmla="*/ 0 h 23168"/>
              <a:gd name="connsiteX1-297" fmla="*/ 21676 w 21676"/>
              <a:gd name="connsiteY1-298" fmla="*/ 0 h 23168"/>
              <a:gd name="connsiteX2-299" fmla="*/ 21600 w 21676"/>
              <a:gd name="connsiteY2-300" fmla="*/ 20353 h 23168"/>
              <a:gd name="connsiteX3-301" fmla="*/ 17793 w 21676"/>
              <a:gd name="connsiteY3-302" fmla="*/ 17785 h 23168"/>
              <a:gd name="connsiteX4-303" fmla="*/ 8469 w 21676"/>
              <a:gd name="connsiteY4-304" fmla="*/ 23038 h 23168"/>
              <a:gd name="connsiteX5-305" fmla="*/ 1 w 21676"/>
              <a:gd name="connsiteY5-306" fmla="*/ 18757 h 23168"/>
              <a:gd name="connsiteX6-307" fmla="*/ 76 w 21676"/>
              <a:gd name="connsiteY6-308" fmla="*/ 0 h 23168"/>
              <a:gd name="connsiteX0-309" fmla="*/ 76 w 21676"/>
              <a:gd name="connsiteY0-310" fmla="*/ 0 h 23168"/>
              <a:gd name="connsiteX1-311" fmla="*/ 21676 w 21676"/>
              <a:gd name="connsiteY1-312" fmla="*/ 0 h 23168"/>
              <a:gd name="connsiteX2-313" fmla="*/ 21600 w 21676"/>
              <a:gd name="connsiteY2-314" fmla="*/ 20353 h 23168"/>
              <a:gd name="connsiteX3-315" fmla="*/ 17793 w 21676"/>
              <a:gd name="connsiteY3-316" fmla="*/ 17785 h 23168"/>
              <a:gd name="connsiteX4-317" fmla="*/ 8469 w 21676"/>
              <a:gd name="connsiteY4-318" fmla="*/ 23038 h 23168"/>
              <a:gd name="connsiteX5-319" fmla="*/ 1 w 21676"/>
              <a:gd name="connsiteY5-320" fmla="*/ 18757 h 23168"/>
              <a:gd name="connsiteX6-321" fmla="*/ 76 w 21676"/>
              <a:gd name="connsiteY6-322" fmla="*/ 0 h 23168"/>
              <a:gd name="connsiteX0-323" fmla="*/ 76 w 21676"/>
              <a:gd name="connsiteY0-324" fmla="*/ 0 h 23168"/>
              <a:gd name="connsiteX1-325" fmla="*/ 21676 w 21676"/>
              <a:gd name="connsiteY1-326" fmla="*/ 0 h 23168"/>
              <a:gd name="connsiteX2-327" fmla="*/ 21600 w 21676"/>
              <a:gd name="connsiteY2-328" fmla="*/ 20353 h 23168"/>
              <a:gd name="connsiteX3-329" fmla="*/ 17591 w 21676"/>
              <a:gd name="connsiteY3-330" fmla="*/ 19806 h 23168"/>
              <a:gd name="connsiteX4-331" fmla="*/ 8469 w 21676"/>
              <a:gd name="connsiteY4-332" fmla="*/ 23038 h 23168"/>
              <a:gd name="connsiteX5-333" fmla="*/ 1 w 21676"/>
              <a:gd name="connsiteY5-334" fmla="*/ 18757 h 23168"/>
              <a:gd name="connsiteX6-335" fmla="*/ 76 w 21676"/>
              <a:gd name="connsiteY6-336" fmla="*/ 0 h 23168"/>
              <a:gd name="connsiteX0-337" fmla="*/ 76 w 21676"/>
              <a:gd name="connsiteY0-338" fmla="*/ 0 h 23168"/>
              <a:gd name="connsiteX1-339" fmla="*/ 21676 w 21676"/>
              <a:gd name="connsiteY1-340" fmla="*/ 0 h 23168"/>
              <a:gd name="connsiteX2-341" fmla="*/ 21600 w 21676"/>
              <a:gd name="connsiteY2-342" fmla="*/ 20353 h 23168"/>
              <a:gd name="connsiteX3-343" fmla="*/ 17591 w 21676"/>
              <a:gd name="connsiteY3-344" fmla="*/ 19806 h 23168"/>
              <a:gd name="connsiteX4-345" fmla="*/ 8469 w 21676"/>
              <a:gd name="connsiteY4-346" fmla="*/ 23038 h 23168"/>
              <a:gd name="connsiteX5-347" fmla="*/ 1 w 21676"/>
              <a:gd name="connsiteY5-348" fmla="*/ 18757 h 23168"/>
              <a:gd name="connsiteX6-349" fmla="*/ 76 w 21676"/>
              <a:gd name="connsiteY6-350" fmla="*/ 0 h 23168"/>
              <a:gd name="connsiteX0-351" fmla="*/ 76 w 21676"/>
              <a:gd name="connsiteY0-352" fmla="*/ 0 h 23168"/>
              <a:gd name="connsiteX1-353" fmla="*/ 21676 w 21676"/>
              <a:gd name="connsiteY1-354" fmla="*/ 0 h 23168"/>
              <a:gd name="connsiteX2-355" fmla="*/ 21600 w 21676"/>
              <a:gd name="connsiteY2-356" fmla="*/ 20353 h 23168"/>
              <a:gd name="connsiteX3-357" fmla="*/ 17591 w 21676"/>
              <a:gd name="connsiteY3-358" fmla="*/ 19806 h 23168"/>
              <a:gd name="connsiteX4-359" fmla="*/ 8469 w 21676"/>
              <a:gd name="connsiteY4-360" fmla="*/ 23038 h 23168"/>
              <a:gd name="connsiteX5-361" fmla="*/ 1 w 21676"/>
              <a:gd name="connsiteY5-362" fmla="*/ 18757 h 23168"/>
              <a:gd name="connsiteX6-363" fmla="*/ 76 w 21676"/>
              <a:gd name="connsiteY6-364" fmla="*/ 0 h 23168"/>
              <a:gd name="connsiteX0-365" fmla="*/ 76 w 21676"/>
              <a:gd name="connsiteY0-366" fmla="*/ 0 h 23168"/>
              <a:gd name="connsiteX1-367" fmla="*/ 21676 w 21676"/>
              <a:gd name="connsiteY1-368" fmla="*/ 0 h 23168"/>
              <a:gd name="connsiteX2-369" fmla="*/ 21625 w 21676"/>
              <a:gd name="connsiteY2-370" fmla="*/ 20757 h 23168"/>
              <a:gd name="connsiteX3-371" fmla="*/ 17591 w 21676"/>
              <a:gd name="connsiteY3-372" fmla="*/ 19806 h 23168"/>
              <a:gd name="connsiteX4-373" fmla="*/ 8469 w 21676"/>
              <a:gd name="connsiteY4-374" fmla="*/ 23038 h 23168"/>
              <a:gd name="connsiteX5-375" fmla="*/ 1 w 21676"/>
              <a:gd name="connsiteY5-376" fmla="*/ 18757 h 23168"/>
              <a:gd name="connsiteX6-377" fmla="*/ 76 w 21676"/>
              <a:gd name="connsiteY6-378" fmla="*/ 0 h 23168"/>
              <a:gd name="connsiteX0-379" fmla="*/ 76 w 21676"/>
              <a:gd name="connsiteY0-380" fmla="*/ 0 h 23168"/>
              <a:gd name="connsiteX1-381" fmla="*/ 21676 w 21676"/>
              <a:gd name="connsiteY1-382" fmla="*/ 0 h 23168"/>
              <a:gd name="connsiteX2-383" fmla="*/ 21650 w 21676"/>
              <a:gd name="connsiteY2-384" fmla="*/ 17928 h 23168"/>
              <a:gd name="connsiteX3-385" fmla="*/ 17591 w 21676"/>
              <a:gd name="connsiteY3-386" fmla="*/ 19806 h 23168"/>
              <a:gd name="connsiteX4-387" fmla="*/ 8469 w 21676"/>
              <a:gd name="connsiteY4-388" fmla="*/ 23038 h 23168"/>
              <a:gd name="connsiteX5-389" fmla="*/ 1 w 21676"/>
              <a:gd name="connsiteY5-390" fmla="*/ 18757 h 23168"/>
              <a:gd name="connsiteX6-391" fmla="*/ 76 w 21676"/>
              <a:gd name="connsiteY6-392" fmla="*/ 0 h 23168"/>
              <a:gd name="connsiteX0-393" fmla="*/ 76 w 21676"/>
              <a:gd name="connsiteY0-394" fmla="*/ 0 h 23168"/>
              <a:gd name="connsiteX1-395" fmla="*/ 21676 w 21676"/>
              <a:gd name="connsiteY1-396" fmla="*/ 0 h 23168"/>
              <a:gd name="connsiteX2-397" fmla="*/ 21650 w 21676"/>
              <a:gd name="connsiteY2-398" fmla="*/ 17928 h 23168"/>
              <a:gd name="connsiteX3-399" fmla="*/ 17591 w 21676"/>
              <a:gd name="connsiteY3-400" fmla="*/ 19806 h 23168"/>
              <a:gd name="connsiteX4-401" fmla="*/ 8469 w 21676"/>
              <a:gd name="connsiteY4-402" fmla="*/ 23038 h 23168"/>
              <a:gd name="connsiteX5-403" fmla="*/ 1 w 21676"/>
              <a:gd name="connsiteY5-404" fmla="*/ 18757 h 23168"/>
              <a:gd name="connsiteX6-405" fmla="*/ 76 w 21676"/>
              <a:gd name="connsiteY6-406" fmla="*/ 0 h 23168"/>
              <a:gd name="connsiteX0-407" fmla="*/ 76 w 21676"/>
              <a:gd name="connsiteY0-408" fmla="*/ 0 h 23168"/>
              <a:gd name="connsiteX1-409" fmla="*/ 21676 w 21676"/>
              <a:gd name="connsiteY1-410" fmla="*/ 0 h 23168"/>
              <a:gd name="connsiteX2-411" fmla="*/ 21650 w 21676"/>
              <a:gd name="connsiteY2-412" fmla="*/ 17928 h 23168"/>
              <a:gd name="connsiteX3-413" fmla="*/ 17591 w 21676"/>
              <a:gd name="connsiteY3-414" fmla="*/ 19806 h 23168"/>
              <a:gd name="connsiteX4-415" fmla="*/ 8469 w 21676"/>
              <a:gd name="connsiteY4-416" fmla="*/ 23038 h 23168"/>
              <a:gd name="connsiteX5-417" fmla="*/ 1 w 21676"/>
              <a:gd name="connsiteY5-418" fmla="*/ 18757 h 23168"/>
              <a:gd name="connsiteX6-419" fmla="*/ 76 w 21676"/>
              <a:gd name="connsiteY6-420" fmla="*/ 0 h 23168"/>
              <a:gd name="connsiteX0-421" fmla="*/ 76 w 21676"/>
              <a:gd name="connsiteY0-422" fmla="*/ 0 h 23168"/>
              <a:gd name="connsiteX1-423" fmla="*/ 21676 w 21676"/>
              <a:gd name="connsiteY1-424" fmla="*/ 0 h 23168"/>
              <a:gd name="connsiteX2-425" fmla="*/ 21625 w 21676"/>
              <a:gd name="connsiteY2-426" fmla="*/ 18938 h 23168"/>
              <a:gd name="connsiteX3-427" fmla="*/ 17591 w 21676"/>
              <a:gd name="connsiteY3-428" fmla="*/ 19806 h 23168"/>
              <a:gd name="connsiteX4-429" fmla="*/ 8469 w 21676"/>
              <a:gd name="connsiteY4-430" fmla="*/ 23038 h 23168"/>
              <a:gd name="connsiteX5-431" fmla="*/ 1 w 21676"/>
              <a:gd name="connsiteY5-432" fmla="*/ 18757 h 23168"/>
              <a:gd name="connsiteX6-433" fmla="*/ 76 w 21676"/>
              <a:gd name="connsiteY6-434" fmla="*/ 0 h 23168"/>
              <a:gd name="connsiteX0-435" fmla="*/ 76 w 21676"/>
              <a:gd name="connsiteY0-436" fmla="*/ 0 h 23168"/>
              <a:gd name="connsiteX1-437" fmla="*/ 21676 w 21676"/>
              <a:gd name="connsiteY1-438" fmla="*/ 0 h 23168"/>
              <a:gd name="connsiteX2-439" fmla="*/ 21625 w 21676"/>
              <a:gd name="connsiteY2-440" fmla="*/ 18938 h 23168"/>
              <a:gd name="connsiteX3-441" fmla="*/ 17591 w 21676"/>
              <a:gd name="connsiteY3-442" fmla="*/ 19806 h 23168"/>
              <a:gd name="connsiteX4-443" fmla="*/ 8469 w 21676"/>
              <a:gd name="connsiteY4-444" fmla="*/ 23038 h 23168"/>
              <a:gd name="connsiteX5-445" fmla="*/ 1 w 21676"/>
              <a:gd name="connsiteY5-446" fmla="*/ 18757 h 23168"/>
              <a:gd name="connsiteX6-447" fmla="*/ 76 w 21676"/>
              <a:gd name="connsiteY6-448" fmla="*/ 0 h 23168"/>
              <a:gd name="connsiteX0-449" fmla="*/ 76 w 21676"/>
              <a:gd name="connsiteY0-450" fmla="*/ 0 h 23225"/>
              <a:gd name="connsiteX1-451" fmla="*/ 21676 w 21676"/>
              <a:gd name="connsiteY1-452" fmla="*/ 0 h 23225"/>
              <a:gd name="connsiteX2-453" fmla="*/ 21625 w 21676"/>
              <a:gd name="connsiteY2-454" fmla="*/ 18938 h 23225"/>
              <a:gd name="connsiteX3-455" fmla="*/ 17591 w 21676"/>
              <a:gd name="connsiteY3-456" fmla="*/ 19806 h 23225"/>
              <a:gd name="connsiteX4-457" fmla="*/ 8469 w 21676"/>
              <a:gd name="connsiteY4-458" fmla="*/ 23038 h 23225"/>
              <a:gd name="connsiteX5-459" fmla="*/ 1 w 21676"/>
              <a:gd name="connsiteY5-460" fmla="*/ 20416 h 23225"/>
              <a:gd name="connsiteX6-461" fmla="*/ 76 w 21676"/>
              <a:gd name="connsiteY6-462" fmla="*/ 0 h 23225"/>
              <a:gd name="connsiteX0-463" fmla="*/ 76 w 21676"/>
              <a:gd name="connsiteY0-464" fmla="*/ 0 h 23225"/>
              <a:gd name="connsiteX1-465" fmla="*/ 21676 w 21676"/>
              <a:gd name="connsiteY1-466" fmla="*/ 0 h 23225"/>
              <a:gd name="connsiteX2-467" fmla="*/ 21625 w 21676"/>
              <a:gd name="connsiteY2-468" fmla="*/ 18938 h 23225"/>
              <a:gd name="connsiteX3-469" fmla="*/ 17591 w 21676"/>
              <a:gd name="connsiteY3-470" fmla="*/ 19806 h 23225"/>
              <a:gd name="connsiteX4-471" fmla="*/ 8290 w 21676"/>
              <a:gd name="connsiteY4-472" fmla="*/ 23038 h 23225"/>
              <a:gd name="connsiteX5-473" fmla="*/ 1 w 21676"/>
              <a:gd name="connsiteY5-474" fmla="*/ 20416 h 23225"/>
              <a:gd name="connsiteX6-475" fmla="*/ 76 w 21676"/>
              <a:gd name="connsiteY6-476" fmla="*/ 0 h 23225"/>
              <a:gd name="connsiteX0-477" fmla="*/ 76 w 21676"/>
              <a:gd name="connsiteY0-478" fmla="*/ 0 h 23054"/>
              <a:gd name="connsiteX1-479" fmla="*/ 21676 w 21676"/>
              <a:gd name="connsiteY1-480" fmla="*/ 0 h 23054"/>
              <a:gd name="connsiteX2-481" fmla="*/ 21625 w 21676"/>
              <a:gd name="connsiteY2-482" fmla="*/ 18938 h 23054"/>
              <a:gd name="connsiteX3-483" fmla="*/ 17591 w 21676"/>
              <a:gd name="connsiteY3-484" fmla="*/ 19806 h 23054"/>
              <a:gd name="connsiteX4-485" fmla="*/ 8290 w 21676"/>
              <a:gd name="connsiteY4-486" fmla="*/ 23038 h 23054"/>
              <a:gd name="connsiteX5-487" fmla="*/ 1 w 21676"/>
              <a:gd name="connsiteY5-488" fmla="*/ 20416 h 23054"/>
              <a:gd name="connsiteX6-489" fmla="*/ 76 w 21676"/>
              <a:gd name="connsiteY6-490" fmla="*/ 0 h 23054"/>
              <a:gd name="connsiteX0-491" fmla="*/ 76 w 21676"/>
              <a:gd name="connsiteY0-492" fmla="*/ 0 h 23038"/>
              <a:gd name="connsiteX1-493" fmla="*/ 21676 w 21676"/>
              <a:gd name="connsiteY1-494" fmla="*/ 0 h 23038"/>
              <a:gd name="connsiteX2-495" fmla="*/ 21625 w 21676"/>
              <a:gd name="connsiteY2-496" fmla="*/ 18938 h 23038"/>
              <a:gd name="connsiteX3-497" fmla="*/ 17591 w 21676"/>
              <a:gd name="connsiteY3-498" fmla="*/ 19806 h 23038"/>
              <a:gd name="connsiteX4-499" fmla="*/ 8290 w 21676"/>
              <a:gd name="connsiteY4-500" fmla="*/ 23038 h 23038"/>
              <a:gd name="connsiteX5-501" fmla="*/ 1 w 21676"/>
              <a:gd name="connsiteY5-502" fmla="*/ 20416 h 23038"/>
              <a:gd name="connsiteX6-503" fmla="*/ 76 w 21676"/>
              <a:gd name="connsiteY6-504" fmla="*/ 0 h 23038"/>
              <a:gd name="connsiteX0-505" fmla="*/ 76 w 21676"/>
              <a:gd name="connsiteY0-506" fmla="*/ 0 h 23038"/>
              <a:gd name="connsiteX1-507" fmla="*/ 21676 w 21676"/>
              <a:gd name="connsiteY1-508" fmla="*/ 0 h 23038"/>
              <a:gd name="connsiteX2-509" fmla="*/ 21625 w 21676"/>
              <a:gd name="connsiteY2-510" fmla="*/ 18938 h 23038"/>
              <a:gd name="connsiteX3-511" fmla="*/ 18037 w 21676"/>
              <a:gd name="connsiteY3-512" fmla="*/ 19806 h 23038"/>
              <a:gd name="connsiteX4-513" fmla="*/ 8290 w 21676"/>
              <a:gd name="connsiteY4-514" fmla="*/ 23038 h 23038"/>
              <a:gd name="connsiteX5-515" fmla="*/ 1 w 21676"/>
              <a:gd name="connsiteY5-516" fmla="*/ 20416 h 23038"/>
              <a:gd name="connsiteX6-517" fmla="*/ 76 w 21676"/>
              <a:gd name="connsiteY6-518" fmla="*/ 0 h 23038"/>
              <a:gd name="connsiteX0-519" fmla="*/ 76 w 21676"/>
              <a:gd name="connsiteY0-520" fmla="*/ 0 h 23038"/>
              <a:gd name="connsiteX1-521" fmla="*/ 21676 w 21676"/>
              <a:gd name="connsiteY1-522" fmla="*/ 0 h 23038"/>
              <a:gd name="connsiteX2-523" fmla="*/ 21625 w 21676"/>
              <a:gd name="connsiteY2-524" fmla="*/ 19390 h 23038"/>
              <a:gd name="connsiteX3-525" fmla="*/ 18037 w 21676"/>
              <a:gd name="connsiteY3-526" fmla="*/ 19806 h 23038"/>
              <a:gd name="connsiteX4-527" fmla="*/ 8290 w 21676"/>
              <a:gd name="connsiteY4-528" fmla="*/ 23038 h 23038"/>
              <a:gd name="connsiteX5-529" fmla="*/ 1 w 21676"/>
              <a:gd name="connsiteY5-530" fmla="*/ 20416 h 23038"/>
              <a:gd name="connsiteX6-531" fmla="*/ 76 w 21676"/>
              <a:gd name="connsiteY6-532" fmla="*/ 0 h 23038"/>
              <a:gd name="connsiteX0-533" fmla="*/ 76 w 21676"/>
              <a:gd name="connsiteY0-534" fmla="*/ 0 h 23038"/>
              <a:gd name="connsiteX1-535" fmla="*/ 21676 w 21676"/>
              <a:gd name="connsiteY1-536" fmla="*/ 0 h 23038"/>
              <a:gd name="connsiteX2-537" fmla="*/ 21625 w 21676"/>
              <a:gd name="connsiteY2-538" fmla="*/ 19390 h 23038"/>
              <a:gd name="connsiteX3-539" fmla="*/ 18037 w 21676"/>
              <a:gd name="connsiteY3-540" fmla="*/ 19806 h 23038"/>
              <a:gd name="connsiteX4-541" fmla="*/ 8290 w 21676"/>
              <a:gd name="connsiteY4-542" fmla="*/ 23038 h 23038"/>
              <a:gd name="connsiteX5-543" fmla="*/ 1 w 21676"/>
              <a:gd name="connsiteY5-544" fmla="*/ 20416 h 23038"/>
              <a:gd name="connsiteX6-545" fmla="*/ 76 w 21676"/>
              <a:gd name="connsiteY6-546" fmla="*/ 0 h 23038"/>
              <a:gd name="connsiteX0-547" fmla="*/ 76 w 21676"/>
              <a:gd name="connsiteY0-548" fmla="*/ 0 h 23075"/>
              <a:gd name="connsiteX1-549" fmla="*/ 21676 w 21676"/>
              <a:gd name="connsiteY1-550" fmla="*/ 0 h 23075"/>
              <a:gd name="connsiteX2-551" fmla="*/ 21625 w 21676"/>
              <a:gd name="connsiteY2-552" fmla="*/ 19390 h 23075"/>
              <a:gd name="connsiteX3-553" fmla="*/ 18037 w 21676"/>
              <a:gd name="connsiteY3-554" fmla="*/ 19806 h 23075"/>
              <a:gd name="connsiteX4-555" fmla="*/ 8290 w 21676"/>
              <a:gd name="connsiteY4-556" fmla="*/ 23038 h 23075"/>
              <a:gd name="connsiteX5-557" fmla="*/ 1 w 21676"/>
              <a:gd name="connsiteY5-558" fmla="*/ 20416 h 23075"/>
              <a:gd name="connsiteX6-559" fmla="*/ 76 w 21676"/>
              <a:gd name="connsiteY6-560" fmla="*/ 0 h 230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 ang="0">
                <a:pos x="connsiteX6-55" y="connsiteY6-56"/>
              </a:cxn>
            </a:cxnLst>
            <a:rect l="l" t="t" r="r" b="b"/>
            <a:pathLst>
              <a:path w="21676" h="23075">
                <a:moveTo>
                  <a:pt x="76" y="0"/>
                </a:moveTo>
                <a:lnTo>
                  <a:pt x="21676" y="0"/>
                </a:lnTo>
                <a:cubicBezTo>
                  <a:pt x="21642" y="5302"/>
                  <a:pt x="21659" y="14088"/>
                  <a:pt x="21625" y="19390"/>
                </a:cubicBezTo>
                <a:cubicBezTo>
                  <a:pt x="19315" y="19388"/>
                  <a:pt x="20217" y="19028"/>
                  <a:pt x="18037" y="19806"/>
                </a:cubicBezTo>
                <a:cubicBezTo>
                  <a:pt x="15320" y="20859"/>
                  <a:pt x="10963" y="22677"/>
                  <a:pt x="8290" y="23038"/>
                </a:cubicBezTo>
                <a:cubicBezTo>
                  <a:pt x="5677" y="23406"/>
                  <a:pt x="1035" y="20921"/>
                  <a:pt x="1" y="20416"/>
                </a:cubicBezTo>
                <a:cubicBezTo>
                  <a:pt x="-16" y="15915"/>
                  <a:pt x="93" y="4501"/>
                  <a:pt x="76" y="0"/>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a:endParaRPr lang="en-US"/>
          </a:p>
        </p:txBody>
      </p:sp>
      <p:sp>
        <p:nvSpPr>
          <p:cNvPr id="5" name="Flowchart: Document 17"/>
          <p:cNvSpPr/>
          <p:nvPr/>
        </p:nvSpPr>
        <p:spPr>
          <a:xfrm>
            <a:off x="-76199" y="-14642"/>
            <a:ext cx="12420599" cy="1676400"/>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1" fmla="*/ 0 w 21600"/>
              <a:gd name="connsiteY0-2" fmla="*/ 0 h 17322"/>
              <a:gd name="connsiteX1-3" fmla="*/ 21600 w 21600"/>
              <a:gd name="connsiteY1-4" fmla="*/ 0 h 17322"/>
              <a:gd name="connsiteX2-5" fmla="*/ 21600 w 21600"/>
              <a:gd name="connsiteY2-6" fmla="*/ 17322 h 17322"/>
              <a:gd name="connsiteX3-7" fmla="*/ 50 w 21600"/>
              <a:gd name="connsiteY3-8" fmla="*/ 13503 h 17322"/>
              <a:gd name="connsiteX4-9" fmla="*/ 0 w 21600"/>
              <a:gd name="connsiteY4-10" fmla="*/ 0 h 17322"/>
              <a:gd name="connsiteX0-11" fmla="*/ 0 w 21600"/>
              <a:gd name="connsiteY0-12" fmla="*/ 0 h 18888"/>
              <a:gd name="connsiteX1-13" fmla="*/ 21600 w 21600"/>
              <a:gd name="connsiteY1-14" fmla="*/ 0 h 18888"/>
              <a:gd name="connsiteX2-15" fmla="*/ 21600 w 21600"/>
              <a:gd name="connsiteY2-16" fmla="*/ 17322 h 18888"/>
              <a:gd name="connsiteX3-17" fmla="*/ 50 w 21600"/>
              <a:gd name="connsiteY3-18" fmla="*/ 13503 h 18888"/>
              <a:gd name="connsiteX4-19" fmla="*/ 0 w 21600"/>
              <a:gd name="connsiteY4-20" fmla="*/ 0 h 18888"/>
              <a:gd name="connsiteX0-21" fmla="*/ 0 w 21600"/>
              <a:gd name="connsiteY0-22" fmla="*/ 0 h 18322"/>
              <a:gd name="connsiteX1-23" fmla="*/ 21600 w 21600"/>
              <a:gd name="connsiteY1-24" fmla="*/ 0 h 18322"/>
              <a:gd name="connsiteX2-25" fmla="*/ 21600 w 21600"/>
              <a:gd name="connsiteY2-26" fmla="*/ 17322 h 18322"/>
              <a:gd name="connsiteX3-27" fmla="*/ 15726 w 21600"/>
              <a:gd name="connsiteY3-28" fmla="*/ 14955 h 18322"/>
              <a:gd name="connsiteX4-29" fmla="*/ 50 w 21600"/>
              <a:gd name="connsiteY4-30" fmla="*/ 13503 h 18322"/>
              <a:gd name="connsiteX5" fmla="*/ 0 w 21600"/>
              <a:gd name="connsiteY5" fmla="*/ 0 h 18322"/>
              <a:gd name="connsiteX0-31" fmla="*/ 0 w 21600"/>
              <a:gd name="connsiteY0-32" fmla="*/ 0 h 18400"/>
              <a:gd name="connsiteX1-33" fmla="*/ 21600 w 21600"/>
              <a:gd name="connsiteY1-34" fmla="*/ 0 h 18400"/>
              <a:gd name="connsiteX2-35" fmla="*/ 21600 w 21600"/>
              <a:gd name="connsiteY2-36" fmla="*/ 17322 h 18400"/>
              <a:gd name="connsiteX3-37" fmla="*/ 15726 w 21600"/>
              <a:gd name="connsiteY3-38" fmla="*/ 14955 h 18400"/>
              <a:gd name="connsiteX4-39" fmla="*/ 5570 w 21600"/>
              <a:gd name="connsiteY4-40" fmla="*/ 18390 h 18400"/>
              <a:gd name="connsiteX5-41" fmla="*/ 50 w 21600"/>
              <a:gd name="connsiteY5-42" fmla="*/ 13503 h 18400"/>
              <a:gd name="connsiteX6" fmla="*/ 0 w 21600"/>
              <a:gd name="connsiteY6" fmla="*/ 0 h 18400"/>
              <a:gd name="connsiteX0-43" fmla="*/ 0 w 21600"/>
              <a:gd name="connsiteY0-44" fmla="*/ 0 h 18400"/>
              <a:gd name="connsiteX1-45" fmla="*/ 21600 w 21600"/>
              <a:gd name="connsiteY1-46" fmla="*/ 0 h 18400"/>
              <a:gd name="connsiteX2-47" fmla="*/ 21600 w 21600"/>
              <a:gd name="connsiteY2-48" fmla="*/ 17322 h 18400"/>
              <a:gd name="connsiteX3-49" fmla="*/ 15726 w 21600"/>
              <a:gd name="connsiteY3-50" fmla="*/ 14955 h 18400"/>
              <a:gd name="connsiteX4-51" fmla="*/ 5570 w 21600"/>
              <a:gd name="connsiteY4-52" fmla="*/ 18390 h 18400"/>
              <a:gd name="connsiteX5-53" fmla="*/ 50 w 21600"/>
              <a:gd name="connsiteY5-54" fmla="*/ 13503 h 18400"/>
              <a:gd name="connsiteX6-55" fmla="*/ 0 w 21600"/>
              <a:gd name="connsiteY6-56" fmla="*/ 0 h 18400"/>
              <a:gd name="connsiteX0-57" fmla="*/ 0 w 21600"/>
              <a:gd name="connsiteY0-58" fmla="*/ 0 h 18400"/>
              <a:gd name="connsiteX1-59" fmla="*/ 21600 w 21600"/>
              <a:gd name="connsiteY1-60" fmla="*/ 0 h 18400"/>
              <a:gd name="connsiteX2-61" fmla="*/ 21499 w 21600"/>
              <a:gd name="connsiteY2-62" fmla="*/ 15907 h 18400"/>
              <a:gd name="connsiteX3-63" fmla="*/ 15726 w 21600"/>
              <a:gd name="connsiteY3-64" fmla="*/ 14955 h 18400"/>
              <a:gd name="connsiteX4-65" fmla="*/ 5570 w 21600"/>
              <a:gd name="connsiteY4-66" fmla="*/ 18390 h 18400"/>
              <a:gd name="connsiteX5-67" fmla="*/ 50 w 21600"/>
              <a:gd name="connsiteY5-68" fmla="*/ 13503 h 18400"/>
              <a:gd name="connsiteX6-69" fmla="*/ 0 w 21600"/>
              <a:gd name="connsiteY6-70" fmla="*/ 0 h 18400"/>
              <a:gd name="connsiteX0-71" fmla="*/ 0 w 21600"/>
              <a:gd name="connsiteY0-72" fmla="*/ 0 h 18736"/>
              <a:gd name="connsiteX1-73" fmla="*/ 21600 w 21600"/>
              <a:gd name="connsiteY1-74" fmla="*/ 0 h 18736"/>
              <a:gd name="connsiteX2-75" fmla="*/ 21524 w 21600"/>
              <a:gd name="connsiteY2-76" fmla="*/ 18736 h 18736"/>
              <a:gd name="connsiteX3-77" fmla="*/ 15726 w 21600"/>
              <a:gd name="connsiteY3-78" fmla="*/ 14955 h 18736"/>
              <a:gd name="connsiteX4-79" fmla="*/ 5570 w 21600"/>
              <a:gd name="connsiteY4-80" fmla="*/ 18390 h 18736"/>
              <a:gd name="connsiteX5-81" fmla="*/ 50 w 21600"/>
              <a:gd name="connsiteY5-82" fmla="*/ 13503 h 18736"/>
              <a:gd name="connsiteX6-83" fmla="*/ 0 w 21600"/>
              <a:gd name="connsiteY6-84" fmla="*/ 0 h 18736"/>
              <a:gd name="connsiteX0-85" fmla="*/ 0 w 21600"/>
              <a:gd name="connsiteY0-86" fmla="*/ 0 h 18736"/>
              <a:gd name="connsiteX1-87" fmla="*/ 21600 w 21600"/>
              <a:gd name="connsiteY1-88" fmla="*/ 0 h 18736"/>
              <a:gd name="connsiteX2-89" fmla="*/ 21524 w 21600"/>
              <a:gd name="connsiteY2-90" fmla="*/ 18736 h 18736"/>
              <a:gd name="connsiteX3-91" fmla="*/ 15726 w 21600"/>
              <a:gd name="connsiteY3-92" fmla="*/ 14147 h 18736"/>
              <a:gd name="connsiteX4-93" fmla="*/ 5570 w 21600"/>
              <a:gd name="connsiteY4-94" fmla="*/ 18390 h 18736"/>
              <a:gd name="connsiteX5-95" fmla="*/ 50 w 21600"/>
              <a:gd name="connsiteY5-96" fmla="*/ 13503 h 18736"/>
              <a:gd name="connsiteX6-97" fmla="*/ 0 w 21600"/>
              <a:gd name="connsiteY6-98" fmla="*/ 0 h 18736"/>
              <a:gd name="connsiteX0-99" fmla="*/ 0 w 21600"/>
              <a:gd name="connsiteY0-100" fmla="*/ 0 h 19811"/>
              <a:gd name="connsiteX1-101" fmla="*/ 21600 w 21600"/>
              <a:gd name="connsiteY1-102" fmla="*/ 0 h 19811"/>
              <a:gd name="connsiteX2-103" fmla="*/ 21524 w 21600"/>
              <a:gd name="connsiteY2-104" fmla="*/ 18736 h 19811"/>
              <a:gd name="connsiteX3-105" fmla="*/ 15726 w 21600"/>
              <a:gd name="connsiteY3-106" fmla="*/ 14147 h 19811"/>
              <a:gd name="connsiteX4-107" fmla="*/ 5545 w 21600"/>
              <a:gd name="connsiteY4-108" fmla="*/ 19805 h 19811"/>
              <a:gd name="connsiteX5-109" fmla="*/ 50 w 21600"/>
              <a:gd name="connsiteY5-110" fmla="*/ 13503 h 19811"/>
              <a:gd name="connsiteX6-111" fmla="*/ 0 w 21600"/>
              <a:gd name="connsiteY6-112" fmla="*/ 0 h 19811"/>
              <a:gd name="connsiteX0-113" fmla="*/ 0 w 21600"/>
              <a:gd name="connsiteY0-114" fmla="*/ 0 h 19811"/>
              <a:gd name="connsiteX1-115" fmla="*/ 21600 w 21600"/>
              <a:gd name="connsiteY1-116" fmla="*/ 0 h 19811"/>
              <a:gd name="connsiteX2-117" fmla="*/ 21524 w 21600"/>
              <a:gd name="connsiteY2-118" fmla="*/ 18736 h 19811"/>
              <a:gd name="connsiteX3-119" fmla="*/ 15726 w 21600"/>
              <a:gd name="connsiteY3-120" fmla="*/ 14147 h 19811"/>
              <a:gd name="connsiteX4-121" fmla="*/ 5545 w 21600"/>
              <a:gd name="connsiteY4-122" fmla="*/ 19805 h 19811"/>
              <a:gd name="connsiteX5-123" fmla="*/ 25 w 21600"/>
              <a:gd name="connsiteY5-124" fmla="*/ 17343 h 19811"/>
              <a:gd name="connsiteX6-125" fmla="*/ 0 w 21600"/>
              <a:gd name="connsiteY6-126" fmla="*/ 0 h 19811"/>
              <a:gd name="connsiteX0-127" fmla="*/ 0 w 21600"/>
              <a:gd name="connsiteY0-128" fmla="*/ 0 h 19811"/>
              <a:gd name="connsiteX1-129" fmla="*/ 21600 w 21600"/>
              <a:gd name="connsiteY1-130" fmla="*/ 0 h 19811"/>
              <a:gd name="connsiteX2-131" fmla="*/ 21524 w 21600"/>
              <a:gd name="connsiteY2-132" fmla="*/ 18736 h 19811"/>
              <a:gd name="connsiteX3-133" fmla="*/ 15726 w 21600"/>
              <a:gd name="connsiteY3-134" fmla="*/ 14147 h 19811"/>
              <a:gd name="connsiteX4-135" fmla="*/ 5545 w 21600"/>
              <a:gd name="connsiteY4-136" fmla="*/ 19805 h 19811"/>
              <a:gd name="connsiteX5-137" fmla="*/ 25 w 21600"/>
              <a:gd name="connsiteY5-138" fmla="*/ 17343 h 19811"/>
              <a:gd name="connsiteX6-139" fmla="*/ 0 w 21600"/>
              <a:gd name="connsiteY6-140" fmla="*/ 0 h 19811"/>
              <a:gd name="connsiteX0-141" fmla="*/ 0 w 21600"/>
              <a:gd name="connsiteY0-142" fmla="*/ 0 h 20417"/>
              <a:gd name="connsiteX1-143" fmla="*/ 21600 w 21600"/>
              <a:gd name="connsiteY1-144" fmla="*/ 0 h 20417"/>
              <a:gd name="connsiteX2-145" fmla="*/ 21524 w 21600"/>
              <a:gd name="connsiteY2-146" fmla="*/ 18736 h 20417"/>
              <a:gd name="connsiteX3-147" fmla="*/ 15726 w 21600"/>
              <a:gd name="connsiteY3-148" fmla="*/ 14147 h 20417"/>
              <a:gd name="connsiteX4-149" fmla="*/ 8393 w 21600"/>
              <a:gd name="connsiteY4-150" fmla="*/ 20411 h 20417"/>
              <a:gd name="connsiteX5-151" fmla="*/ 25 w 21600"/>
              <a:gd name="connsiteY5-152" fmla="*/ 17343 h 20417"/>
              <a:gd name="connsiteX6-153" fmla="*/ 0 w 21600"/>
              <a:gd name="connsiteY6-154" fmla="*/ 0 h 20417"/>
              <a:gd name="connsiteX0-155" fmla="*/ 0 w 21600"/>
              <a:gd name="connsiteY0-156" fmla="*/ 0 h 20605"/>
              <a:gd name="connsiteX1-157" fmla="*/ 21600 w 21600"/>
              <a:gd name="connsiteY1-158" fmla="*/ 0 h 20605"/>
              <a:gd name="connsiteX2-159" fmla="*/ 21524 w 21600"/>
              <a:gd name="connsiteY2-160" fmla="*/ 18736 h 20605"/>
              <a:gd name="connsiteX3-161" fmla="*/ 15726 w 21600"/>
              <a:gd name="connsiteY3-162" fmla="*/ 14147 h 20605"/>
              <a:gd name="connsiteX4-163" fmla="*/ 8393 w 21600"/>
              <a:gd name="connsiteY4-164" fmla="*/ 20411 h 20605"/>
              <a:gd name="connsiteX5-165" fmla="*/ 25 w 21600"/>
              <a:gd name="connsiteY5-166" fmla="*/ 17343 h 20605"/>
              <a:gd name="connsiteX6-167" fmla="*/ 0 w 21600"/>
              <a:gd name="connsiteY6-168" fmla="*/ 0 h 20605"/>
              <a:gd name="connsiteX0-169" fmla="*/ 0 w 21600"/>
              <a:gd name="connsiteY0-170" fmla="*/ 0 h 20658"/>
              <a:gd name="connsiteX1-171" fmla="*/ 21600 w 21600"/>
              <a:gd name="connsiteY1-172" fmla="*/ 0 h 20658"/>
              <a:gd name="connsiteX2-173" fmla="*/ 21524 w 21600"/>
              <a:gd name="connsiteY2-174" fmla="*/ 18736 h 20658"/>
              <a:gd name="connsiteX3-175" fmla="*/ 15726 w 21600"/>
              <a:gd name="connsiteY3-176" fmla="*/ 14147 h 20658"/>
              <a:gd name="connsiteX4-177" fmla="*/ 8393 w 21600"/>
              <a:gd name="connsiteY4-178" fmla="*/ 20411 h 20658"/>
              <a:gd name="connsiteX5-179" fmla="*/ 101 w 21600"/>
              <a:gd name="connsiteY5-180" fmla="*/ 18151 h 20658"/>
              <a:gd name="connsiteX6-181" fmla="*/ 0 w 21600"/>
              <a:gd name="connsiteY6-182" fmla="*/ 0 h 20658"/>
              <a:gd name="connsiteX0-183" fmla="*/ 0 w 21600"/>
              <a:gd name="connsiteY0-184" fmla="*/ 0 h 20618"/>
              <a:gd name="connsiteX1-185" fmla="*/ 21600 w 21600"/>
              <a:gd name="connsiteY1-186" fmla="*/ 0 h 20618"/>
              <a:gd name="connsiteX2-187" fmla="*/ 21524 w 21600"/>
              <a:gd name="connsiteY2-188" fmla="*/ 18736 h 20618"/>
              <a:gd name="connsiteX3-189" fmla="*/ 15726 w 21600"/>
              <a:gd name="connsiteY3-190" fmla="*/ 14147 h 20618"/>
              <a:gd name="connsiteX4-191" fmla="*/ 8393 w 21600"/>
              <a:gd name="connsiteY4-192" fmla="*/ 20411 h 20618"/>
              <a:gd name="connsiteX5-193" fmla="*/ 101 w 21600"/>
              <a:gd name="connsiteY5-194" fmla="*/ 18151 h 20618"/>
              <a:gd name="connsiteX6-195" fmla="*/ 0 w 21600"/>
              <a:gd name="connsiteY6-196" fmla="*/ 0 h 20618"/>
              <a:gd name="connsiteX0-197" fmla="*/ 76 w 21676"/>
              <a:gd name="connsiteY0-198" fmla="*/ 0 h 20662"/>
              <a:gd name="connsiteX1-199" fmla="*/ 21676 w 21676"/>
              <a:gd name="connsiteY1-200" fmla="*/ 0 h 20662"/>
              <a:gd name="connsiteX2-201" fmla="*/ 21600 w 21676"/>
              <a:gd name="connsiteY2-202" fmla="*/ 18736 h 20662"/>
              <a:gd name="connsiteX3-203" fmla="*/ 15802 w 21676"/>
              <a:gd name="connsiteY3-204" fmla="*/ 14147 h 20662"/>
              <a:gd name="connsiteX4-205" fmla="*/ 8469 w 21676"/>
              <a:gd name="connsiteY4-206" fmla="*/ 20411 h 20662"/>
              <a:gd name="connsiteX5-207" fmla="*/ 1 w 21676"/>
              <a:gd name="connsiteY5-208" fmla="*/ 18757 h 20662"/>
              <a:gd name="connsiteX6-209" fmla="*/ 76 w 21676"/>
              <a:gd name="connsiteY6-210" fmla="*/ 0 h 20662"/>
              <a:gd name="connsiteX0-211" fmla="*/ 76 w 21676"/>
              <a:gd name="connsiteY0-212" fmla="*/ 0 h 23168"/>
              <a:gd name="connsiteX1-213" fmla="*/ 21676 w 21676"/>
              <a:gd name="connsiteY1-214" fmla="*/ 0 h 23168"/>
              <a:gd name="connsiteX2-215" fmla="*/ 21600 w 21676"/>
              <a:gd name="connsiteY2-216" fmla="*/ 18736 h 23168"/>
              <a:gd name="connsiteX3-217" fmla="*/ 15802 w 21676"/>
              <a:gd name="connsiteY3-218" fmla="*/ 14147 h 23168"/>
              <a:gd name="connsiteX4-219" fmla="*/ 8469 w 21676"/>
              <a:gd name="connsiteY4-220" fmla="*/ 23038 h 23168"/>
              <a:gd name="connsiteX5-221" fmla="*/ 1 w 21676"/>
              <a:gd name="connsiteY5-222" fmla="*/ 18757 h 23168"/>
              <a:gd name="connsiteX6-223" fmla="*/ 76 w 21676"/>
              <a:gd name="connsiteY6-224" fmla="*/ 0 h 23168"/>
              <a:gd name="connsiteX0-225" fmla="*/ 76 w 21676"/>
              <a:gd name="connsiteY0-226" fmla="*/ 0 h 23168"/>
              <a:gd name="connsiteX1-227" fmla="*/ 21676 w 21676"/>
              <a:gd name="connsiteY1-228" fmla="*/ 0 h 23168"/>
              <a:gd name="connsiteX2-229" fmla="*/ 21600 w 21676"/>
              <a:gd name="connsiteY2-230" fmla="*/ 18736 h 23168"/>
              <a:gd name="connsiteX3-231" fmla="*/ 15802 w 21676"/>
              <a:gd name="connsiteY3-232" fmla="*/ 15764 h 23168"/>
              <a:gd name="connsiteX4-233" fmla="*/ 8469 w 21676"/>
              <a:gd name="connsiteY4-234" fmla="*/ 23038 h 23168"/>
              <a:gd name="connsiteX5-235" fmla="*/ 1 w 21676"/>
              <a:gd name="connsiteY5-236" fmla="*/ 18757 h 23168"/>
              <a:gd name="connsiteX6-237" fmla="*/ 76 w 21676"/>
              <a:gd name="connsiteY6-238" fmla="*/ 0 h 23168"/>
              <a:gd name="connsiteX0-239" fmla="*/ 76 w 21676"/>
              <a:gd name="connsiteY0-240" fmla="*/ 0 h 23168"/>
              <a:gd name="connsiteX1-241" fmla="*/ 21676 w 21676"/>
              <a:gd name="connsiteY1-242" fmla="*/ 0 h 23168"/>
              <a:gd name="connsiteX2-243" fmla="*/ 21600 w 21676"/>
              <a:gd name="connsiteY2-244" fmla="*/ 18736 h 23168"/>
              <a:gd name="connsiteX3-245" fmla="*/ 15802 w 21676"/>
              <a:gd name="connsiteY3-246" fmla="*/ 15764 h 23168"/>
              <a:gd name="connsiteX4-247" fmla="*/ 8469 w 21676"/>
              <a:gd name="connsiteY4-248" fmla="*/ 23038 h 23168"/>
              <a:gd name="connsiteX5-249" fmla="*/ 1 w 21676"/>
              <a:gd name="connsiteY5-250" fmla="*/ 18757 h 23168"/>
              <a:gd name="connsiteX6-251" fmla="*/ 76 w 21676"/>
              <a:gd name="connsiteY6-252" fmla="*/ 0 h 23168"/>
              <a:gd name="connsiteX0-253" fmla="*/ 76 w 21676"/>
              <a:gd name="connsiteY0-254" fmla="*/ 0 h 23168"/>
              <a:gd name="connsiteX1-255" fmla="*/ 21676 w 21676"/>
              <a:gd name="connsiteY1-256" fmla="*/ 0 h 23168"/>
              <a:gd name="connsiteX2-257" fmla="*/ 21600 w 21676"/>
              <a:gd name="connsiteY2-258" fmla="*/ 18736 h 23168"/>
              <a:gd name="connsiteX3-259" fmla="*/ 15802 w 21676"/>
              <a:gd name="connsiteY3-260" fmla="*/ 15764 h 23168"/>
              <a:gd name="connsiteX4-261" fmla="*/ 8469 w 21676"/>
              <a:gd name="connsiteY4-262" fmla="*/ 23038 h 23168"/>
              <a:gd name="connsiteX5-263" fmla="*/ 1 w 21676"/>
              <a:gd name="connsiteY5-264" fmla="*/ 18757 h 23168"/>
              <a:gd name="connsiteX6-265" fmla="*/ 76 w 21676"/>
              <a:gd name="connsiteY6-266" fmla="*/ 0 h 23168"/>
              <a:gd name="connsiteX0-267" fmla="*/ 76 w 21676"/>
              <a:gd name="connsiteY0-268" fmla="*/ 0 h 23168"/>
              <a:gd name="connsiteX1-269" fmla="*/ 21676 w 21676"/>
              <a:gd name="connsiteY1-270" fmla="*/ 0 h 23168"/>
              <a:gd name="connsiteX2-271" fmla="*/ 21600 w 21676"/>
              <a:gd name="connsiteY2-272" fmla="*/ 18736 h 23168"/>
              <a:gd name="connsiteX3-273" fmla="*/ 17163 w 21676"/>
              <a:gd name="connsiteY3-274" fmla="*/ 16168 h 23168"/>
              <a:gd name="connsiteX4-275" fmla="*/ 8469 w 21676"/>
              <a:gd name="connsiteY4-276" fmla="*/ 23038 h 23168"/>
              <a:gd name="connsiteX5-277" fmla="*/ 1 w 21676"/>
              <a:gd name="connsiteY5-278" fmla="*/ 18757 h 23168"/>
              <a:gd name="connsiteX6-279" fmla="*/ 76 w 21676"/>
              <a:gd name="connsiteY6-280" fmla="*/ 0 h 23168"/>
              <a:gd name="connsiteX0-281" fmla="*/ 76 w 21676"/>
              <a:gd name="connsiteY0-282" fmla="*/ 0 h 23168"/>
              <a:gd name="connsiteX1-283" fmla="*/ 21676 w 21676"/>
              <a:gd name="connsiteY1-284" fmla="*/ 0 h 23168"/>
              <a:gd name="connsiteX2-285" fmla="*/ 21600 w 21676"/>
              <a:gd name="connsiteY2-286" fmla="*/ 18736 h 23168"/>
              <a:gd name="connsiteX3-287" fmla="*/ 17793 w 21676"/>
              <a:gd name="connsiteY3-288" fmla="*/ 17785 h 23168"/>
              <a:gd name="connsiteX4-289" fmla="*/ 8469 w 21676"/>
              <a:gd name="connsiteY4-290" fmla="*/ 23038 h 23168"/>
              <a:gd name="connsiteX5-291" fmla="*/ 1 w 21676"/>
              <a:gd name="connsiteY5-292" fmla="*/ 18757 h 23168"/>
              <a:gd name="connsiteX6-293" fmla="*/ 76 w 21676"/>
              <a:gd name="connsiteY6-294" fmla="*/ 0 h 23168"/>
              <a:gd name="connsiteX0-295" fmla="*/ 76 w 21676"/>
              <a:gd name="connsiteY0-296" fmla="*/ 0 h 23168"/>
              <a:gd name="connsiteX1-297" fmla="*/ 21676 w 21676"/>
              <a:gd name="connsiteY1-298" fmla="*/ 0 h 23168"/>
              <a:gd name="connsiteX2-299" fmla="*/ 21600 w 21676"/>
              <a:gd name="connsiteY2-300" fmla="*/ 20353 h 23168"/>
              <a:gd name="connsiteX3-301" fmla="*/ 17793 w 21676"/>
              <a:gd name="connsiteY3-302" fmla="*/ 17785 h 23168"/>
              <a:gd name="connsiteX4-303" fmla="*/ 8469 w 21676"/>
              <a:gd name="connsiteY4-304" fmla="*/ 23038 h 23168"/>
              <a:gd name="connsiteX5-305" fmla="*/ 1 w 21676"/>
              <a:gd name="connsiteY5-306" fmla="*/ 18757 h 23168"/>
              <a:gd name="connsiteX6-307" fmla="*/ 76 w 21676"/>
              <a:gd name="connsiteY6-308" fmla="*/ 0 h 23168"/>
              <a:gd name="connsiteX0-309" fmla="*/ 76 w 21676"/>
              <a:gd name="connsiteY0-310" fmla="*/ 0 h 23168"/>
              <a:gd name="connsiteX1-311" fmla="*/ 21676 w 21676"/>
              <a:gd name="connsiteY1-312" fmla="*/ 0 h 23168"/>
              <a:gd name="connsiteX2-313" fmla="*/ 21600 w 21676"/>
              <a:gd name="connsiteY2-314" fmla="*/ 20353 h 23168"/>
              <a:gd name="connsiteX3-315" fmla="*/ 17793 w 21676"/>
              <a:gd name="connsiteY3-316" fmla="*/ 17785 h 23168"/>
              <a:gd name="connsiteX4-317" fmla="*/ 8469 w 21676"/>
              <a:gd name="connsiteY4-318" fmla="*/ 23038 h 23168"/>
              <a:gd name="connsiteX5-319" fmla="*/ 1 w 21676"/>
              <a:gd name="connsiteY5-320" fmla="*/ 18757 h 23168"/>
              <a:gd name="connsiteX6-321" fmla="*/ 76 w 21676"/>
              <a:gd name="connsiteY6-322" fmla="*/ 0 h 23168"/>
              <a:gd name="connsiteX0-323" fmla="*/ 76 w 21676"/>
              <a:gd name="connsiteY0-324" fmla="*/ 0 h 23168"/>
              <a:gd name="connsiteX1-325" fmla="*/ 21676 w 21676"/>
              <a:gd name="connsiteY1-326" fmla="*/ 0 h 23168"/>
              <a:gd name="connsiteX2-327" fmla="*/ 21600 w 21676"/>
              <a:gd name="connsiteY2-328" fmla="*/ 20353 h 23168"/>
              <a:gd name="connsiteX3-329" fmla="*/ 17591 w 21676"/>
              <a:gd name="connsiteY3-330" fmla="*/ 19806 h 23168"/>
              <a:gd name="connsiteX4-331" fmla="*/ 8469 w 21676"/>
              <a:gd name="connsiteY4-332" fmla="*/ 23038 h 23168"/>
              <a:gd name="connsiteX5-333" fmla="*/ 1 w 21676"/>
              <a:gd name="connsiteY5-334" fmla="*/ 18757 h 23168"/>
              <a:gd name="connsiteX6-335" fmla="*/ 76 w 21676"/>
              <a:gd name="connsiteY6-336" fmla="*/ 0 h 23168"/>
              <a:gd name="connsiteX0-337" fmla="*/ 76 w 21676"/>
              <a:gd name="connsiteY0-338" fmla="*/ 0 h 23168"/>
              <a:gd name="connsiteX1-339" fmla="*/ 21676 w 21676"/>
              <a:gd name="connsiteY1-340" fmla="*/ 0 h 23168"/>
              <a:gd name="connsiteX2-341" fmla="*/ 21600 w 21676"/>
              <a:gd name="connsiteY2-342" fmla="*/ 20353 h 23168"/>
              <a:gd name="connsiteX3-343" fmla="*/ 17591 w 21676"/>
              <a:gd name="connsiteY3-344" fmla="*/ 19806 h 23168"/>
              <a:gd name="connsiteX4-345" fmla="*/ 8469 w 21676"/>
              <a:gd name="connsiteY4-346" fmla="*/ 23038 h 23168"/>
              <a:gd name="connsiteX5-347" fmla="*/ 1 w 21676"/>
              <a:gd name="connsiteY5-348" fmla="*/ 18757 h 23168"/>
              <a:gd name="connsiteX6-349" fmla="*/ 76 w 21676"/>
              <a:gd name="connsiteY6-350" fmla="*/ 0 h 23168"/>
              <a:gd name="connsiteX0-351" fmla="*/ 76 w 21676"/>
              <a:gd name="connsiteY0-352" fmla="*/ 0 h 23168"/>
              <a:gd name="connsiteX1-353" fmla="*/ 21676 w 21676"/>
              <a:gd name="connsiteY1-354" fmla="*/ 0 h 23168"/>
              <a:gd name="connsiteX2-355" fmla="*/ 21600 w 21676"/>
              <a:gd name="connsiteY2-356" fmla="*/ 20353 h 23168"/>
              <a:gd name="connsiteX3-357" fmla="*/ 17591 w 21676"/>
              <a:gd name="connsiteY3-358" fmla="*/ 19806 h 23168"/>
              <a:gd name="connsiteX4-359" fmla="*/ 8469 w 21676"/>
              <a:gd name="connsiteY4-360" fmla="*/ 23038 h 23168"/>
              <a:gd name="connsiteX5-361" fmla="*/ 1 w 21676"/>
              <a:gd name="connsiteY5-362" fmla="*/ 18757 h 23168"/>
              <a:gd name="connsiteX6-363" fmla="*/ 76 w 21676"/>
              <a:gd name="connsiteY6-364" fmla="*/ 0 h 23168"/>
              <a:gd name="connsiteX0-365" fmla="*/ 76 w 21676"/>
              <a:gd name="connsiteY0-366" fmla="*/ 0 h 23168"/>
              <a:gd name="connsiteX1-367" fmla="*/ 21676 w 21676"/>
              <a:gd name="connsiteY1-368" fmla="*/ 0 h 23168"/>
              <a:gd name="connsiteX2-369" fmla="*/ 21625 w 21676"/>
              <a:gd name="connsiteY2-370" fmla="*/ 20757 h 23168"/>
              <a:gd name="connsiteX3-371" fmla="*/ 17591 w 21676"/>
              <a:gd name="connsiteY3-372" fmla="*/ 19806 h 23168"/>
              <a:gd name="connsiteX4-373" fmla="*/ 8469 w 21676"/>
              <a:gd name="connsiteY4-374" fmla="*/ 23038 h 23168"/>
              <a:gd name="connsiteX5-375" fmla="*/ 1 w 21676"/>
              <a:gd name="connsiteY5-376" fmla="*/ 18757 h 23168"/>
              <a:gd name="connsiteX6-377" fmla="*/ 76 w 21676"/>
              <a:gd name="connsiteY6-378" fmla="*/ 0 h 23168"/>
              <a:gd name="connsiteX0-379" fmla="*/ 76 w 21676"/>
              <a:gd name="connsiteY0-380" fmla="*/ 0 h 23168"/>
              <a:gd name="connsiteX1-381" fmla="*/ 21676 w 21676"/>
              <a:gd name="connsiteY1-382" fmla="*/ 0 h 23168"/>
              <a:gd name="connsiteX2-383" fmla="*/ 21650 w 21676"/>
              <a:gd name="connsiteY2-384" fmla="*/ 17928 h 23168"/>
              <a:gd name="connsiteX3-385" fmla="*/ 17591 w 21676"/>
              <a:gd name="connsiteY3-386" fmla="*/ 19806 h 23168"/>
              <a:gd name="connsiteX4-387" fmla="*/ 8469 w 21676"/>
              <a:gd name="connsiteY4-388" fmla="*/ 23038 h 23168"/>
              <a:gd name="connsiteX5-389" fmla="*/ 1 w 21676"/>
              <a:gd name="connsiteY5-390" fmla="*/ 18757 h 23168"/>
              <a:gd name="connsiteX6-391" fmla="*/ 76 w 21676"/>
              <a:gd name="connsiteY6-392" fmla="*/ 0 h 23168"/>
              <a:gd name="connsiteX0-393" fmla="*/ 76 w 21676"/>
              <a:gd name="connsiteY0-394" fmla="*/ 0 h 23168"/>
              <a:gd name="connsiteX1-395" fmla="*/ 21676 w 21676"/>
              <a:gd name="connsiteY1-396" fmla="*/ 0 h 23168"/>
              <a:gd name="connsiteX2-397" fmla="*/ 21650 w 21676"/>
              <a:gd name="connsiteY2-398" fmla="*/ 17928 h 23168"/>
              <a:gd name="connsiteX3-399" fmla="*/ 17591 w 21676"/>
              <a:gd name="connsiteY3-400" fmla="*/ 19806 h 23168"/>
              <a:gd name="connsiteX4-401" fmla="*/ 8469 w 21676"/>
              <a:gd name="connsiteY4-402" fmla="*/ 23038 h 23168"/>
              <a:gd name="connsiteX5-403" fmla="*/ 1 w 21676"/>
              <a:gd name="connsiteY5-404" fmla="*/ 18757 h 23168"/>
              <a:gd name="connsiteX6-405" fmla="*/ 76 w 21676"/>
              <a:gd name="connsiteY6-406" fmla="*/ 0 h 23168"/>
              <a:gd name="connsiteX0-407" fmla="*/ 76 w 21676"/>
              <a:gd name="connsiteY0-408" fmla="*/ 0 h 23168"/>
              <a:gd name="connsiteX1-409" fmla="*/ 21676 w 21676"/>
              <a:gd name="connsiteY1-410" fmla="*/ 0 h 23168"/>
              <a:gd name="connsiteX2-411" fmla="*/ 21650 w 21676"/>
              <a:gd name="connsiteY2-412" fmla="*/ 17928 h 23168"/>
              <a:gd name="connsiteX3-413" fmla="*/ 17591 w 21676"/>
              <a:gd name="connsiteY3-414" fmla="*/ 19806 h 23168"/>
              <a:gd name="connsiteX4-415" fmla="*/ 8469 w 21676"/>
              <a:gd name="connsiteY4-416" fmla="*/ 23038 h 23168"/>
              <a:gd name="connsiteX5-417" fmla="*/ 1 w 21676"/>
              <a:gd name="connsiteY5-418" fmla="*/ 18757 h 23168"/>
              <a:gd name="connsiteX6-419" fmla="*/ 76 w 21676"/>
              <a:gd name="connsiteY6-420" fmla="*/ 0 h 23168"/>
              <a:gd name="connsiteX0-421" fmla="*/ 76 w 21676"/>
              <a:gd name="connsiteY0-422" fmla="*/ 0 h 23168"/>
              <a:gd name="connsiteX1-423" fmla="*/ 21676 w 21676"/>
              <a:gd name="connsiteY1-424" fmla="*/ 0 h 23168"/>
              <a:gd name="connsiteX2-425" fmla="*/ 21625 w 21676"/>
              <a:gd name="connsiteY2-426" fmla="*/ 18938 h 23168"/>
              <a:gd name="connsiteX3-427" fmla="*/ 17591 w 21676"/>
              <a:gd name="connsiteY3-428" fmla="*/ 19806 h 23168"/>
              <a:gd name="connsiteX4-429" fmla="*/ 8469 w 21676"/>
              <a:gd name="connsiteY4-430" fmla="*/ 23038 h 23168"/>
              <a:gd name="connsiteX5-431" fmla="*/ 1 w 21676"/>
              <a:gd name="connsiteY5-432" fmla="*/ 18757 h 23168"/>
              <a:gd name="connsiteX6-433" fmla="*/ 76 w 21676"/>
              <a:gd name="connsiteY6-434" fmla="*/ 0 h 23168"/>
              <a:gd name="connsiteX0-435" fmla="*/ 76 w 21676"/>
              <a:gd name="connsiteY0-436" fmla="*/ 0 h 23168"/>
              <a:gd name="connsiteX1-437" fmla="*/ 21676 w 21676"/>
              <a:gd name="connsiteY1-438" fmla="*/ 0 h 23168"/>
              <a:gd name="connsiteX2-439" fmla="*/ 21625 w 21676"/>
              <a:gd name="connsiteY2-440" fmla="*/ 18938 h 23168"/>
              <a:gd name="connsiteX3-441" fmla="*/ 17591 w 21676"/>
              <a:gd name="connsiteY3-442" fmla="*/ 19806 h 23168"/>
              <a:gd name="connsiteX4-443" fmla="*/ 8469 w 21676"/>
              <a:gd name="connsiteY4-444" fmla="*/ 23038 h 23168"/>
              <a:gd name="connsiteX5-445" fmla="*/ 1 w 21676"/>
              <a:gd name="connsiteY5-446" fmla="*/ 18757 h 23168"/>
              <a:gd name="connsiteX6-447" fmla="*/ 76 w 21676"/>
              <a:gd name="connsiteY6-448" fmla="*/ 0 h 2316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 ang="0">
                <a:pos x="connsiteX6-55" y="connsiteY6-56"/>
              </a:cxn>
            </a:cxnLst>
            <a:rect l="l" t="t" r="r" b="b"/>
            <a:pathLst>
              <a:path w="21676" h="23168">
                <a:moveTo>
                  <a:pt x="76" y="0"/>
                </a:moveTo>
                <a:lnTo>
                  <a:pt x="21676" y="0"/>
                </a:lnTo>
                <a:cubicBezTo>
                  <a:pt x="21642" y="5302"/>
                  <a:pt x="21659" y="13636"/>
                  <a:pt x="21625" y="18938"/>
                </a:cubicBezTo>
                <a:cubicBezTo>
                  <a:pt x="19315" y="18936"/>
                  <a:pt x="19771" y="19028"/>
                  <a:pt x="17591" y="19806"/>
                </a:cubicBezTo>
                <a:cubicBezTo>
                  <a:pt x="14874" y="20859"/>
                  <a:pt x="11082" y="23280"/>
                  <a:pt x="8469" y="23038"/>
                </a:cubicBezTo>
                <a:cubicBezTo>
                  <a:pt x="5856" y="24009"/>
                  <a:pt x="1035" y="19262"/>
                  <a:pt x="1" y="18757"/>
                </a:cubicBezTo>
                <a:cubicBezTo>
                  <a:pt x="-16" y="14256"/>
                  <a:pt x="93" y="4501"/>
                  <a:pt x="76"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a:endParaRPr lang="en-US"/>
          </a:p>
        </p:txBody>
      </p:sp>
      <p:grpSp>
        <p:nvGrpSpPr>
          <p:cNvPr id="11" name="Group 10"/>
          <p:cNvGrpSpPr/>
          <p:nvPr/>
        </p:nvGrpSpPr>
        <p:grpSpPr>
          <a:xfrm>
            <a:off x="2677838" y="2582835"/>
            <a:ext cx="8187023" cy="1254880"/>
            <a:chOff x="1021645" y="2277584"/>
            <a:chExt cx="6674556" cy="1284766"/>
          </a:xfrm>
        </p:grpSpPr>
        <p:pic>
          <p:nvPicPr>
            <p:cNvPr id="12"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7413" y="2469755"/>
              <a:ext cx="5768788" cy="1092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1645" y="2277584"/>
              <a:ext cx="1154994" cy="1284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1905001" y="2579060"/>
              <a:ext cx="5121462" cy="768445"/>
            </a:xfrm>
            <a:prstGeom prst="rect">
              <a:avLst/>
            </a:prstGeom>
            <a:noFill/>
          </p:spPr>
          <p:txBody>
            <a:bodyPr wrap="square" lIns="89301" tIns="44651" rIns="89301" bIns="44651" rtlCol="0">
              <a:spAutoFit/>
            </a:bodyPr>
            <a:lstStyle/>
            <a:p>
              <a:pPr algn="ctr"/>
              <a:r>
                <a:rPr lang="en-US" sz="4295" b="1" dirty="0">
                  <a:solidFill>
                    <a:srgbClr val="00863D"/>
                  </a:solidFill>
                  <a:latin typeface="Arial-Rounded" panose="020B0500000000000000" pitchFamily="34" charset="0"/>
                  <a:ea typeface="Arial-Rounded" panose="020B0500000000000000" pitchFamily="34" charset="0"/>
                  <a:cs typeface="Arial-Rounded" panose="020B0500000000000000" pitchFamily="34" charset="0"/>
                </a:rPr>
                <a:t>Nhím nâu kết bạn</a:t>
              </a:r>
            </a:p>
          </p:txBody>
        </p:sp>
      </p:grpSp>
      <p:sp>
        <p:nvSpPr>
          <p:cNvPr id="15" name="TextBox 14"/>
          <p:cNvSpPr txBox="1"/>
          <p:nvPr/>
        </p:nvSpPr>
        <p:spPr>
          <a:xfrm>
            <a:off x="2745105" y="378460"/>
            <a:ext cx="7770495" cy="920750"/>
          </a:xfrm>
          <a:prstGeom prst="rect">
            <a:avLst/>
          </a:prstGeom>
          <a:noFill/>
        </p:spPr>
        <p:txBody>
          <a:bodyPr wrap="square" lIns="91391" tIns="45696" rIns="91391" bIns="45696" rtlCol="0">
            <a:spAutoFit/>
          </a:bodyPr>
          <a:lstStyle/>
          <a:p>
            <a:pPr algn="ctr"/>
            <a:r>
              <a:rPr lang="en-US" sz="5400" b="1" dirty="0">
                <a:ln w="3175">
                  <a:solidFill>
                    <a:schemeClr val="bg1"/>
                  </a:solidFill>
                </a:ln>
                <a:solidFill>
                  <a:schemeClr val="bg1"/>
                </a:solidFill>
                <a:latin typeface="Arial-Rounded" panose="020B0500000000000000" pitchFamily="34" charset="0"/>
                <a:ea typeface="Arial-Rounded" panose="020B0500000000000000" pitchFamily="34" charset="0"/>
                <a:cs typeface="Arial-Rounded" panose="020B0500000000000000" pitchFamily="34" charset="0"/>
              </a:rPr>
              <a:t>Thứ....ngày....tháng.....</a:t>
            </a:r>
          </a:p>
        </p:txBody>
      </p:sp>
      <p:sp>
        <p:nvSpPr>
          <p:cNvPr id="16" name="TextBox 15"/>
          <p:cNvSpPr txBox="1"/>
          <p:nvPr/>
        </p:nvSpPr>
        <p:spPr>
          <a:xfrm>
            <a:off x="2902418" y="2582835"/>
            <a:ext cx="967557" cy="1231900"/>
          </a:xfrm>
          <a:prstGeom prst="rect">
            <a:avLst/>
          </a:prstGeom>
          <a:noFill/>
        </p:spPr>
        <p:txBody>
          <a:bodyPr wrap="square" lIns="89301" tIns="44651" rIns="89301" bIns="44651" rtlCol="0">
            <a:spAutoFit/>
          </a:bodyPr>
          <a:lstStyle/>
          <a:p>
            <a:pPr algn="ctr"/>
            <a:r>
              <a:rPr lang="en-US" sz="3125" b="1"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Bài</a:t>
            </a:r>
            <a:endParaRPr lang="en-US" sz="3125"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endParaRPr>
          </a:p>
          <a:p>
            <a:pPr algn="ctr"/>
            <a:r>
              <a:rPr lang="en-US" sz="4295" b="1" dirty="0">
                <a:solidFill>
                  <a:schemeClr val="bg1"/>
                </a:solidFill>
                <a:latin typeface="Arial Rounded MT Bold" panose="020F0704030504030204" pitchFamily="34" charset="0"/>
                <a:ea typeface="Arial-Rounded" panose="020B0500000000000000" pitchFamily="34" charset="0"/>
                <a:cs typeface="Times New Roman" panose="02020603050405020304" pitchFamily="18" charset="0"/>
              </a:rPr>
              <a:t>20</a:t>
            </a:r>
          </a:p>
        </p:txBody>
      </p:sp>
      <p:sp>
        <p:nvSpPr>
          <p:cNvPr id="17" name="Rectangle 16"/>
          <p:cNvSpPr/>
          <p:nvPr/>
        </p:nvSpPr>
        <p:spPr>
          <a:xfrm>
            <a:off x="1" y="6705600"/>
            <a:ext cx="12192000" cy="21907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pic>
        <p:nvPicPr>
          <p:cNvPr id="21" name="Content Placeholder 20" descr="logo"/>
          <p:cNvPicPr>
            <a:picLocks noGrp="1" noChangeAspect="1"/>
          </p:cNvPicPr>
          <p:nvPr>
            <p:ph sz="half" idx="2"/>
          </p:nvPr>
        </p:nvPicPr>
        <p:blipFill>
          <a:blip r:embed="rId4"/>
          <a:stretch>
            <a:fillRect/>
          </a:stretch>
        </p:blipFill>
        <p:spPr>
          <a:xfrm>
            <a:off x="10700385" y="-88265"/>
            <a:ext cx="1564640" cy="159829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2867660" y="1442085"/>
            <a:ext cx="6456680"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defRPr/>
              </a:pPr>
              <a:endParaRPr lang="zh-CN" altLang="en-US" sz="2400">
                <a:solidFill>
                  <a:srgbClr val="3992B5"/>
                </a:solidFill>
                <a:latin typeface="Calibri" panose="020F0502020204030204"/>
                <a:ea typeface="SimSun" panose="02010600030101010101" pitchFamily="2" charset="-122"/>
              </a:endParaRPr>
            </a:p>
          </p:txBody>
        </p:sp>
        <p:sp>
          <p:nvSpPr>
            <p:cNvPr id="19" name="TextBox 67"/>
            <p:cNvSpPr txBox="1"/>
            <p:nvPr/>
          </p:nvSpPr>
          <p:spPr>
            <a:xfrm>
              <a:off x="2208337" y="1556684"/>
              <a:ext cx="1378326" cy="991601"/>
            </a:xfrm>
            <a:prstGeom prst="rect">
              <a:avLst/>
            </a:prstGeom>
            <a:noFill/>
          </p:spPr>
          <p:txBody>
            <a:bodyPr wrap="square" rtlCol="0">
              <a:spAutoFit/>
            </a:bodyPr>
            <a:lstStyle/>
            <a:p>
              <a:pPr marL="0" lvl="1" defTabSz="1219200">
                <a:defRPr/>
              </a:pPr>
              <a:r>
                <a:rPr lang="en-US" altLang="zh-CN" sz="8000" spc="300" dirty="0">
                  <a:solidFill>
                    <a:srgbClr val="FFFFFF"/>
                  </a:solidFill>
                  <a:latin typeface="Arial Rounded MT Bold" panose="020F0704030504030204" pitchFamily="34" charset="0"/>
                  <a:ea typeface="Microsoft YaHei" panose="020B0503020204020204" charset="-122"/>
                  <a:cs typeface="Arial Rounded MT Bold" panose="020F0704030504030204" pitchFamily="34" charset="0"/>
                </a:rPr>
                <a:t>Tiết 1 + 2</a:t>
              </a:r>
              <a:endParaRPr lang="zh-CN" altLang="en-US" sz="8000" spc="300" dirty="0">
                <a:solidFill>
                  <a:srgbClr val="FFFFFF"/>
                </a:solidFill>
                <a:latin typeface="Arial Rounded MT Bold" panose="020F0704030504030204" pitchFamily="34" charset="0"/>
                <a:ea typeface="Microsoft YaHei" panose="020B0503020204020204" charset="-122"/>
                <a:cs typeface="Arial Rounded MT Bold" panose="020F0704030504030204" pitchFamily="3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pic>
        <p:nvPicPr>
          <p:cNvPr id="21" name="Content Placeholder 20" descr="logo"/>
          <p:cNvPicPr>
            <a:picLocks noGrp="1" noChangeAspect="1"/>
          </p:cNvPicPr>
          <p:nvPr>
            <p:ph sz="half" idx="2"/>
          </p:nvPr>
        </p:nvPicPr>
        <p:blipFill>
          <a:blip r:embed="rId5"/>
          <a:stretch>
            <a:fillRect/>
          </a:stretch>
        </p:blipFill>
        <p:spPr>
          <a:xfrm>
            <a:off x="10700385" y="-88265"/>
            <a:ext cx="1564640" cy="15982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1" name="Content Placeholder 20" descr="logo"/>
          <p:cNvPicPr>
            <a:picLocks noGrp="1" noChangeAspect="1"/>
          </p:cNvPicPr>
          <p:nvPr>
            <p:ph sz="half" idx="1"/>
          </p:nvPr>
        </p:nvPicPr>
        <p:blipFill>
          <a:blip r:embed="rId3"/>
          <a:stretch>
            <a:fillRect/>
          </a:stretch>
        </p:blipFill>
        <p:spPr>
          <a:xfrm>
            <a:off x="10674350" y="0"/>
            <a:ext cx="1644650" cy="1644650"/>
          </a:xfrm>
          <a:prstGeom prst="rect">
            <a:avLst/>
          </a:prstGeom>
        </p:spPr>
      </p:pic>
      <p:pic>
        <p:nvPicPr>
          <p:cNvPr id="4" name="Picture 3"/>
          <p:cNvPicPr>
            <a:picLocks noChangeAspect="1"/>
          </p:cNvPicPr>
          <p:nvPr/>
        </p:nvPicPr>
        <p:blipFill>
          <a:blip r:embed="rId4"/>
          <a:stretch>
            <a:fillRect/>
          </a:stretch>
        </p:blipFill>
        <p:spPr>
          <a:xfrm>
            <a:off x="132080" y="0"/>
            <a:ext cx="1440180" cy="784860"/>
          </a:xfrm>
          <a:prstGeom prst="rect">
            <a:avLst/>
          </a:prstGeom>
        </p:spPr>
      </p:pic>
      <p:sp>
        <p:nvSpPr>
          <p:cNvPr id="6" name="Text Box 5"/>
          <p:cNvSpPr txBox="1"/>
          <p:nvPr/>
        </p:nvSpPr>
        <p:spPr>
          <a:xfrm>
            <a:off x="2191385" y="254635"/>
            <a:ext cx="8843645" cy="583565"/>
          </a:xfrm>
          <a:prstGeom prst="rect">
            <a:avLst/>
          </a:prstGeom>
          <a:noFill/>
        </p:spPr>
        <p:txBody>
          <a:bodyPr wrap="square" rtlCol="0">
            <a:spAutoFit/>
          </a:bodyPr>
          <a:lstStyle/>
          <a:p>
            <a:r>
              <a:rPr lang="en-US" sz="3200">
                <a:latin typeface="Arial-Rounded" panose="020B0500000000000000" pitchFamily="34" charset="0"/>
                <a:cs typeface="Arial-Rounded" panose="020B0500000000000000" pitchFamily="34" charset="0"/>
              </a:rPr>
              <a:t>1. Hãy kể tên những đức tính của bạn em?</a:t>
            </a:r>
          </a:p>
        </p:txBody>
      </p:sp>
      <p:pic>
        <p:nvPicPr>
          <p:cNvPr id="9" name="Content Placeholder 8" descr="C:\Users\user\Desktop\Capture.PNGCapture"/>
          <p:cNvPicPr>
            <a:picLocks noGrp="1" noChangeAspect="1"/>
          </p:cNvPicPr>
          <p:nvPr>
            <p:ph sz="half" idx="2"/>
          </p:nvPr>
        </p:nvPicPr>
        <p:blipFill>
          <a:blip r:embed="rId5"/>
          <a:srcRect/>
          <a:stretch>
            <a:fillRect/>
          </a:stretch>
        </p:blipFill>
        <p:spPr>
          <a:xfrm>
            <a:off x="3009265" y="1551305"/>
            <a:ext cx="7398385" cy="3823970"/>
          </a:xfrm>
          <a:prstGeom prst="rect">
            <a:avLst/>
          </a:prstGeom>
        </p:spPr>
      </p:pic>
      <p:sp>
        <p:nvSpPr>
          <p:cNvPr id="11" name="Text Box 10"/>
          <p:cNvSpPr txBox="1"/>
          <p:nvPr/>
        </p:nvSpPr>
        <p:spPr>
          <a:xfrm>
            <a:off x="2739390" y="5589905"/>
            <a:ext cx="8843645" cy="583565"/>
          </a:xfrm>
          <a:prstGeom prst="rect">
            <a:avLst/>
          </a:prstGeom>
          <a:noFill/>
        </p:spPr>
        <p:txBody>
          <a:bodyPr wrap="square" rtlCol="0">
            <a:spAutoFit/>
          </a:bodyPr>
          <a:lstStyle/>
          <a:p>
            <a:r>
              <a:rPr lang="en-US" sz="3200">
                <a:latin typeface="Arial-Rounded" panose="020B0500000000000000" pitchFamily="34" charset="0"/>
                <a:cs typeface="Arial-Rounded" panose="020B0500000000000000" pitchFamily="34" charset="0"/>
              </a:rPr>
              <a:t>2. Em muốn học tập đức tính nào của bạn?</a:t>
            </a:r>
          </a:p>
        </p:txBody>
      </p:sp>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heckerboard(across)">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960</Words>
  <Application>Microsoft Office PowerPoint</Application>
  <PresentationFormat>Widescreen</PresentationFormat>
  <Paragraphs>112</Paragraphs>
  <Slides>37</Slides>
  <Notes>15</Notes>
  <HiddenSlides>0</HiddenSlides>
  <MMClips>11</MMClips>
  <ScaleCrop>false</ScaleCrop>
  <HeadingPairs>
    <vt:vector size="6" baseType="variant">
      <vt:variant>
        <vt:lpstr>Fonts Used</vt:lpstr>
      </vt:variant>
      <vt:variant>
        <vt:i4>8</vt:i4>
      </vt:variant>
      <vt:variant>
        <vt:lpstr>Theme</vt:lpstr>
      </vt:variant>
      <vt:variant>
        <vt:i4>6</vt:i4>
      </vt:variant>
      <vt:variant>
        <vt:lpstr>Slide Titles</vt:lpstr>
      </vt:variant>
      <vt:variant>
        <vt:i4>37</vt:i4>
      </vt:variant>
    </vt:vector>
  </HeadingPairs>
  <TitlesOfParts>
    <vt:vector size="51" baseType="lpstr">
      <vt:lpstr>Microsoft YaHei</vt:lpstr>
      <vt:lpstr>Arial</vt:lpstr>
      <vt:lpstr>Arial Rounded MT Bold</vt:lpstr>
      <vt:lpstr>Arial-Rounded</vt:lpstr>
      <vt:lpstr>Calibri</vt:lpstr>
      <vt:lpstr>Calibri Light</vt:lpstr>
      <vt:lpstr>HP001 4 hàng</vt:lpstr>
      <vt:lpstr>Times New Roman</vt:lpstr>
      <vt:lpstr>1_Office Theme</vt:lpstr>
      <vt:lpstr>2_Office Theme</vt:lpstr>
      <vt:lpstr>2_Office 主题​​</vt:lpstr>
      <vt:lpstr>3_Office Theme</vt:lpstr>
      <vt:lpstr>4_Office Theme</vt:lpstr>
      <vt:lpstr>5_Office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Luyện đọc câu dài</vt:lpstr>
      <vt:lpstr>PowerPoint Presentation</vt:lpstr>
      <vt:lpstr>PowerPoint Presentation</vt:lpstr>
      <vt:lpstr>PowerPoint Presentation</vt:lpstr>
      <vt:lpstr>PowerPoint Presentation</vt:lpstr>
      <vt:lpstr>PowerPoint Presentation</vt:lpstr>
      <vt:lpstr>3. Theo em, vì sao Nhím nâu nhận lời kết bạn cùng Nhím trắng?</vt:lpstr>
      <vt:lpstr>1. Đóng vai Nhím trắng, Nhím nâu trong lần gặp lại để nói tiếp các câu?</vt:lpstr>
      <vt:lpstr>2. Đóng vai Bình và An để nói và đáp lời xin lỗi trong tình huống: Bình vô tình va vào An, làm An ngã.</vt:lpstr>
      <vt:lpstr>PowerPoint Presentation</vt:lpstr>
      <vt:lpstr>PowerPoint Presentation</vt:lpstr>
      <vt:lpstr>PowerPoint Presentation</vt:lpstr>
      <vt:lpstr>2. Chọn g hoặc gh thay cho ô vuông</vt:lpstr>
      <vt:lpstr>3. Chọn a hoặc b</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WPS Presentation</dc:title>
  <dc:creator/>
  <cp:lastModifiedBy>Admin</cp:lastModifiedBy>
  <cp:revision>4</cp:revision>
  <dcterms:created xsi:type="dcterms:W3CDTF">2021-05-27T04:03:00Z</dcterms:created>
  <dcterms:modified xsi:type="dcterms:W3CDTF">2024-04-16T02:22:39Z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1033-11.2.0.10132</vt:lpwstr>
  </property>
</Properties>
</file>