
<file path=[Content_Types].xml><?xml version="1.0" encoding="utf-8"?>
<Types xmlns="http://schemas.openxmlformats.org/package/2006/content-types">
  <Default Extension="GIF" ContentType="image/gif"/>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theme/theme6.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7.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4" r:id="rId3"/>
    <p:sldMasterId id="2147483686" r:id="rId4"/>
    <p:sldMasterId id="2147483698" r:id="rId5"/>
    <p:sldMasterId id="2147483710" r:id="rId6"/>
    <p:sldMasterId id="2147483712" r:id="rId7"/>
    <p:sldMasterId id="2147483724" r:id="rId8"/>
  </p:sldMasterIdLst>
  <p:notesMasterIdLst>
    <p:notesMasterId r:id="rId48"/>
  </p:notesMasterIdLst>
  <p:sldIdLst>
    <p:sldId id="257" r:id="rId9"/>
    <p:sldId id="258" r:id="rId10"/>
    <p:sldId id="259" r:id="rId11"/>
    <p:sldId id="260" r:id="rId12"/>
    <p:sldId id="261" r:id="rId13"/>
    <p:sldId id="262" r:id="rId14"/>
    <p:sldId id="265" r:id="rId15"/>
    <p:sldId id="263" r:id="rId16"/>
    <p:sldId id="264" r:id="rId17"/>
    <p:sldId id="266" r:id="rId18"/>
    <p:sldId id="267" r:id="rId19"/>
    <p:sldId id="268" r:id="rId20"/>
    <p:sldId id="269" r:id="rId21"/>
    <p:sldId id="270" r:id="rId22"/>
    <p:sldId id="271" r:id="rId23"/>
    <p:sldId id="274" r:id="rId24"/>
    <p:sldId id="272" r:id="rId25"/>
    <p:sldId id="273" r:id="rId26"/>
    <p:sldId id="275" r:id="rId27"/>
    <p:sldId id="276" r:id="rId28"/>
    <p:sldId id="277" r:id="rId29"/>
    <p:sldId id="278" r:id="rId30"/>
    <p:sldId id="279" r:id="rId31"/>
    <p:sldId id="280" r:id="rId32"/>
    <p:sldId id="281" r:id="rId33"/>
    <p:sldId id="282" r:id="rId34"/>
    <p:sldId id="283" r:id="rId35"/>
    <p:sldId id="284" r:id="rId36"/>
    <p:sldId id="285" r:id="rId37"/>
    <p:sldId id="298" r:id="rId38"/>
    <p:sldId id="308" r:id="rId39"/>
    <p:sldId id="306" r:id="rId40"/>
    <p:sldId id="305" r:id="rId41"/>
    <p:sldId id="309" r:id="rId42"/>
    <p:sldId id="291" r:id="rId43"/>
    <p:sldId id="292" r:id="rId44"/>
    <p:sldId id="310" r:id="rId45"/>
    <p:sldId id="311" r:id="rId46"/>
    <p:sldId id="295"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m Anh" initials="KA"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1" autoAdjust="0"/>
    <p:restoredTop sz="94660"/>
  </p:normalViewPr>
  <p:slideViewPr>
    <p:cSldViewPr snapToGrid="0">
      <p:cViewPr varScale="1">
        <p:scale>
          <a:sx n="85" d="100"/>
          <a:sy n="85" d="100"/>
        </p:scale>
        <p:origin x="72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commentAuthors" Target="commentAuthor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FD42F7-718C-4B98-AAEC-167E6DDD60A7}" type="datetimeFigureOut">
              <a:rPr lang="en-US" smtClean="0"/>
              <a:t>5/29/2021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33</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34</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
        <p:nvSpPr>
          <p:cNvPr id="4" name="Slide Number Placeholder 3"/>
          <p:cNvSpPr>
            <a:spLocks noGrp="1"/>
          </p:cNvSpPr>
          <p:nvPr>
            <p:ph type="sldNum" sz="quarter" idx="5"/>
          </p:nvPr>
        </p:nvSpPr>
        <p:spPr/>
        <p:txBody>
          <a:bodyPr/>
          <a:lstStyle/>
          <a:p>
            <a:fld id="{21B2AA4F-B828-4D7C-AFD3-893933DAFCB4}" type="slidenum">
              <a:rPr lang="en-US" smtClean="0"/>
              <a:t>38</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dirty="0" err="1"/>
              <a:t>Bài</a:t>
            </a:r>
            <a:r>
              <a:rPr lang="en-US" dirty="0"/>
              <a:t> </a:t>
            </a:r>
            <a:r>
              <a:rPr lang="en-US" dirty="0" err="1"/>
              <a:t>giảng</a:t>
            </a:r>
            <a:r>
              <a:rPr lang="en-US" dirty="0"/>
              <a:t> </a:t>
            </a:r>
            <a:r>
              <a:rPr lang="en-US" dirty="0" err="1"/>
              <a:t>được</a:t>
            </a:r>
            <a:r>
              <a:rPr lang="en-US" dirty="0"/>
              <a:t> </a:t>
            </a:r>
            <a:r>
              <a:rPr lang="en-US" dirty="0" err="1"/>
              <a:t>thiết</a:t>
            </a:r>
            <a:r>
              <a:rPr lang="en-US" dirty="0"/>
              <a:t> </a:t>
            </a:r>
            <a:r>
              <a:rPr lang="en-US" dirty="0" err="1"/>
              <a:t>kế</a:t>
            </a:r>
            <a:r>
              <a:rPr lang="en-US" dirty="0"/>
              <a:t> </a:t>
            </a:r>
            <a:r>
              <a:rPr lang="en-US" dirty="0" err="1"/>
              <a:t>bởi</a:t>
            </a:r>
            <a:r>
              <a:rPr lang="en-US" dirty="0"/>
              <a:t>: </a:t>
            </a:r>
            <a:r>
              <a:rPr lang="en-US" dirty="0" err="1"/>
              <a:t>Hương Thảo</a:t>
            </a:r>
            <a:endParaRPr lang="zh-CN" altLang="en-US" dirty="0"/>
          </a:p>
        </p:txBody>
      </p:sp>
      <p:sp>
        <p:nvSpPr>
          <p:cNvPr id="4" name="灯片编号占位符 3"/>
          <p:cNvSpPr>
            <a:spLocks noGrp="1"/>
          </p:cNvSpPr>
          <p:nvPr>
            <p:ph type="sldNum" sz="quarter" idx="10"/>
          </p:nvPr>
        </p:nvSpPr>
        <p:spPr/>
        <p:txBody>
          <a:bodyPr/>
          <a:lstStyle/>
          <a:p>
            <a:fld id="{C256B7D7-24F9-4490-B2DA-DD66701C2C20}" type="slidenum">
              <a:rPr lang="zh-CN" altLang="en-US" smtClean="0"/>
              <a:t>11</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dirty="0" err="1">
                <a:sym typeface="+mn-ea"/>
              </a:rPr>
              <a:t>Bài</a:t>
            </a:r>
            <a:r>
              <a:rPr lang="en-US" dirty="0">
                <a:sym typeface="+mn-ea"/>
              </a:rPr>
              <a:t> </a:t>
            </a:r>
            <a:r>
              <a:rPr lang="en-US" dirty="0" err="1">
                <a:sym typeface="+mn-ea"/>
              </a:rPr>
              <a:t>giảng</a:t>
            </a:r>
            <a:r>
              <a:rPr lang="en-US" dirty="0">
                <a:sym typeface="+mn-ea"/>
              </a:rPr>
              <a:t> </a:t>
            </a:r>
            <a:r>
              <a:rPr lang="en-US" dirty="0" err="1">
                <a:sym typeface="+mn-ea"/>
              </a:rPr>
              <a:t>thiết</a:t>
            </a:r>
            <a:r>
              <a:rPr lang="en-US" dirty="0">
                <a:sym typeface="+mn-ea"/>
              </a:rPr>
              <a:t> </a:t>
            </a:r>
            <a:r>
              <a:rPr lang="en-US" dirty="0" err="1">
                <a:sym typeface="+mn-ea"/>
              </a:rPr>
              <a:t>kế</a:t>
            </a:r>
            <a:r>
              <a:rPr lang="en-US" dirty="0">
                <a:sym typeface="+mn-ea"/>
              </a:rPr>
              <a:t> </a:t>
            </a:r>
            <a:r>
              <a:rPr lang="en-US" dirty="0" err="1">
                <a:sym typeface="+mn-ea"/>
              </a:rPr>
              <a:t>bởi</a:t>
            </a:r>
            <a:r>
              <a:rPr lang="en-US" dirty="0">
                <a:sym typeface="+mn-ea"/>
              </a:rPr>
              <a:t>: </a:t>
            </a:r>
            <a:r>
              <a:rPr lang="en-US" dirty="0" err="1">
                <a:sym typeface="+mn-ea"/>
              </a:rPr>
              <a:t>Hương</a:t>
            </a:r>
            <a:r>
              <a:rPr lang="en-US" dirty="0">
                <a:sym typeface="+mn-ea"/>
              </a:rPr>
              <a:t> </a:t>
            </a:r>
            <a:r>
              <a:rPr lang="en-US" dirty="0" err="1">
                <a:sym typeface="+mn-ea"/>
              </a:rPr>
              <a:t>Thảo</a:t>
            </a:r>
            <a:r>
              <a:rPr lang="en-US" dirty="0">
                <a:sym typeface="+mn-ea"/>
              </a:rPr>
              <a:t> - tranthao121006@gmail.com</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Bài giảng thiết kế bởi: Hương Thảo - tranthao121006@gmail.com</a:t>
            </a: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AB2A0F9D-3357-4A94-85C8-3B842B870D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SimSun"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SimSun"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5983328-5D9C-4CDA-A4B0-8F0932BA2C1A}"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5983328-5D9C-4CDA-A4B0-8F0932BA2C1A}"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5983328-5D9C-4CDA-A4B0-8F0932BA2C1A}"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5983328-5D9C-4CDA-A4B0-8F0932BA2C1A}"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5983328-5D9C-4CDA-A4B0-8F0932BA2C1A}"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EE447-4DD9-425C-BEC0-5EA12C7BCFCC}" type="slidenum">
              <a:rPr lang="en-US" smtClean="0"/>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screen"/>
          <a:srcRect/>
          <a:stretch>
            <a:fillRect/>
          </a:stretch>
        </p:blipFill>
        <p:spPr>
          <a:xfrm>
            <a:off x="82505" y="108235"/>
            <a:ext cx="4097612" cy="1034827"/>
          </a:xfrm>
          <a:prstGeom prst="rect">
            <a:avLst/>
          </a:prstGeom>
        </p:spPr>
      </p:pic>
      <p:pic>
        <p:nvPicPr>
          <p:cNvPr id="8" name="图片 7"/>
          <p:cNvPicPr>
            <a:picLocks noChangeAspect="1"/>
          </p:cNvPicPr>
          <p:nvPr userDrawn="1"/>
        </p:nvPicPr>
        <p:blipFill rotWithShape="1">
          <a:blip r:embed="rId3" cstate="print"/>
          <a:srcRect/>
          <a:stretch>
            <a:fillRect/>
          </a:stretch>
        </p:blipFill>
        <p:spPr>
          <a:xfrm>
            <a:off x="19416" y="6502009"/>
            <a:ext cx="12192000" cy="353756"/>
          </a:xfrm>
          <a:prstGeom prst="rect">
            <a:avLst/>
          </a:prstGeom>
        </p:spPr>
      </p:pic>
      <p:sp>
        <p:nvSpPr>
          <p:cNvPr id="3" name="标题 2"/>
          <p:cNvSpPr>
            <a:spLocks noGrp="1"/>
          </p:cNvSpPr>
          <p:nvPr>
            <p:ph type="title" hasCustomPrompt="1"/>
          </p:nvPr>
        </p:nvSpPr>
        <p:spPr>
          <a:xfrm>
            <a:off x="2131309" y="131270"/>
            <a:ext cx="9552544" cy="757797"/>
          </a:xfrm>
          <a:prstGeom prst="rect">
            <a:avLst/>
          </a:prstGeom>
        </p:spPr>
        <p:txBody>
          <a:bodyPr/>
          <a:lstStyle>
            <a:lvl1pPr>
              <a:defRPr sz="4265" b="1">
                <a:solidFill>
                  <a:schemeClr val="accent1">
                    <a:lumMod val="50000"/>
                  </a:schemeClr>
                </a:solidFill>
                <a:latin typeface="Microsoft YaHei" panose="020B0503020204020204" charset="-122"/>
                <a:ea typeface="Microsoft YaHei" panose="020B0503020204020204" charset="-122"/>
              </a:defRPr>
            </a:lvl1pPr>
          </a:lstStyle>
          <a:p>
            <a:r>
              <a:rPr lang="zh-CN" altLang="en-US" dirty="0"/>
              <a:t>单击此处编辑母版标题</a:t>
            </a:r>
          </a:p>
        </p:txBody>
      </p:sp>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C1C773-6C50-47CB-B854-40F0C6CE833B}"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C1C773-6C50-47CB-B854-40F0C6CE833B}"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1C773-6C50-47CB-B854-40F0C6CE833B}"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9C1C773-6C50-47CB-B854-40F0C6CE833B}"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23C3A12-48ED-4AB8-9E17-214843E3FA8A}" type="slidenum">
              <a:rPr lang="en-US" smtClean="0"/>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
        <p:nvSpPr>
          <p:cNvPr id="9" name="Picture Placeholder 8"/>
          <p:cNvSpPr>
            <a:spLocks noGrp="1"/>
          </p:cNvSpPr>
          <p:nvPr>
            <p:ph type="pic" sz="quarter" idx="13"/>
          </p:nvPr>
        </p:nvSpPr>
        <p:spPr>
          <a:xfrm>
            <a:off x="12301538" y="4252913"/>
            <a:ext cx="914400" cy="914400"/>
          </a:xfrm>
        </p:spPr>
        <p:txBody>
          <a:body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3C39D9B-1707-4BC2-A8DF-A9A95A2D1DDF}"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3C39D9B-1707-4BC2-A8DF-A9A95A2D1DDF}"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3C39D9B-1707-4BC2-A8DF-A9A95A2D1DDF}"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3C39D9B-1707-4BC2-A8DF-A9A95A2D1DDF}"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3C39D9B-1707-4BC2-A8DF-A9A95A2D1DDF}"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E4F7387-1A44-43D0-A42C-0F5D255AB470}" type="slidenum">
              <a:rPr lang="en-US" smtClean="0"/>
              <a:t>‹#›</a:t>
            </a:fld>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3A1C593-65D0-4073-BCC9-577B9352EA97}"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3A1C593-65D0-4073-BCC9-577B9352EA97}"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3A1C593-65D0-4073-BCC9-577B9352EA97}"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3A1C593-65D0-4073-BCC9-577B9352EA97}" type="datetimeFigureOut">
              <a:rPr lang="en-US" smtClean="0"/>
              <a:t>5/29/2021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3A1C593-65D0-4073-BCC9-577B9352EA97}" type="datetimeFigureOut">
              <a:rPr lang="en-US" smtClean="0"/>
              <a:t>5/29/2021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A1C593-65D0-4073-BCC9-577B9352EA97}" type="datetimeFigureOut">
              <a:rPr lang="en-US" smtClean="0"/>
              <a:t>5/29/2021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3A1C593-65D0-4073-BCC9-577B9352EA97}" type="datetimeFigureOut">
              <a:rPr lang="en-US" smtClean="0"/>
              <a:t>5/29/2021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A1C593-65D0-4073-BCC9-577B9352EA97}" type="datetimeFigureOut">
              <a:rPr lang="en-US" smtClean="0"/>
              <a:t>5/29/2021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618960-8005-486C-9A75-10CB2AAC16F9}" type="slidenum">
              <a:rPr lang="en-US" smtClean="0"/>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fld id="{0E191392-46B3-4988-B725-C457EAD2BD85}" type="datetimeFigureOut">
              <a:rPr lang="en-US"/>
              <a:t>5/29/2021</a:t>
            </a:fld>
            <a:endParaRPr lang="en-US"/>
          </a:p>
        </p:txBody>
      </p:sp>
      <p:sp>
        <p:nvSpPr>
          <p:cNvPr id="5" name="Footer Placeholder 4"/>
          <p:cNvSpPr>
            <a:spLocks noGrp="1"/>
          </p:cNvSpPr>
          <p:nvPr>
            <p:ph type="ftr" sz="quarter" idx="11"/>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endParaRPr lang="en-US"/>
          </a:p>
        </p:txBody>
      </p:sp>
      <p:sp>
        <p:nvSpPr>
          <p:cNvPr id="6" name="Slide Number Placeholder 5"/>
          <p:cNvSpPr>
            <a:spLocks noGrp="1"/>
          </p:cNvSpPr>
          <p:nvPr>
            <p:ph type="sldNum" sz="quarter" idx="12"/>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fld id="{15DE37A7-131E-4749-AAF7-688385F4FE99}" type="slidenum">
              <a:rPr lang="en-US"/>
              <a:t>‹#›</a:t>
            </a:fld>
            <a:endParaRPr lang="en-US"/>
          </a:p>
        </p:txBody>
      </p:sp>
    </p:spTree>
  </p:cSld>
  <p:clrMapOvr>
    <a:masterClrMapping/>
  </p:clrMapOvr>
  <p:transition spd="slow">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fld id="{6B4E1BB7-1AEA-4241-A1A4-B3E9CE44291D}" type="datetimeFigureOut">
              <a:rPr lang="en-US"/>
              <a:t>5/29/2021</a:t>
            </a:fld>
            <a:endParaRPr lang="en-US"/>
          </a:p>
        </p:txBody>
      </p:sp>
      <p:sp>
        <p:nvSpPr>
          <p:cNvPr id="3" name="Footer Placeholder 2"/>
          <p:cNvSpPr>
            <a:spLocks noGrp="1"/>
          </p:cNvSpPr>
          <p:nvPr>
            <p:ph type="ftr" sz="quarter" idx="11"/>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endParaRPr lang="en-US"/>
          </a:p>
        </p:txBody>
      </p:sp>
      <p:sp>
        <p:nvSpPr>
          <p:cNvPr id="4" name="Slide Number Placeholder 3"/>
          <p:cNvSpPr>
            <a:spLocks noGrp="1"/>
          </p:cNvSpPr>
          <p:nvPr>
            <p:ph type="sldNum" sz="quarter" idx="12"/>
          </p:nvPr>
        </p:nvSpPr>
        <p:spPr>
          <a:xfrm>
            <a:off x="0" y="0"/>
            <a:ext cx="0" cy="0"/>
          </a:xfrm>
        </p:spPr>
        <p:txBody>
          <a:bodyPr vert="horz" wrap="square" lIns="91440" tIns="45720" rIns="91440" bIns="45720" numCol="1" anchor="t" anchorCtr="0" compatLnSpc="1"/>
          <a:lstStyle>
            <a:lvl1pPr eaLnBrk="1" hangingPunct="1">
              <a:defRPr b="0">
                <a:solidFill>
                  <a:prstClr val="black"/>
                </a:solidFill>
                <a:latin typeface="Calibri" panose="020F0502020204030204" charset="0"/>
                <a:ea typeface="SimSun" panose="02010600030101010101" pitchFamily="2" charset="-122"/>
              </a:defRPr>
            </a:lvl1pPr>
          </a:lstStyle>
          <a:p>
            <a:pPr>
              <a:defRPr/>
            </a:pPr>
            <a:fld id="{6F9FDBEA-6FCD-439E-9496-7EE16FD10296}" type="slidenum">
              <a:rPr lang="en-US"/>
              <a:t>‹#›</a:t>
            </a:fld>
            <a:endParaRPr lang="en-US"/>
          </a:p>
        </p:txBody>
      </p:sp>
    </p:spTree>
  </p:cSld>
  <p:clrMapOvr>
    <a:masterClrMapping/>
  </p:clrMapOvr>
  <p:transition spd="slow">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cSld>
  <p:clrMapOvr>
    <a:masterClrMapping/>
  </p:clrMapOvr>
  <p:transition spd="slow">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image" Target="../media/image3.png"/><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58.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image" Target="../media/image5.jpeg"/><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7.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72.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image" Target="../media/image6.jpeg"/><Relationship Id="rId5" Type="http://schemas.openxmlformats.org/officeDocument/2006/relationships/theme" Target="../theme/theme8.xml"/><Relationship Id="rId4" Type="http://schemas.openxmlformats.org/officeDocument/2006/relationships/slideLayout" Target="../slideLayouts/slideLayout7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1C773-6C50-47CB-B854-40F0C6CE833B}" type="datetimeFigureOut">
              <a:rPr lang="en-US">
                <a:solidFill>
                  <a:prstClr val="black">
                    <a:tint val="75000"/>
                  </a:prstClr>
                </a:solidFill>
              </a:rPr>
              <a:t>5/29/2021</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3C3A12-48ED-4AB8-9E17-214843E3FA8A}" type="slidenum">
              <a:rPr lang="en-US">
                <a:solidFill>
                  <a:prstClr val="black">
                    <a:tint val="75000"/>
                  </a:prstClr>
                </a:solidFill>
              </a:r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83328-5D9C-4CDA-A4B0-8F0932BA2C1A}"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EE447-4DD9-425C-BEC0-5EA12C7BCFC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C1C773-6C50-47CB-B854-40F0C6CE833B}" type="datetimeFigureOut">
              <a:rPr lang="en-US" smtClean="0"/>
              <a:t>5/29/2021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3C3A12-48ED-4AB8-9E17-214843E3FA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C39D9B-1707-4BC2-A8DF-A9A95A2D1DDF}"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4F7387-1A44-43D0-A42C-0F5D255AB470}" type="slidenum">
              <a:rPr lang="en-US" smtClean="0"/>
              <a:t>‹#›</a:t>
            </a:fld>
            <a:endParaRPr lang="en-US"/>
          </a:p>
        </p:txBody>
      </p:sp>
      <p:pic>
        <p:nvPicPr>
          <p:cNvPr id="7" name="Picture 6" descr="A picture containing flower, plant, bouquet&#10;&#10;Description automatically generated"/>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121654" y="-14085"/>
            <a:ext cx="1223705" cy="1041991"/>
          </a:xfrm>
          <a:prstGeom prst="rect">
            <a:avLst/>
          </a:prstGeom>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A1C593-65D0-4073-BCC9-577B9352EA97}" type="datetimeFigureOut">
              <a:rPr lang="en-US" smtClean="0"/>
              <a:t>5/29/2021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618960-8005-486C-9A75-10CB2AAC16F9}"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9EC9D2"/>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1" r:id="rId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905" indent="-128270" algn="l" defTabSz="514350" rtl="0" eaLnBrk="1" latinLnBrk="0" hangingPunct="1">
        <a:lnSpc>
          <a:spcPct val="90000"/>
        </a:lnSpc>
        <a:spcBef>
          <a:spcPct val="113000"/>
        </a:spcBef>
        <a:buFont typeface="Arial" panose="020B0604020202020204" pitchFamily="34" charset="0"/>
        <a:buChar char="•"/>
        <a:defRPr sz="1575" kern="1200">
          <a:solidFill>
            <a:schemeClr val="tx1"/>
          </a:solidFill>
          <a:latin typeface="+mn-lt"/>
          <a:ea typeface="+mn-ea"/>
          <a:cs typeface="+mn-cs"/>
        </a:defRPr>
      </a:lvl1pPr>
      <a:lvl2pPr marL="386080" indent="-128270" algn="l" defTabSz="514350" rtl="0" eaLnBrk="1" latinLnBrk="0" hangingPunct="1">
        <a:lnSpc>
          <a:spcPct val="90000"/>
        </a:lnSpc>
        <a:spcBef>
          <a:spcPts val="280"/>
        </a:spcBef>
        <a:buFont typeface="Arial" panose="020B0604020202020204" pitchFamily="34" charset="0"/>
        <a:buChar char="•"/>
        <a:defRPr sz="1350" kern="1200">
          <a:solidFill>
            <a:schemeClr val="tx1"/>
          </a:solidFill>
          <a:latin typeface="+mn-lt"/>
          <a:ea typeface="+mn-ea"/>
          <a:cs typeface="+mn-cs"/>
        </a:defRPr>
      </a:lvl2pPr>
      <a:lvl3pPr marL="643255" indent="-128270" algn="l" defTabSz="514350" rtl="0" eaLnBrk="1" latinLnBrk="0" hangingPunct="1">
        <a:lnSpc>
          <a:spcPct val="90000"/>
        </a:lnSpc>
        <a:spcBef>
          <a:spcPts val="280"/>
        </a:spcBef>
        <a:buFont typeface="Arial" panose="020B0604020202020204" pitchFamily="34" charset="0"/>
        <a:buChar char="•"/>
        <a:defRPr sz="1125" kern="1200">
          <a:solidFill>
            <a:schemeClr val="tx1"/>
          </a:solidFill>
          <a:latin typeface="+mn-lt"/>
          <a:ea typeface="+mn-ea"/>
          <a:cs typeface="+mn-cs"/>
        </a:defRPr>
      </a:lvl3pPr>
      <a:lvl4pPr marL="9004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4pPr>
      <a:lvl5pPr marL="11576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en-US"/>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3"/>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defRPr>
      </a:lvl5pPr>
      <a:lvl6pPr marL="457200" algn="l" rtl="0" fontAlgn="base">
        <a:lnSpc>
          <a:spcPct val="90000"/>
        </a:lnSpc>
        <a:spcBef>
          <a:spcPct val="0"/>
        </a:spcBef>
        <a:spcAft>
          <a:spcPct val="0"/>
        </a:spcAft>
        <a:defRPr sz="4400">
          <a:solidFill>
            <a:schemeClr val="tx1"/>
          </a:solidFill>
          <a:latin typeface="Calibri Light" panose="020F0302020204030204" charset="0"/>
        </a:defRPr>
      </a:lvl6pPr>
      <a:lvl7pPr marL="914400" algn="l" rtl="0" fontAlgn="base">
        <a:lnSpc>
          <a:spcPct val="90000"/>
        </a:lnSpc>
        <a:spcBef>
          <a:spcPct val="0"/>
        </a:spcBef>
        <a:spcAft>
          <a:spcPct val="0"/>
        </a:spcAft>
        <a:defRPr sz="4400">
          <a:solidFill>
            <a:schemeClr val="tx1"/>
          </a:solidFill>
          <a:latin typeface="Calibri Light" panose="020F0302020204030204" charset="0"/>
        </a:defRPr>
      </a:lvl7pPr>
      <a:lvl8pPr marL="1371600" algn="l" rtl="0" fontAlgn="base">
        <a:lnSpc>
          <a:spcPct val="90000"/>
        </a:lnSpc>
        <a:spcBef>
          <a:spcPct val="0"/>
        </a:spcBef>
        <a:spcAft>
          <a:spcPct val="0"/>
        </a:spcAft>
        <a:defRPr sz="4400">
          <a:solidFill>
            <a:schemeClr val="tx1"/>
          </a:solidFill>
          <a:latin typeface="Calibri Light" panose="020F0302020204030204" charset="0"/>
        </a:defRPr>
      </a:lvl8pPr>
      <a:lvl9pPr marL="1828800" algn="l" rtl="0" fontAlgn="base">
        <a:lnSpc>
          <a:spcPct val="90000"/>
        </a:lnSpc>
        <a:spcBef>
          <a:spcPct val="0"/>
        </a:spcBef>
        <a:spcAft>
          <a:spcPct val="0"/>
        </a:spcAft>
        <a:defRPr sz="4400">
          <a:solidFill>
            <a:schemeClr val="tx1"/>
          </a:solidFill>
          <a:latin typeface="Calibri Light" panose="020F030202020403020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Lst>
  <p:transition spd="slow">
    <p:random/>
  </p:transition>
  <p:txStyles>
    <p:titleStyle>
      <a:lvl1pPr algn="l" rtl="0" eaLnBrk="0" fontAlgn="base" hangingPunct="0">
        <a:lnSpc>
          <a:spcPct val="90000"/>
        </a:lnSpc>
        <a:spcBef>
          <a:spcPct val="0"/>
        </a:spcBef>
        <a:spcAft>
          <a:spcPct val="0"/>
        </a:spcAft>
        <a:defRPr sz="4400" kern="1200">
          <a:solidFill>
            <a:schemeClr val="tx1"/>
          </a:solidFill>
          <a:latin typeface="+mj-lt"/>
          <a:ea typeface="SimSun" panose="02010600030101010101" pitchFamily="2" charset="-122"/>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charset="0"/>
          <a:ea typeface="SimSun"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SimSun" panose="02010600030101010101" pitchFamily="2" charset="-122"/>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SimSun" panose="02010600030101010101" pitchFamily="2" charset="-122"/>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SimSun" panose="02010600030101010101" pitchFamily="2" charset="-122"/>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SimSun"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43.jpeg"/><Relationship Id="rId7" Type="http://schemas.openxmlformats.org/officeDocument/2006/relationships/image" Target="../media/image47.png"/><Relationship Id="rId2" Type="http://schemas.openxmlformats.org/officeDocument/2006/relationships/notesSlide" Target="../notesSlides/notesSlide4.xml"/><Relationship Id="rId1" Type="http://schemas.openxmlformats.org/officeDocument/2006/relationships/slideLayout" Target="../slideLayouts/slideLayout3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xml"/><Relationship Id="rId1" Type="http://schemas.openxmlformats.org/officeDocument/2006/relationships/slideLayout" Target="../slideLayouts/slideLayout37.xml"/><Relationship Id="rId4" Type="http://schemas.openxmlformats.org/officeDocument/2006/relationships/image" Target="../media/image47.png"/></Relationships>
</file>

<file path=ppt/slides/_rels/slide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2.png"/><Relationship Id="rId1" Type="http://schemas.openxmlformats.org/officeDocument/2006/relationships/slideLayout" Target="../slideLayouts/slideLayout26.xml"/><Relationship Id="rId5" Type="http://schemas.openxmlformats.org/officeDocument/2006/relationships/image" Target="../media/image38.png"/><Relationship Id="rId4" Type="http://schemas.openxmlformats.org/officeDocument/2006/relationships/image" Target="../media/image50.png"/></Relationships>
</file>

<file path=ppt/slides/_rels/slide1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53.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8" Type="http://schemas.openxmlformats.org/officeDocument/2006/relationships/slide" Target="slide3.xml"/><Relationship Id="rId13" Type="http://schemas.openxmlformats.org/officeDocument/2006/relationships/image" Target="../media/image14.png"/><Relationship Id="rId18" Type="http://schemas.microsoft.com/office/2007/relationships/hdphoto" Target="../media/hdphoto6.wdp"/><Relationship Id="rId26" Type="http://schemas.microsoft.com/office/2007/relationships/hdphoto" Target="../media/hdphoto10.wdp"/><Relationship Id="rId39" Type="http://schemas.openxmlformats.org/officeDocument/2006/relationships/image" Target="../media/image27.png"/><Relationship Id="rId3" Type="http://schemas.microsoft.com/office/2007/relationships/hdphoto" Target="../media/hdphoto1.wdp"/><Relationship Id="rId21" Type="http://schemas.openxmlformats.org/officeDocument/2006/relationships/image" Target="../media/image18.png"/><Relationship Id="rId34" Type="http://schemas.microsoft.com/office/2007/relationships/hdphoto" Target="../media/hdphoto14.wdp"/><Relationship Id="rId42" Type="http://schemas.microsoft.com/office/2007/relationships/hdphoto" Target="../media/hdphoto18.wdp"/><Relationship Id="rId7" Type="http://schemas.microsoft.com/office/2007/relationships/hdphoto" Target="../media/hdphoto3.wdp"/><Relationship Id="rId12" Type="http://schemas.openxmlformats.org/officeDocument/2006/relationships/image" Target="../media/image13.GIF"/><Relationship Id="rId17" Type="http://schemas.openxmlformats.org/officeDocument/2006/relationships/image" Target="../media/image16.png"/><Relationship Id="rId25" Type="http://schemas.openxmlformats.org/officeDocument/2006/relationships/image" Target="../media/image20.png"/><Relationship Id="rId33" Type="http://schemas.openxmlformats.org/officeDocument/2006/relationships/image" Target="../media/image24.png"/><Relationship Id="rId38" Type="http://schemas.microsoft.com/office/2007/relationships/hdphoto" Target="../media/hdphoto16.wdp"/><Relationship Id="rId2" Type="http://schemas.openxmlformats.org/officeDocument/2006/relationships/image" Target="../media/image10.png"/><Relationship Id="rId16" Type="http://schemas.microsoft.com/office/2007/relationships/hdphoto" Target="../media/hdphoto5.wdp"/><Relationship Id="rId20" Type="http://schemas.microsoft.com/office/2007/relationships/hdphoto" Target="../media/hdphoto7.wdp"/><Relationship Id="rId29" Type="http://schemas.openxmlformats.org/officeDocument/2006/relationships/image" Target="../media/image22.png"/><Relationship Id="rId41" Type="http://schemas.openxmlformats.org/officeDocument/2006/relationships/image" Target="../media/image2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slide" Target="slide4.xml"/><Relationship Id="rId24" Type="http://schemas.microsoft.com/office/2007/relationships/hdphoto" Target="../media/hdphoto9.wdp"/><Relationship Id="rId32" Type="http://schemas.microsoft.com/office/2007/relationships/hdphoto" Target="../media/hdphoto13.wdp"/><Relationship Id="rId37" Type="http://schemas.openxmlformats.org/officeDocument/2006/relationships/image" Target="../media/image26.png"/><Relationship Id="rId40" Type="http://schemas.microsoft.com/office/2007/relationships/hdphoto" Target="../media/hdphoto17.wdp"/><Relationship Id="rId5" Type="http://schemas.microsoft.com/office/2007/relationships/hdphoto" Target="../media/hdphoto2.wdp"/><Relationship Id="rId15" Type="http://schemas.openxmlformats.org/officeDocument/2006/relationships/image" Target="../media/image15.png"/><Relationship Id="rId23" Type="http://schemas.openxmlformats.org/officeDocument/2006/relationships/image" Target="../media/image19.png"/><Relationship Id="rId28" Type="http://schemas.microsoft.com/office/2007/relationships/hdphoto" Target="../media/hdphoto11.wdp"/><Relationship Id="rId36" Type="http://schemas.microsoft.com/office/2007/relationships/hdphoto" Target="../media/hdphoto15.wdp"/><Relationship Id="rId10" Type="http://schemas.openxmlformats.org/officeDocument/2006/relationships/slide" Target="slide6.xml"/><Relationship Id="rId19" Type="http://schemas.openxmlformats.org/officeDocument/2006/relationships/image" Target="../media/image17.png"/><Relationship Id="rId31" Type="http://schemas.openxmlformats.org/officeDocument/2006/relationships/image" Target="../media/image23.png"/><Relationship Id="rId44" Type="http://schemas.microsoft.com/office/2007/relationships/hdphoto" Target="../media/hdphoto19.wdp"/><Relationship Id="rId4" Type="http://schemas.openxmlformats.org/officeDocument/2006/relationships/image" Target="../media/image11.png"/><Relationship Id="rId9" Type="http://schemas.openxmlformats.org/officeDocument/2006/relationships/slide" Target="slide5.xml"/><Relationship Id="rId14" Type="http://schemas.microsoft.com/office/2007/relationships/hdphoto" Target="../media/hdphoto4.wdp"/><Relationship Id="rId22" Type="http://schemas.microsoft.com/office/2007/relationships/hdphoto" Target="../media/hdphoto8.wdp"/><Relationship Id="rId27" Type="http://schemas.openxmlformats.org/officeDocument/2006/relationships/image" Target="../media/image21.png"/><Relationship Id="rId30" Type="http://schemas.microsoft.com/office/2007/relationships/hdphoto" Target="../media/hdphoto12.wdp"/><Relationship Id="rId35" Type="http://schemas.openxmlformats.org/officeDocument/2006/relationships/image" Target="../media/image25.png"/><Relationship Id="rId43"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52.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xml"/><Relationship Id="rId1" Type="http://schemas.openxmlformats.org/officeDocument/2006/relationships/slideLayout" Target="../slideLayouts/slideLayout26.xml"/><Relationship Id="rId4"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60.xml"/><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62.xml"/><Relationship Id="rId5" Type="http://schemas.openxmlformats.org/officeDocument/2006/relationships/image" Target="../media/image38.pn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62.xml"/><Relationship Id="rId5" Type="http://schemas.openxmlformats.org/officeDocument/2006/relationships/image" Target="../media/image57.GIF"/><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62.xml"/><Relationship Id="rId5" Type="http://schemas.openxmlformats.org/officeDocument/2006/relationships/image" Target="../media/image58.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audio" Target="../media/audio2.wav"/><Relationship Id="rId7" Type="http://schemas.microsoft.com/office/2007/relationships/hdphoto" Target="../media/hdphoto20.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1.png"/><Relationship Id="rId11" Type="http://schemas.openxmlformats.org/officeDocument/2006/relationships/image" Target="../media/image33.png"/><Relationship Id="rId5" Type="http://schemas.openxmlformats.org/officeDocument/2006/relationships/image" Target="../media/image30.png"/><Relationship Id="rId10" Type="http://schemas.openxmlformats.org/officeDocument/2006/relationships/image" Target="../media/image32.png"/><Relationship Id="rId4" Type="http://schemas.openxmlformats.org/officeDocument/2006/relationships/audio" Target="../media/audio3.wav"/><Relationship Id="rId9" Type="http://schemas.microsoft.com/office/2007/relationships/hdphoto" Target="../media/hdphoto5.wdp"/></Relationships>
</file>

<file path=ppt/slides/_rels/slide3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39.jpeg"/><Relationship Id="rId1" Type="http://schemas.openxmlformats.org/officeDocument/2006/relationships/slideLayout" Target="../slideLayouts/slideLayout62.xml"/><Relationship Id="rId4" Type="http://schemas.openxmlformats.org/officeDocument/2006/relationships/image" Target="../media/image38.pn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62.xml"/><Relationship Id="rId5" Type="http://schemas.openxmlformats.org/officeDocument/2006/relationships/image" Target="../media/image38.png"/><Relationship Id="rId4" Type="http://schemas.openxmlformats.org/officeDocument/2006/relationships/image" Target="../media/image60.pn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6.xml"/><Relationship Id="rId1" Type="http://schemas.openxmlformats.org/officeDocument/2006/relationships/slideLayout" Target="../slideLayouts/slideLayout62.xml"/><Relationship Id="rId4"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7.xml"/><Relationship Id="rId1" Type="http://schemas.openxmlformats.org/officeDocument/2006/relationships/slideLayout" Target="../slideLayouts/slideLayout62.xml"/><Relationship Id="rId5" Type="http://schemas.openxmlformats.org/officeDocument/2006/relationships/image" Target="../media/image38.png"/><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58.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0.xml"/><Relationship Id="rId1" Type="http://schemas.openxmlformats.org/officeDocument/2006/relationships/slideLayout" Target="../slideLayouts/slideLayout62.xml"/><Relationship Id="rId4" Type="http://schemas.openxmlformats.org/officeDocument/2006/relationships/image" Target="../media/image62.png"/></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1.xml"/><Relationship Id="rId1" Type="http://schemas.openxmlformats.org/officeDocument/2006/relationships/slideLayout" Target="../slideLayouts/slideLayout62.xml"/><Relationship Id="rId4"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audio" Target="../media/audio4.wav"/><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2.wav"/><Relationship Id="rId7"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3.png"/><Relationship Id="rId11" Type="http://schemas.microsoft.com/office/2007/relationships/hdphoto" Target="../media/hdphoto5.wdp"/><Relationship Id="rId5" Type="http://schemas.openxmlformats.org/officeDocument/2006/relationships/image" Target="../media/image32.png"/><Relationship Id="rId10" Type="http://schemas.openxmlformats.org/officeDocument/2006/relationships/image" Target="../media/image15.png"/><Relationship Id="rId4" Type="http://schemas.openxmlformats.org/officeDocument/2006/relationships/audio" Target="../media/audio3.wav"/><Relationship Id="rId9" Type="http://schemas.microsoft.com/office/2007/relationships/hdphoto" Target="../media/hdphoto20.wdp"/></Relationships>
</file>

<file path=ppt/slides/_rels/slide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audio" Target="../media/audio2.wav"/><Relationship Id="rId7" Type="http://schemas.openxmlformats.org/officeDocument/2006/relationships/image" Target="../media/image30.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33.png"/><Relationship Id="rId11" Type="http://schemas.microsoft.com/office/2007/relationships/hdphoto" Target="../media/hdphoto5.wdp"/><Relationship Id="rId5" Type="http://schemas.openxmlformats.org/officeDocument/2006/relationships/image" Target="../media/image32.png"/><Relationship Id="rId10" Type="http://schemas.openxmlformats.org/officeDocument/2006/relationships/image" Target="../media/image15.png"/><Relationship Id="rId4" Type="http://schemas.openxmlformats.org/officeDocument/2006/relationships/audio" Target="../media/audio3.wav"/><Relationship Id="rId9" Type="http://schemas.microsoft.com/office/2007/relationships/hdphoto" Target="../media/hdphoto20.wdp"/></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7" Type="http://schemas.microsoft.com/office/2007/relationships/hdphoto" Target="../media/hdphoto5.wdp"/><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5.png"/><Relationship Id="rId5" Type="http://schemas.microsoft.com/office/2007/relationships/hdphoto" Target="../media/hdphoto20.wdp"/><Relationship Id="rId4" Type="http://schemas.openxmlformats.org/officeDocument/2006/relationships/image" Target="../media/image31.png"/></Relationships>
</file>

<file path=ppt/slides/_rels/slide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6.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26.xml"/><Relationship Id="rId5" Type="http://schemas.openxmlformats.org/officeDocument/2006/relationships/image" Target="../media/image41.png"/><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17000" b="-17000"/>
          </a:stretch>
        </a:blipFill>
        <a:effectLst/>
      </p:bgPr>
    </p:bg>
    <p:spTree>
      <p:nvGrpSpPr>
        <p:cNvPr id="1" name=""/>
        <p:cNvGrpSpPr/>
        <p:nvPr/>
      </p:nvGrpSpPr>
      <p:grpSpPr>
        <a:xfrm>
          <a:off x="0" y="0"/>
          <a:ext cx="0" cy="0"/>
          <a:chOff x="0" y="0"/>
          <a:chExt cx="0" cy="0"/>
        </a:xfrm>
      </p:grpSpPr>
      <p:pic>
        <p:nvPicPr>
          <p:cNvPr id="4" name="Picture 3" descr="C:\Users\ADMIN\Desktop\Tai nguyen thiet ke tro choi\Angry birds epic birds\1505573783630 (2).png">
            <a:hlinkClick r:id="" action="ppaction://noaction"/>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81888" y="6107047"/>
            <a:ext cx="1371599" cy="750952"/>
          </a:xfrm>
          <a:prstGeom prst="rect">
            <a:avLst/>
          </a:prstGeom>
          <a:noFill/>
          <a:extLst>
            <a:ext uri="{909E8E84-426E-40DD-AFC4-6F175D3DCCD1}">
              <a14:hiddenFill xmlns:a14="http://schemas.microsoft.com/office/drawing/2010/main">
                <a:solidFill>
                  <a:srgbClr val="FFFFFF"/>
                </a:solidFill>
              </a14:hiddenFill>
            </a:ext>
          </a:extLst>
        </p:spPr>
      </p:pic>
      <p:pic>
        <p:nvPicPr>
          <p:cNvPr id="3" name="Anpan-Man-s-March-Various-Artist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2971800" y="304800"/>
            <a:ext cx="609600" cy="609600"/>
          </a:xfrm>
          <a:prstGeom prst="rect">
            <a:avLst/>
          </a:prstGeom>
        </p:spPr>
      </p:pic>
      <p:sp>
        <p:nvSpPr>
          <p:cNvPr id="8" name="TextBox 7"/>
          <p:cNvSpPr txBox="1"/>
          <p:nvPr/>
        </p:nvSpPr>
        <p:spPr>
          <a:xfrm>
            <a:off x="4038600" y="2590801"/>
            <a:ext cx="4773168" cy="1086209"/>
          </a:xfrm>
          <a:prstGeom prst="rect">
            <a:avLst/>
          </a:prstGeom>
          <a:noFill/>
        </p:spPr>
        <p:txBody>
          <a:bodyPr>
            <a:prstTxWarp prst="textStop">
              <a:avLst/>
            </a:prstTxWarp>
            <a:spAutoFit/>
          </a:bodyPr>
          <a:lstStyle/>
          <a:p>
            <a:pPr>
              <a:defRPr/>
            </a:pPr>
            <a:r>
              <a:rPr lang="en-GB" b="1" dirty="0">
                <a:ln w="9525">
                  <a:solidFill>
                    <a:schemeClr val="bg1"/>
                  </a:solidFill>
                  <a:prstDash val="solid"/>
                </a:ln>
                <a:effectLst>
                  <a:outerShdw blurRad="12700" dist="38100" dir="2700000" algn="tl" rotWithShape="0">
                    <a:schemeClr val="accent5">
                      <a:lumMod val="60000"/>
                      <a:lumOff val="40000"/>
                    </a:schemeClr>
                  </a:outerShdw>
                </a:effectLst>
                <a:latin typeface="Times New Roman" panose="02020603050405020304" pitchFamily="18" charset="0"/>
                <a:cs typeface="Times New Roman" panose="02020603050405020304" pitchFamily="18" charset="0"/>
              </a:rPr>
              <a:t> Ôn và khởi động</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8">
                <p:cTn id="12" repeatCount="indefinite" fill="hold" display="0">
                  <p:stCondLst>
                    <p:cond delay="indefinite"/>
                  </p:stCondLst>
                  <p:endCondLst>
                    <p:cond evt="onStopAudio" delay="0">
                      <p:tgtEl>
                        <p:sldTgt/>
                      </p:tgtEl>
                    </p:cond>
                  </p:endCondLst>
                </p:cTn>
                <p:tgtEl>
                  <p:spTgt spid="3"/>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sp>
        <p:nvSpPr>
          <p:cNvPr id="10" name="Cloud 9"/>
          <p:cNvSpPr/>
          <p:nvPr/>
        </p:nvSpPr>
        <p:spPr>
          <a:xfrm>
            <a:off x="8953508" y="213229"/>
            <a:ext cx="3048000" cy="730269"/>
          </a:xfrm>
          <a:prstGeom prst="cloud">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mẫu</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8"/>
          <p:cNvCxnSpPr/>
          <p:nvPr/>
        </p:nvCxnSpPr>
        <p:spPr>
          <a:xfrm>
            <a:off x="0" y="0"/>
            <a:ext cx="1552575" cy="1508581"/>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0" name="9"/>
          <p:cNvSpPr/>
          <p:nvPr/>
        </p:nvSpPr>
        <p:spPr>
          <a:xfrm>
            <a:off x="1552575" y="1508581"/>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10"/>
          <p:cNvCxnSpPr/>
          <p:nvPr/>
        </p:nvCxnSpPr>
        <p:spPr>
          <a:xfrm>
            <a:off x="1685925" y="1628775"/>
            <a:ext cx="1438275" cy="1378862"/>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3" name="12"/>
          <p:cNvCxnSpPr/>
          <p:nvPr/>
        </p:nvCxnSpPr>
        <p:spPr>
          <a:xfrm flipH="1">
            <a:off x="1576983" y="3170658"/>
            <a:ext cx="1485900" cy="1362075"/>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cxnSp>
        <p:nvCxnSpPr>
          <p:cNvPr id="15" name="14"/>
          <p:cNvCxnSpPr/>
          <p:nvPr/>
        </p:nvCxnSpPr>
        <p:spPr>
          <a:xfrm>
            <a:off x="1588443" y="4695754"/>
            <a:ext cx="2904006" cy="2162246"/>
          </a:xfrm>
          <a:prstGeom prst="line">
            <a:avLst/>
          </a:prstGeom>
          <a:ln>
            <a:solidFill>
              <a:srgbClr val="339183"/>
            </a:solidFill>
          </a:ln>
        </p:spPr>
        <p:style>
          <a:lnRef idx="1">
            <a:schemeClr val="accent3"/>
          </a:lnRef>
          <a:fillRef idx="0">
            <a:schemeClr val="accent3"/>
          </a:fillRef>
          <a:effectRef idx="0">
            <a:schemeClr val="accent3"/>
          </a:effectRef>
          <a:fontRef idx="minor">
            <a:schemeClr val="tx1"/>
          </a:fontRef>
        </p:style>
      </p:cxnSp>
      <p:sp>
        <p:nvSpPr>
          <p:cNvPr id="17" name="16"/>
          <p:cNvSpPr/>
          <p:nvPr/>
        </p:nvSpPr>
        <p:spPr>
          <a:xfrm>
            <a:off x="1443633" y="4566035"/>
            <a:ext cx="133350" cy="120194"/>
          </a:xfrm>
          <a:prstGeom prst="ellipse">
            <a:avLst/>
          </a:prstGeom>
          <a:solidFill>
            <a:srgbClr val="3391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26"/>
          <p:cNvSpPr/>
          <p:nvPr/>
        </p:nvSpPr>
        <p:spPr>
          <a:xfrm>
            <a:off x="-265521" y="-76199"/>
            <a:ext cx="1124" cy="1013"/>
          </a:xfrm>
          <a:custGeom>
            <a:avLst/>
            <a:gdLst>
              <a:gd name="connsiteX0" fmla="*/ 10 w 1124"/>
              <a:gd name="connsiteY0" fmla="*/ 0 h 1013"/>
              <a:gd name="connsiteX1" fmla="*/ 1124 w 1124"/>
              <a:gd name="connsiteY1" fmla="*/ 1013 h 1013"/>
              <a:gd name="connsiteX2" fmla="*/ 0 w 1124"/>
              <a:gd name="connsiteY2" fmla="*/ 1013 h 1013"/>
              <a:gd name="connsiteX3" fmla="*/ 10 w 1124"/>
              <a:gd name="connsiteY3" fmla="*/ 0 h 1013"/>
            </a:gdLst>
            <a:ahLst/>
            <a:cxnLst>
              <a:cxn ang="0">
                <a:pos x="connsiteX0" y="connsiteY0"/>
              </a:cxn>
              <a:cxn ang="0">
                <a:pos x="connsiteX1" y="connsiteY1"/>
              </a:cxn>
              <a:cxn ang="0">
                <a:pos x="connsiteX2" y="connsiteY2"/>
              </a:cxn>
              <a:cxn ang="0">
                <a:pos x="connsiteX3" y="connsiteY3"/>
              </a:cxn>
            </a:cxnLst>
            <a:rect l="l" t="t" r="r" b="b"/>
            <a:pathLst>
              <a:path w="1124" h="1013">
                <a:moveTo>
                  <a:pt x="10" y="0"/>
                </a:moveTo>
                <a:lnTo>
                  <a:pt x="1124" y="1013"/>
                </a:lnTo>
                <a:lnTo>
                  <a:pt x="0" y="1013"/>
                </a:lnTo>
                <a:lnTo>
                  <a:pt x="10" y="0"/>
                </a:lnTo>
                <a:close/>
              </a:path>
            </a:pathLst>
          </a:custGeom>
          <a:blipFill>
            <a:blip r:embed="rId3"/>
            <a:srcRect/>
            <a:stretch>
              <a:fillRect l="-475" t="621" r="475" b="-6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29"/>
          <p:cNvSpPr/>
          <p:nvPr/>
        </p:nvSpPr>
        <p:spPr>
          <a:xfrm>
            <a:off x="0" y="166605"/>
            <a:ext cx="4351063" cy="6691395"/>
          </a:xfrm>
          <a:custGeom>
            <a:avLst/>
            <a:gdLst>
              <a:gd name="connsiteX0" fmla="*/ 0 w 4351063"/>
              <a:gd name="connsiteY0" fmla="*/ 0 h 6746318"/>
              <a:gd name="connsiteX1" fmla="*/ 3027088 w 4351063"/>
              <a:gd name="connsiteY1" fmla="*/ 2926793 h 6746318"/>
              <a:gd name="connsiteX2" fmla="*/ 1407838 w 4351063"/>
              <a:gd name="connsiteY2" fmla="*/ 4431743 h 6746318"/>
              <a:gd name="connsiteX3" fmla="*/ 1331638 w 4351063"/>
              <a:gd name="connsiteY3" fmla="*/ 4507943 h 6746318"/>
              <a:gd name="connsiteX4" fmla="*/ 4351063 w 4351063"/>
              <a:gd name="connsiteY4" fmla="*/ 6746318 h 6746318"/>
              <a:gd name="connsiteX5" fmla="*/ 0 w 4351063"/>
              <a:gd name="connsiteY5" fmla="*/ 6728914 h 6746318"/>
              <a:gd name="connsiteX6" fmla="*/ 0 w 4351063"/>
              <a:gd name="connsiteY6" fmla="*/ 0 h 6746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063" h="6746318">
                <a:moveTo>
                  <a:pt x="0" y="0"/>
                </a:moveTo>
                <a:lnTo>
                  <a:pt x="3027088" y="2926793"/>
                </a:lnTo>
                <a:lnTo>
                  <a:pt x="1407838" y="4431743"/>
                </a:lnTo>
                <a:lnTo>
                  <a:pt x="1331638" y="4507943"/>
                </a:lnTo>
                <a:lnTo>
                  <a:pt x="4351063" y="6746318"/>
                </a:lnTo>
                <a:lnTo>
                  <a:pt x="0" y="6728914"/>
                </a:lnTo>
                <a:lnTo>
                  <a:pt x="0" y="0"/>
                </a:lnTo>
                <a:close/>
              </a:path>
            </a:pathLst>
          </a:custGeom>
          <a:solidFill>
            <a:srgbClr val="F7A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62" name="61" descr="E:\素材\春\7ff96c0408d5f1ad90e6490e1fb39ea4.png7ff96c0408d5f1ad90e6490e1fb39ea4"/>
          <p:cNvPicPr>
            <a:picLocks noChangeAspect="1"/>
          </p:cNvPicPr>
          <p:nvPr/>
        </p:nvPicPr>
        <p:blipFill>
          <a:blip r:embed="rId4" cstate="screen"/>
          <a:srcRect/>
          <a:stretch>
            <a:fillRect/>
          </a:stretch>
        </p:blipFill>
        <p:spPr>
          <a:xfrm rot="814195" flipV="1">
            <a:off x="-603250" y="396875"/>
            <a:ext cx="1523365" cy="1489075"/>
          </a:xfrm>
          <a:prstGeom prst="rect">
            <a:avLst/>
          </a:prstGeom>
        </p:spPr>
      </p:pic>
      <p:pic>
        <p:nvPicPr>
          <p:cNvPr id="63" name="62" descr="E:\素材\春\7ff96c0408d5f1ad90e6490e1fb39ea4.png7ff96c0408d5f1ad90e6490e1fb39ea4"/>
          <p:cNvPicPr>
            <a:picLocks noChangeAspect="1"/>
          </p:cNvPicPr>
          <p:nvPr/>
        </p:nvPicPr>
        <p:blipFill>
          <a:blip r:embed="rId5" cstate="screen"/>
          <a:srcRect/>
          <a:stretch>
            <a:fillRect/>
          </a:stretch>
        </p:blipFill>
        <p:spPr>
          <a:xfrm rot="11111076" flipH="1">
            <a:off x="-189865" y="-125095"/>
            <a:ext cx="1796415" cy="1758315"/>
          </a:xfrm>
          <a:prstGeom prst="rect">
            <a:avLst/>
          </a:prstGeom>
        </p:spPr>
      </p:pic>
      <p:pic>
        <p:nvPicPr>
          <p:cNvPr id="2" name="1" descr="E:\素材\春\7ff96c0408d5f1ad90e6490e1fb39ea4.png7ff96c0408d5f1ad90e6490e1fb39ea4"/>
          <p:cNvPicPr>
            <a:picLocks noChangeAspect="1"/>
          </p:cNvPicPr>
          <p:nvPr/>
        </p:nvPicPr>
        <p:blipFill>
          <a:blip r:embed="rId6" cstate="screen"/>
          <a:srcRect/>
          <a:stretch>
            <a:fillRect/>
          </a:stretch>
        </p:blipFill>
        <p:spPr>
          <a:xfrm rot="21000000">
            <a:off x="10031048" y="4756299"/>
            <a:ext cx="2396490" cy="2344420"/>
          </a:xfrm>
          <a:prstGeom prst="rect">
            <a:avLst/>
          </a:prstGeom>
        </p:spPr>
      </p:pic>
      <p:grpSp>
        <p:nvGrpSpPr>
          <p:cNvPr id="7" name="Group 6"/>
          <p:cNvGrpSpPr/>
          <p:nvPr/>
        </p:nvGrpSpPr>
        <p:grpSpPr>
          <a:xfrm>
            <a:off x="156834" y="1993081"/>
            <a:ext cx="2109019" cy="2109019"/>
            <a:chOff x="156834" y="1993081"/>
            <a:chExt cx="2109019" cy="2109019"/>
          </a:xfrm>
        </p:grpSpPr>
        <p:sp>
          <p:nvSpPr>
            <p:cNvPr id="3" name="Oval 2"/>
            <p:cNvSpPr/>
            <p:nvPr/>
          </p:nvSpPr>
          <p:spPr>
            <a:xfrm>
              <a:off x="156834" y="1993081"/>
              <a:ext cx="2109019" cy="2109019"/>
            </a:xfrm>
            <a:prstGeom prst="ellipse">
              <a:avLst/>
            </a:prstGeom>
            <a:solidFill>
              <a:srgbClr val="ED2F6A"/>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315731" y="2243748"/>
              <a:ext cx="1711988" cy="1754326"/>
            </a:xfrm>
            <a:prstGeom prst="rect">
              <a:avLst/>
            </a:prstGeom>
            <a:noFill/>
          </p:spPr>
          <p:txBody>
            <a:bodyPr wrap="square" rtlCol="0">
              <a:spAutoFit/>
            </a:bodyPr>
            <a:lstStyle/>
            <a:p>
              <a:pPr algn="ctr" defTabSz="913130" fontAlgn="base">
                <a:spcBef>
                  <a:spcPct val="0"/>
                </a:spcBef>
                <a:spcAft>
                  <a:spcPct val="0"/>
                </a:spcAft>
                <a:defRPr/>
              </a:pPr>
              <a:r>
                <a:rPr lang="en-US" altLang="zh-CN"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rPr>
                <a:t>GIẢI NGHĨA TỪ</a:t>
              </a:r>
              <a:endParaRPr lang="zh-CN" alt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sym typeface="+mn-lt"/>
              </a:endParaRPr>
            </a:p>
          </p:txBody>
        </p:sp>
      </p:grpSp>
      <p:sp>
        <p:nvSpPr>
          <p:cNvPr id="28" name="2"/>
          <p:cNvSpPr/>
          <p:nvPr/>
        </p:nvSpPr>
        <p:spPr>
          <a:xfrm>
            <a:off x="3425187" y="716098"/>
            <a:ext cx="8019905" cy="5347817"/>
          </a:xfrm>
          <a:prstGeom prst="roundRect">
            <a:avLst>
              <a:gd name="adj" fmla="val 31710"/>
            </a:avLst>
          </a:prstGeom>
          <a:solidFill>
            <a:srgbClr val="FEF4F6"/>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42" name="Group 41"/>
          <p:cNvGrpSpPr/>
          <p:nvPr/>
        </p:nvGrpSpPr>
        <p:grpSpPr>
          <a:xfrm>
            <a:off x="3820795" y="2201545"/>
            <a:ext cx="6916420" cy="2098675"/>
            <a:chOff x="172324" y="1157225"/>
            <a:chExt cx="2109019" cy="1406784"/>
          </a:xfrm>
        </p:grpSpPr>
        <p:sp>
          <p:nvSpPr>
            <p:cNvPr id="43" name="Hexagon 42"/>
            <p:cNvSpPr/>
            <p:nvPr/>
          </p:nvSpPr>
          <p:spPr>
            <a:xfrm>
              <a:off x="172324" y="1157225"/>
              <a:ext cx="2109019" cy="1406784"/>
            </a:xfrm>
            <a:prstGeom prst="hexagon">
              <a:avLst/>
            </a:prstGeom>
            <a:solidFill>
              <a:srgbClr val="F7ACB9"/>
            </a:solidFill>
            <a:ln>
              <a:noFill/>
            </a:ln>
            <a:effectLst>
              <a:glow rad="101600">
                <a:schemeClr val="bg1">
                  <a:alpha val="60000"/>
                </a:schemeClr>
              </a:glow>
            </a:effectLst>
            <a:scene3d>
              <a:camera prst="perspectiveAbove"/>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p:cNvSpPr txBox="1"/>
            <p:nvPr/>
          </p:nvSpPr>
          <p:spPr>
            <a:xfrm>
              <a:off x="288889" y="1370052"/>
              <a:ext cx="1954115" cy="1010075"/>
            </a:xfrm>
            <a:prstGeom prst="rect">
              <a:avLst/>
            </a:prstGeom>
            <a:noFill/>
          </p:spPr>
          <p:txBody>
            <a:bodyPr wrap="square" rtlCol="0">
              <a:spAutoFit/>
            </a:bodyPr>
            <a:lstStyle/>
            <a:p>
              <a:pPr algn="ctr" defTabSz="913130" fontAlgn="base">
                <a:spcBef>
                  <a:spcPct val="0"/>
                </a:spcBef>
                <a:spcAft>
                  <a:spcPct val="0"/>
                </a:spcAft>
                <a:defRPr/>
              </a:pPr>
              <a:r>
                <a:rPr lang="en-US" sz="3600" b="0" u="none" strike="noStrike" dirty="0">
                  <a:solidFill>
                    <a:srgbClr val="FF0000"/>
                  </a:solidFill>
                  <a:effectLst/>
                  <a:latin typeface="Arial-Rounded" panose="020B0500000000000000" pitchFamily="34" charset="0"/>
                  <a:ea typeface="Arial-Rounded" panose="020B0500000000000000" pitchFamily="34" charset="0"/>
                  <a:cs typeface="Arial-Rounded" panose="020B0500000000000000" pitchFamily="34" charset="0"/>
                </a:rPr>
                <a:t>lắp ráp</a:t>
              </a:r>
            </a:p>
            <a:p>
              <a:pPr algn="ctr" defTabSz="913130" fontAlgn="base">
                <a:spcBef>
                  <a:spcPct val="0"/>
                </a:spcBef>
                <a:spcAft>
                  <a:spcPct val="0"/>
                </a:spcAft>
                <a:defRPr/>
              </a:pPr>
              <a:r>
                <a:rPr lang="en-US" altLang="vi-VN" sz="2800" b="0" i="0" u="none" strike="noStrike" dirty="0">
                  <a:solidFill>
                    <a:srgbClr val="231F20"/>
                  </a:solidFill>
                  <a:effectLst/>
                  <a:latin typeface="Arial-Rounded" panose="020B0500000000000000" pitchFamily="34" charset="0"/>
                  <a:ea typeface="Arial-Rounded" panose="020B0500000000000000" pitchFamily="34" charset="0"/>
                  <a:cs typeface="Arial-Rounded" panose="020B0500000000000000" pitchFamily="34" charset="0"/>
                  <a:sym typeface="+mn-lt"/>
                </a:rPr>
                <a:t>Lắp các bộ phận vào với nhau cho đúng vị trí để tạo nên một đồ vật hoàn chỉnh</a:t>
              </a:r>
            </a:p>
          </p:txBody>
        </p:sp>
      </p:grpSp>
      <p:pic>
        <p:nvPicPr>
          <p:cNvPr id="5" name="Picture 4"/>
          <p:cNvPicPr>
            <a:picLocks noChangeAspect="1"/>
          </p:cNvPicPr>
          <p:nvPr/>
        </p:nvPicPr>
        <p:blipFill>
          <a:blip r:embed="rId7"/>
          <a:stretch>
            <a:fillRect/>
          </a:stretch>
        </p:blipFill>
        <p:spPr>
          <a:xfrm>
            <a:off x="11285220" y="95250"/>
            <a:ext cx="906780" cy="8483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barn(inVertical)">
                                      <p:cBhvr>
                                        <p:cTn id="1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cxnSp>
        <p:nvCxnSpPr>
          <p:cNvPr id="9" name="Straight Connector 8"/>
          <p:cNvCxnSpPr/>
          <p:nvPr/>
        </p:nvCxnSpPr>
        <p:spPr>
          <a:xfrm flipH="1">
            <a:off x="2099310" y="7848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5" name="Straight Connector 4"/>
          <p:cNvCxnSpPr/>
          <p:nvPr/>
        </p:nvCxnSpPr>
        <p:spPr>
          <a:xfrm flipH="1">
            <a:off x="7252335" y="70739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flipH="1">
            <a:off x="3377565" y="11976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flipH="1">
            <a:off x="7718425" y="165417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Straight Connector 7"/>
          <p:cNvCxnSpPr/>
          <p:nvPr/>
        </p:nvCxnSpPr>
        <p:spPr>
          <a:xfrm flipH="1">
            <a:off x="3266440" y="207010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Straight Connector 10"/>
          <p:cNvCxnSpPr/>
          <p:nvPr/>
        </p:nvCxnSpPr>
        <p:spPr>
          <a:xfrm flipH="1">
            <a:off x="963930" y="245554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2" name="Straight Connector 11"/>
          <p:cNvCxnSpPr/>
          <p:nvPr/>
        </p:nvCxnSpPr>
        <p:spPr>
          <a:xfrm flipH="1">
            <a:off x="6502400" y="248285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3" name="Straight Connector 12"/>
          <p:cNvCxnSpPr/>
          <p:nvPr/>
        </p:nvCxnSpPr>
        <p:spPr>
          <a:xfrm flipH="1">
            <a:off x="8074660" y="286829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4" name="Straight Connector 13"/>
          <p:cNvCxnSpPr/>
          <p:nvPr/>
        </p:nvCxnSpPr>
        <p:spPr>
          <a:xfrm flipH="1">
            <a:off x="4524375" y="378142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5" name="Straight Connector 14"/>
          <p:cNvCxnSpPr/>
          <p:nvPr/>
        </p:nvCxnSpPr>
        <p:spPr>
          <a:xfrm flipH="1">
            <a:off x="5436870" y="415671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6" name="Straight Connector 15"/>
          <p:cNvCxnSpPr/>
          <p:nvPr/>
        </p:nvCxnSpPr>
        <p:spPr>
          <a:xfrm flipH="1">
            <a:off x="5153025" y="463296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Straight Connector 16"/>
          <p:cNvCxnSpPr/>
          <p:nvPr/>
        </p:nvCxnSpPr>
        <p:spPr>
          <a:xfrm flipH="1">
            <a:off x="6040120" y="553021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18" name="Straight Connector 17"/>
          <p:cNvCxnSpPr/>
          <p:nvPr/>
        </p:nvCxnSpPr>
        <p:spPr>
          <a:xfrm flipH="1">
            <a:off x="5436870" y="5942965"/>
            <a:ext cx="111125" cy="412750"/>
          </a:xfrm>
          <a:prstGeom prst="line">
            <a:avLst/>
          </a:prstGeom>
        </p:spPr>
        <p:style>
          <a:lnRef idx="3">
            <a:schemeClr val="accent2"/>
          </a:lnRef>
          <a:fillRef idx="0">
            <a:schemeClr val="accent2"/>
          </a:fillRef>
          <a:effectRef idx="2">
            <a:schemeClr val="accent2"/>
          </a:effectRef>
          <a:fontRef idx="minor">
            <a:schemeClr val="tx1"/>
          </a:fontRef>
        </p:style>
      </p:cxnSp>
      <p:sp>
        <p:nvSpPr>
          <p:cNvPr id="29" name="TextBox 21"/>
          <p:cNvSpPr txBox="1"/>
          <p:nvPr/>
        </p:nvSpPr>
        <p:spPr>
          <a:xfrm>
            <a:off x="7718425" y="6085205"/>
            <a:ext cx="4178300" cy="520700"/>
          </a:xfrm>
          <a:prstGeom prst="rect">
            <a:avLst/>
          </a:prstGeom>
          <a:solidFill>
            <a:srgbClr val="92D050"/>
          </a:solidFill>
        </p:spPr>
        <p:txBody>
          <a:bodyPr wrap="square" lIns="91403" tIns="45702" rIns="91403" bIns="45702" rtlCol="0">
            <a:spAutoFit/>
          </a:bodyPr>
          <a:lstStyle/>
          <a:p>
            <a:pPr algn="ctr"/>
            <a:r>
              <a:rPr lang="en-US" sz="2800" dirty="0">
                <a:latin typeface="Arial-Rounded" panose="020B0500000000000000" pitchFamily="34" charset="0"/>
                <a:ea typeface="Arial-Rounded" panose="020B0500000000000000" pitchFamily="34" charset="0"/>
                <a:cs typeface="Arial-Rounded" panose="020B0500000000000000" pitchFamily="34" charset="0"/>
              </a:rPr>
              <a:t>Đọc nối tiếp câu</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ppt_x"/>
                                          </p:val>
                                        </p:tav>
                                        <p:tav tm="100000">
                                          <p:val>
                                            <p:strVal val="#ppt_x"/>
                                          </p:val>
                                        </p:tav>
                                      </p:tavLst>
                                    </p:anim>
                                    <p:anim calcmode="lin" valueType="num">
                                      <p:cBhvr additive="base">
                                        <p:cTn id="52" dur="500" fill="hold"/>
                                        <p:tgtEl>
                                          <p:spTgt spid="1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ppt_x"/>
                                          </p:val>
                                        </p:tav>
                                        <p:tav tm="100000">
                                          <p:val>
                                            <p:strVal val="#ppt_x"/>
                                          </p:val>
                                        </p:tav>
                                      </p:tavLst>
                                    </p:anim>
                                    <p:anim calcmode="lin" valueType="num">
                                      <p:cBhvr additive="base">
                                        <p:cTn id="5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500" fill="hold"/>
                                        <p:tgtEl>
                                          <p:spTgt spid="29"/>
                                        </p:tgtEl>
                                        <p:attrNameLst>
                                          <p:attrName>ppt_x</p:attrName>
                                        </p:attrNameLst>
                                      </p:cBhvr>
                                      <p:tavLst>
                                        <p:tav tm="0">
                                          <p:val>
                                            <p:strVal val="1+#ppt_w/2"/>
                                          </p:val>
                                        </p:tav>
                                        <p:tav tm="100000">
                                          <p:val>
                                            <p:strVal val="#ppt_x"/>
                                          </p:val>
                                        </p:tav>
                                      </p:tavLst>
                                    </p:anim>
                                    <p:anim calcmode="lin" valueType="num">
                                      <p:cBhvr additive="base">
                                        <p:cTn id="62"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0925" y="567690"/>
            <a:ext cx="10515600" cy="1325563"/>
          </a:xfrm>
        </p:spPr>
        <p:txBody>
          <a:bodyPr/>
          <a:lstStyle/>
          <a:p>
            <a:r>
              <a:rPr lang="en-US">
                <a:latin typeface="Arial-Rounded" panose="020B0500000000000000" pitchFamily="34" charset="0"/>
                <a:cs typeface="Arial-Rounded" panose="020B0500000000000000" pitchFamily="34" charset="0"/>
              </a:rPr>
              <a:t>Luyện đọc câu dài:</a:t>
            </a:r>
          </a:p>
        </p:txBody>
      </p:sp>
      <p:sp>
        <p:nvSpPr>
          <p:cNvPr id="3" name="Content Placeholder 2"/>
          <p:cNvSpPr>
            <a:spLocks noGrp="1"/>
          </p:cNvSpPr>
          <p:nvPr>
            <p:ph idx="1"/>
          </p:nvPr>
        </p:nvSpPr>
        <p:spPr/>
        <p:txBody>
          <a:bodyPr/>
          <a:lstStyle/>
          <a:p>
            <a:pPr marL="0" indent="0">
              <a:buNone/>
            </a:pPr>
            <a:r>
              <a:rPr lang="en-US">
                <a:latin typeface="Arial-Rounded" panose="020B0500000000000000" pitchFamily="34" charset="0"/>
                <a:cs typeface="Arial-Rounded" panose="020B0500000000000000" pitchFamily="34" charset="0"/>
                <a:sym typeface="+mn-ea"/>
              </a:rPr>
              <a:t>Chúng tớ giúp các bạn có trí tưởng tượng phong phú, khả năng sáng tạo và tính kiên nhẫn.</a:t>
            </a:r>
            <a:endParaRPr lang="en-US"/>
          </a:p>
        </p:txBody>
      </p:sp>
      <p:cxnSp>
        <p:nvCxnSpPr>
          <p:cNvPr id="9" name="Straight Connector 8"/>
          <p:cNvCxnSpPr/>
          <p:nvPr/>
        </p:nvCxnSpPr>
        <p:spPr>
          <a:xfrm flipH="1">
            <a:off x="4705985" y="189357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5" name="Straight Connector 4"/>
          <p:cNvCxnSpPr/>
          <p:nvPr/>
        </p:nvCxnSpPr>
        <p:spPr>
          <a:xfrm flipH="1">
            <a:off x="8722995" y="182562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6" name="Straight Connector 5"/>
          <p:cNvCxnSpPr/>
          <p:nvPr/>
        </p:nvCxnSpPr>
        <p:spPr>
          <a:xfrm flipH="1">
            <a:off x="1409700" y="2241550"/>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7" name="Straight Connector 6"/>
          <p:cNvCxnSpPr/>
          <p:nvPr/>
        </p:nvCxnSpPr>
        <p:spPr>
          <a:xfrm flipH="1">
            <a:off x="4107815" y="2238375"/>
            <a:ext cx="111125" cy="412750"/>
          </a:xfrm>
          <a:prstGeom prst="line">
            <a:avLst/>
          </a:prstGeom>
        </p:spPr>
        <p:style>
          <a:lnRef idx="3">
            <a:schemeClr val="accent2"/>
          </a:lnRef>
          <a:fillRef idx="0">
            <a:schemeClr val="accent2"/>
          </a:fillRef>
          <a:effectRef idx="2">
            <a:schemeClr val="accent2"/>
          </a:effectRef>
          <a:fontRef idx="minor">
            <a:schemeClr val="tx1"/>
          </a:fontRef>
        </p:style>
      </p:cxnSp>
      <p:cxnSp>
        <p:nvCxnSpPr>
          <p:cNvPr id="8" name="Straight Connector 7"/>
          <p:cNvCxnSpPr/>
          <p:nvPr/>
        </p:nvCxnSpPr>
        <p:spPr>
          <a:xfrm flipH="1">
            <a:off x="4219575" y="2238375"/>
            <a:ext cx="111125" cy="412750"/>
          </a:xfrm>
          <a:prstGeom prst="line">
            <a:avLst/>
          </a:prstGeom>
        </p:spPr>
        <p:style>
          <a:lnRef idx="3">
            <a:schemeClr val="accent2"/>
          </a:lnRef>
          <a:fillRef idx="0">
            <a:schemeClr val="accent2"/>
          </a:fillRef>
          <a:effectRef idx="2">
            <a:schemeClr val="accent2"/>
          </a:effectRef>
          <a:fontRef idx="minor">
            <a:schemeClr val="tx1"/>
          </a:fontRef>
        </p:style>
      </p:cxnSp>
      <p:pic>
        <p:nvPicPr>
          <p:cNvPr id="13" name="Picture Placeholder 12"/>
          <p:cNvPicPr>
            <a:picLocks noGrp="1" noChangeAspect="1"/>
          </p:cNvPicPr>
          <p:nvPr>
            <p:ph type="pic" sz="quarter" idx="13"/>
          </p:nvPr>
        </p:nvPicPr>
        <p:blipFill>
          <a:blip r:embed="rId4"/>
          <a:stretch>
            <a:fillRect/>
          </a:stretch>
        </p:blipFill>
        <p:spPr>
          <a:xfrm>
            <a:off x="11146790" y="81280"/>
            <a:ext cx="1045210" cy="8280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pic>
        <p:nvPicPr>
          <p:cNvPr id="5" name="Picture 3"/>
          <p:cNvPicPr>
            <a:picLocks noChangeAspect="1" noChangeArrowheads="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487680"/>
            <a:ext cx="527050" cy="1195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960" y="1552575"/>
            <a:ext cx="5270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2962910"/>
            <a:ext cx="527050" cy="2058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3"/>
          <p:cNvPicPr>
            <a:picLocks noChangeAspect="1" noChangeArrowheads="1"/>
          </p:cNvPicPr>
          <p:nvPr/>
        </p:nvPicPr>
        <p:blipFill>
          <a:blip r:embed="rId4" cstate="print">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4697095"/>
            <a:ext cx="527050" cy="1753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7400290" y="6179820"/>
            <a:ext cx="4656455" cy="582295"/>
          </a:xfrm>
          <a:prstGeom prst="rect">
            <a:avLst/>
          </a:prstGeom>
          <a:solidFill>
            <a:srgbClr val="92D050"/>
          </a:solidFill>
        </p:spPr>
        <p:txBody>
          <a:bodyPr wrap="square" lIns="91403" tIns="45702" rIns="91403" bIns="45702" rtlCol="0">
            <a:spAutoFit/>
          </a:bodyPr>
          <a:lstStyle/>
          <a:p>
            <a:pPr algn="ctr"/>
            <a:r>
              <a:rPr lang="en-US" sz="3200" dirty="0">
                <a:latin typeface="Arial-Rounded" panose="020B0500000000000000" pitchFamily="34" charset="0"/>
                <a:ea typeface="Arial-Rounded" panose="020B0500000000000000" pitchFamily="34" charset="0"/>
                <a:cs typeface="Arial-Rounded" panose="020B0500000000000000" pitchFamily="34" charset="0"/>
              </a:rPr>
              <a:t>Đọc nối tiếp đoạn</a:t>
            </a:r>
          </a:p>
        </p:txBody>
      </p:sp>
      <p:pic>
        <p:nvPicPr>
          <p:cNvPr id="11" name="Content Placeholder 10" descr="logo"/>
          <p:cNvPicPr>
            <a:picLocks noGrp="1" noChangeAspect="1"/>
          </p:cNvPicPr>
          <p:nvPr>
            <p:ph sz="half" idx="2"/>
          </p:nvPr>
        </p:nvPicPr>
        <p:blipFill>
          <a:blip r:embed="rId5"/>
          <a:stretch>
            <a:fillRect/>
          </a:stretch>
        </p:blipFill>
        <p:spPr>
          <a:xfrm>
            <a:off x="10763885" y="-151765"/>
            <a:ext cx="1546860" cy="1580515"/>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1+#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sp>
        <p:nvSpPr>
          <p:cNvPr id="10" name="Cloud 9"/>
          <p:cNvSpPr/>
          <p:nvPr/>
        </p:nvSpPr>
        <p:spPr>
          <a:xfrm>
            <a:off x="8953500" y="0"/>
            <a:ext cx="3048000" cy="1268730"/>
          </a:xfrm>
          <a:prstGeom prst="cloud">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tx1"/>
                </a:solidFill>
                <a:latin typeface="Arial-Rounded" panose="020B0500000000000000" pitchFamily="34" charset="0"/>
                <a:ea typeface="Arial-Rounded" panose="020B0500000000000000" pitchFamily="34" charset="0"/>
                <a:cs typeface="Arial-Rounded" panose="020B0500000000000000" pitchFamily="34" charset="0"/>
              </a:rPr>
              <a:t>Đọc toàn bài</a:t>
            </a: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8025" y="1906270"/>
            <a:ext cx="5696585" cy="3046095"/>
          </a:xfrm>
          <a:prstGeom prst="rect">
            <a:avLst/>
          </a:prstGeom>
          <a:noFill/>
        </p:spPr>
        <p:txBody>
          <a:bodyPr wrap="square" rtlCol="0">
            <a:spAutoFit/>
          </a:bodyPr>
          <a:lstStyle/>
          <a:p>
            <a:pPr algn="ctr" defTabSz="457200">
              <a:defRPr/>
            </a:pPr>
            <a:r>
              <a:rPr lang="en-US" altLang="zh-CN" sz="9600" b="1" i="1" dirty="0" err="1">
                <a:ln w="0"/>
                <a:solidFill>
                  <a:srgbClr val="4472C4"/>
                </a:solidFill>
                <a:effectLst>
                  <a:outerShdw blurRad="38100" dist="25400" dir="5400000" algn="ctr" rotWithShape="0">
                    <a:srgbClr val="6E747A">
                      <a:alpha val="43000"/>
                    </a:srgbClr>
                  </a:outerShdw>
                </a:effectLst>
                <a:latin typeface="Verdana" panose="020B0604030504040204" charset="0"/>
                <a:ea typeface="Microsoft YaHei" panose="020B0503020204020204" charset="-122"/>
                <a:cs typeface="Verdana" panose="020B0604030504040204" charset="0"/>
                <a:sym typeface="+mn-ea"/>
              </a:rPr>
              <a:t>Trả lời câu hỏi</a:t>
            </a:r>
            <a:endParaRPr lang="en-US" sz="9600" b="1" i="1" dirty="0">
              <a:solidFill>
                <a:srgbClr val="FF0000"/>
              </a:solidFill>
              <a:latin typeface="Verdana" panose="020B0604030504040204" charset="0"/>
              <a:cs typeface="Verdana" panose="020B0604030504040204" charset="0"/>
            </a:endParaRPr>
          </a:p>
        </p:txBody>
      </p:sp>
    </p:spTree>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sp>
        <p:nvSpPr>
          <p:cNvPr id="10" name="Rounded Rectangle 9"/>
          <p:cNvSpPr/>
          <p:nvPr/>
        </p:nvSpPr>
        <p:spPr>
          <a:xfrm>
            <a:off x="609600" y="5842000"/>
            <a:ext cx="11243945" cy="852805"/>
          </a:xfrm>
          <a:prstGeom prst="roundRect">
            <a:avLst/>
          </a:prstGeom>
          <a:gradFill>
            <a:gsLst>
              <a:gs pos="0">
                <a:srgbClr val="14CD68"/>
              </a:gs>
              <a:gs pos="100000">
                <a:srgbClr val="0B6E38"/>
              </a:gs>
            </a:gsLst>
            <a:lin ang="5400000" scaled="0"/>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1. Đồ chơi lê-gô còn được các bạn nhỏ gọi là gì?</a:t>
            </a:r>
          </a:p>
        </p:txBody>
      </p:sp>
      <p:cxnSp>
        <p:nvCxnSpPr>
          <p:cNvPr id="5" name="Straight Connector 4"/>
          <p:cNvCxnSpPr/>
          <p:nvPr/>
        </p:nvCxnSpPr>
        <p:spPr>
          <a:xfrm>
            <a:off x="5121275" y="1200785"/>
            <a:ext cx="1998345"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pic>
        <p:nvPicPr>
          <p:cNvPr id="11" name="Content Placeholder 10" descr="logo"/>
          <p:cNvPicPr>
            <a:picLocks noGrp="1" noChangeAspect="1"/>
          </p:cNvPicPr>
          <p:nvPr>
            <p:ph sz="half" idx="2"/>
          </p:nvPr>
        </p:nvPicPr>
        <p:blipFill>
          <a:blip r:embed="rId3"/>
          <a:stretch>
            <a:fillRect/>
          </a:stretch>
        </p:blipFill>
        <p:spPr>
          <a:xfrm>
            <a:off x="10654665" y="-182880"/>
            <a:ext cx="1656080" cy="1691640"/>
          </a:xfrm>
          <a:prstGeom prst="rect">
            <a:avLst/>
          </a:prstGeom>
        </p:spPr>
      </p:pic>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2"/>
          <a:stretch>
            <a:fillRect/>
          </a:stretch>
        </p:blipFill>
        <p:spPr>
          <a:xfrm>
            <a:off x="8722995" y="854710"/>
            <a:ext cx="3333750" cy="4652010"/>
          </a:xfrm>
          <a:prstGeom prst="rect">
            <a:avLst/>
          </a:prstGeom>
        </p:spPr>
      </p:pic>
      <p:sp>
        <p:nvSpPr>
          <p:cNvPr id="10" name="Rounded Rectangle 9"/>
          <p:cNvSpPr/>
          <p:nvPr/>
        </p:nvSpPr>
        <p:spPr>
          <a:xfrm>
            <a:off x="609600" y="5842000"/>
            <a:ext cx="6639560" cy="852805"/>
          </a:xfrm>
          <a:prstGeom prst="roundRect">
            <a:avLst/>
          </a:prstGeom>
          <a:gradFill>
            <a:gsLst>
              <a:gs pos="0">
                <a:srgbClr val="14CD68"/>
              </a:gs>
              <a:gs pos="100000">
                <a:srgbClr val="0B6E38"/>
              </a:gs>
            </a:gsLst>
            <a:lin ang="5400000" scaled="0"/>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2. Nêu cách chơi lê-gô</a:t>
            </a:r>
          </a:p>
        </p:txBody>
      </p:sp>
      <p:cxnSp>
        <p:nvCxnSpPr>
          <p:cNvPr id="6" name="Straight Connector 5"/>
          <p:cNvCxnSpPr/>
          <p:nvPr/>
        </p:nvCxnSpPr>
        <p:spPr>
          <a:xfrm>
            <a:off x="609600" y="3797300"/>
            <a:ext cx="4237990"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4565015" y="4213225"/>
            <a:ext cx="4237990" cy="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65760" y="4588510"/>
            <a:ext cx="5019675" cy="30480"/>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955"/>
            <a:ext cx="10972800" cy="727075"/>
          </a:xfrm>
        </p:spPr>
        <p:txBody>
          <a:bodyPr>
            <a:normAutofit fontScale="90000"/>
          </a:bodyPr>
          <a:lstStyle/>
          <a:p>
            <a: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sym typeface="+mn-ea"/>
              </a:rPr>
              <a:t>Tớ là lê-gô</a:t>
            </a:r>
            <a:br>
              <a:rPr lang="en-US"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br>
            <a:endParaRPr lang="en-US"/>
          </a:p>
        </p:txBody>
      </p:sp>
      <p:sp>
        <p:nvSpPr>
          <p:cNvPr id="3" name="Content Placeholder 2"/>
          <p:cNvSpPr>
            <a:spLocks noGrp="1"/>
          </p:cNvSpPr>
          <p:nvPr>
            <p:ph idx="1"/>
          </p:nvPr>
        </p:nvSpPr>
        <p:spPr>
          <a:xfrm>
            <a:off x="254635" y="707390"/>
            <a:ext cx="8468360" cy="4526280"/>
          </a:xfrm>
        </p:spPr>
        <p:txBody>
          <a:bodyPr>
            <a:noAutofit/>
          </a:bodyPr>
          <a:lstStyle/>
          <a:p>
            <a:pPr marL="0" indent="0" algn="just">
              <a:buNone/>
            </a:pPr>
            <a:r>
              <a:rPr lang="en-US" sz="2700">
                <a:latin typeface="Arial-Rounded" panose="020B0500000000000000" pitchFamily="34" charset="0"/>
                <a:cs typeface="Arial-Rounded" panose="020B0500000000000000" pitchFamily="34" charset="0"/>
              </a:rPr>
              <a:t>   Tớ là lê-gô. Nhiều bạn gọi tớ là đồ chơi lắp ráp. Các bạn có nhận ra tớ không?</a:t>
            </a:r>
          </a:p>
          <a:p>
            <a:pPr marL="0" indent="0" algn="just">
              <a:buNone/>
            </a:pPr>
            <a:r>
              <a:rPr lang="en-US" sz="2700">
                <a:latin typeface="Arial-Rounded" panose="020B0500000000000000" pitchFamily="34" charset="0"/>
                <a:cs typeface="Arial-Rounded" panose="020B0500000000000000" pitchFamily="34" charset="0"/>
              </a:rPr>
              <a:t>   Để tớ giới thiệu với các bạn về gia đình của tớ nhé. Tớ có rất nhiều anh chị em. Chúng tớ là những khối nhỏ đủ màu sắc. Hầu hết chúng tớ có hình viên gạch. Một số thành viên có hình nhân vật tí hon và các hình xinh xắn khác.</a:t>
            </a:r>
          </a:p>
          <a:p>
            <a:pPr marL="0" indent="0" algn="just">
              <a:buNone/>
            </a:pPr>
            <a:r>
              <a:rPr lang="en-US" sz="2700">
                <a:latin typeface="Arial-Rounded" panose="020B0500000000000000" pitchFamily="34" charset="0"/>
                <a:cs typeface="Arial-Rounded" panose="020B0500000000000000" pitchFamily="34" charset="0"/>
              </a:rPr>
              <a:t>   Từ những mảnh ghép nhỏ bé, chúng tớ kết hợp với nhau để thành một thế giới kì diệu. Các bạn có thể lắp ráp nhà cửa, xe cộ, nhà máy... theo ý thích. Sau đó các bạn tháo rời ra để tạo thành nhân vật khác. </a:t>
            </a:r>
          </a:p>
          <a:p>
            <a:pPr marL="0" indent="0" algn="just">
              <a:buNone/>
            </a:pPr>
            <a:r>
              <a:rPr lang="en-US" sz="2700">
                <a:latin typeface="Arial-Rounded" panose="020B0500000000000000" pitchFamily="34" charset="0"/>
                <a:cs typeface="Arial-Rounded" panose="020B0500000000000000" pitchFamily="34" charset="0"/>
              </a:rPr>
              <a:t>   Chúng tớ giúp các bạn có trí tưởng tượng phong phú, khả năng sáng tạo và tính kiên nhẫn. Nào, các bạn đã sẵn sàng chơi cùng chúng tớ chưa?</a:t>
            </a:r>
          </a:p>
          <a:p>
            <a:pPr marL="0" indent="0" algn="r">
              <a:buNone/>
            </a:pPr>
            <a:r>
              <a:rPr lang="en-US" sz="2700">
                <a:latin typeface="Arial-Rounded" panose="020B0500000000000000" pitchFamily="34" charset="0"/>
                <a:cs typeface="Arial-Rounded" panose="020B0500000000000000" pitchFamily="34" charset="0"/>
              </a:rPr>
              <a:t>(Bảo châu)</a:t>
            </a:r>
          </a:p>
        </p:txBody>
      </p:sp>
      <p:pic>
        <p:nvPicPr>
          <p:cNvPr id="4" name="Picture 3"/>
          <p:cNvPicPr>
            <a:picLocks noChangeAspect="1"/>
          </p:cNvPicPr>
          <p:nvPr/>
        </p:nvPicPr>
        <p:blipFill>
          <a:blip r:embed="rId3"/>
          <a:stretch>
            <a:fillRect/>
          </a:stretch>
        </p:blipFill>
        <p:spPr>
          <a:xfrm>
            <a:off x="8722995" y="854710"/>
            <a:ext cx="3333750" cy="4652010"/>
          </a:xfrm>
          <a:prstGeom prst="rect">
            <a:avLst/>
          </a:prstGeom>
        </p:spPr>
      </p:pic>
      <p:sp>
        <p:nvSpPr>
          <p:cNvPr id="10" name="Rounded Rectangle 9"/>
          <p:cNvSpPr/>
          <p:nvPr/>
        </p:nvSpPr>
        <p:spPr>
          <a:xfrm>
            <a:off x="5650230" y="6066155"/>
            <a:ext cx="6639560" cy="852805"/>
          </a:xfrm>
          <a:prstGeom prst="roundRect">
            <a:avLst/>
          </a:prstGeom>
          <a:gradFill>
            <a:gsLst>
              <a:gs pos="0">
                <a:srgbClr val="14CD68"/>
              </a:gs>
              <a:gs pos="100000">
                <a:srgbClr val="0B6E38"/>
              </a:gs>
            </a:gsLst>
            <a:lin ang="5400000" scaled="0"/>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3.  Trò chơi lê-gô đem lại lợi ích gì?</a:t>
            </a:r>
          </a:p>
        </p:txBody>
      </p:sp>
      <p:cxnSp>
        <p:nvCxnSpPr>
          <p:cNvPr id="6" name="Straight Connector 5"/>
          <p:cNvCxnSpPr/>
          <p:nvPr/>
        </p:nvCxnSpPr>
        <p:spPr>
          <a:xfrm flipV="1">
            <a:off x="2029460" y="5553075"/>
            <a:ext cx="6570980" cy="19685"/>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365760" y="5928360"/>
            <a:ext cx="5638165" cy="9525"/>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0"/>
              </a:schemeClr>
            </a:gs>
            <a:gs pos="48000">
              <a:schemeClr val="accent6">
                <a:lumMod val="97000"/>
                <a:lumOff val="3000"/>
              </a:schemeClr>
            </a:gs>
            <a:gs pos="100000">
              <a:schemeClr val="accent6">
                <a:lumMod val="60000"/>
                <a:lumOff val="40000"/>
              </a:schemeClr>
            </a:gs>
          </a:gsLst>
          <a:lin ang="15600000" scaled="0"/>
          <a:tileRect/>
        </a:gradFill>
        <a:effectLst/>
      </p:bgPr>
    </p:bg>
    <p:spTree>
      <p:nvGrpSpPr>
        <p:cNvPr id="1" name=""/>
        <p:cNvGrpSpPr/>
        <p:nvPr/>
      </p:nvGrpSpPr>
      <p:grpSpPr>
        <a:xfrm>
          <a:off x="0" y="0"/>
          <a:ext cx="0" cy="0"/>
          <a:chOff x="0" y="0"/>
          <a:chExt cx="0" cy="0"/>
        </a:xfrm>
      </p:grpSpPr>
      <p:pic>
        <p:nvPicPr>
          <p:cNvPr id="45" name="Picture 44"/>
          <p:cNvPicPr>
            <a:picLocks noChangeAspect="1"/>
          </p:cNvPicPr>
          <p:nvPr/>
        </p:nvPicPr>
        <p:blipFill rotWithShape="1">
          <a:blip r:embed="rId2">
            <a:extLst>
              <a:ext uri="{BEBA8EAE-BF5A-486C-A8C5-ECC9F3942E4B}">
                <a14:imgProps xmlns:a14="http://schemas.microsoft.com/office/drawing/2010/main">
                  <a14:imgLayer r:embed="rId3">
                    <a14:imgEffect>
                      <a14:backgroundRemoval t="10000" b="90000" l="10000" r="90000">
                        <a14:foregroundMark x1="53516" y1="19518" x2="55273" y2="19956"/>
                        <a14:foregroundMark x1="53320" y1="41228" x2="52930" y2="43421"/>
                        <a14:foregroundMark x1="81836" y1="35088" x2="83984" y2="39693"/>
                        <a14:foregroundMark x1="88281" y1="33772" x2="88672" y2="36623"/>
                        <a14:foregroundMark x1="87109" y1="38158" x2="87305" y2="43202"/>
                        <a14:foregroundMark x1="23438" y1="31140" x2="21289" y2="32895"/>
                        <a14:foregroundMark x1="50977" y1="25219" x2="48828" y2="26535"/>
                      </a14:backgroundRemoval>
                    </a14:imgEffect>
                  </a14:imgLayer>
                </a14:imgProps>
              </a:ext>
              <a:ext uri="{28A0092B-C50C-407E-A947-70E740481C1C}">
                <a14:useLocalDpi xmlns:a14="http://schemas.microsoft.com/office/drawing/2010/main" val="0"/>
              </a:ext>
            </a:extLst>
          </a:blip>
          <a:srcRect l="20533" t="16815" r="16324" b="53562"/>
          <a:stretch>
            <a:fillRect/>
          </a:stretch>
        </p:blipFill>
        <p:spPr>
          <a:xfrm>
            <a:off x="1981200" y="-114407"/>
            <a:ext cx="8686800" cy="1732090"/>
          </a:xfrm>
          <a:prstGeom prst="rect">
            <a:avLst/>
          </a:prstGeom>
        </p:spPr>
      </p:pic>
      <p:pic>
        <p:nvPicPr>
          <p:cNvPr id="44" name="Picture 43"/>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 b="99000" l="10000" r="93375">
                        <a14:backgroundMark x1="46875" y1="53000" x2="46500" y2="54500"/>
                        <a14:backgroundMark x1="51500" y1="51375" x2="52000" y2="53000"/>
                      </a14:backgroundRemoval>
                    </a14:imgEffect>
                  </a14:imgLayer>
                </a14:imgProps>
              </a:ext>
              <a:ext uri="{28A0092B-C50C-407E-A947-70E740481C1C}">
                <a14:useLocalDpi xmlns:a14="http://schemas.microsoft.com/office/drawing/2010/main" val="0"/>
              </a:ext>
            </a:extLst>
          </a:blip>
          <a:srcRect l="16606" t="2578" r="9639"/>
          <a:stretch>
            <a:fillRect/>
          </a:stretch>
        </p:blipFill>
        <p:spPr>
          <a:xfrm>
            <a:off x="9296873" y="-273484"/>
            <a:ext cx="1851860" cy="3086891"/>
          </a:xfrm>
          <a:prstGeom prst="rect">
            <a:avLst/>
          </a:prstGeom>
        </p:spPr>
      </p:pic>
      <p:pic>
        <p:nvPicPr>
          <p:cNvPr id="43" name="Picture 42"/>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1000" b="99000" l="10000" r="93375">
                        <a14:backgroundMark x1="46875" y1="53000" x2="46500" y2="54500"/>
                        <a14:backgroundMark x1="51500" y1="51375" x2="52000" y2="53000"/>
                      </a14:backgroundRemoval>
                    </a14:imgEffect>
                  </a14:imgLayer>
                </a14:imgProps>
              </a:ext>
              <a:ext uri="{28A0092B-C50C-407E-A947-70E740481C1C}">
                <a14:useLocalDpi xmlns:a14="http://schemas.microsoft.com/office/drawing/2010/main" val="0"/>
              </a:ext>
            </a:extLst>
          </a:blip>
          <a:srcRect l="16606" t="2578" r="9639"/>
          <a:stretch>
            <a:fillRect/>
          </a:stretch>
        </p:blipFill>
        <p:spPr>
          <a:xfrm rot="163765">
            <a:off x="637710" y="326556"/>
            <a:ext cx="2359139" cy="3932481"/>
          </a:xfrm>
          <a:prstGeom prst="rect">
            <a:avLst/>
          </a:prstGeom>
        </p:spPr>
      </p:pic>
      <p:sp>
        <p:nvSpPr>
          <p:cNvPr id="20" name="Cloud 19"/>
          <p:cNvSpPr/>
          <p:nvPr/>
        </p:nvSpPr>
        <p:spPr>
          <a:xfrm>
            <a:off x="2699865" y="199979"/>
            <a:ext cx="883324" cy="374681"/>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Cloud 20"/>
          <p:cNvSpPr/>
          <p:nvPr/>
        </p:nvSpPr>
        <p:spPr>
          <a:xfrm>
            <a:off x="4371838" y="139627"/>
            <a:ext cx="600441" cy="187341"/>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Cloud 21"/>
          <p:cNvSpPr/>
          <p:nvPr/>
        </p:nvSpPr>
        <p:spPr>
          <a:xfrm>
            <a:off x="8342579" y="79276"/>
            <a:ext cx="851391" cy="30804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8" name="Oval 27">
            <a:hlinkClick r:id="rId8" action="ppaction://hlinksldjump"/>
          </p:cNvPr>
          <p:cNvSpPr/>
          <p:nvPr/>
        </p:nvSpPr>
        <p:spPr>
          <a:xfrm>
            <a:off x="4610493" y="2432018"/>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imes New Roman" panose="02020603050405020304" pitchFamily="18" charset="0"/>
                <a:cs typeface="Times New Roman" panose="02020603050405020304" pitchFamily="18" charset="0"/>
              </a:rPr>
              <a:t>1</a:t>
            </a:r>
          </a:p>
        </p:txBody>
      </p:sp>
      <p:sp>
        <p:nvSpPr>
          <p:cNvPr id="29" name="Oval 28">
            <a:hlinkClick r:id="rId9" action="ppaction://hlinksldjump"/>
          </p:cNvPr>
          <p:cNvSpPr/>
          <p:nvPr/>
        </p:nvSpPr>
        <p:spPr>
          <a:xfrm>
            <a:off x="9502917" y="2971799"/>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imes New Roman" panose="02020603050405020304" pitchFamily="18" charset="0"/>
                <a:cs typeface="Times New Roman" panose="02020603050405020304" pitchFamily="18" charset="0"/>
              </a:rPr>
              <a:t>3</a:t>
            </a:r>
          </a:p>
        </p:txBody>
      </p:sp>
      <p:sp>
        <p:nvSpPr>
          <p:cNvPr id="31" name="Oval 30">
            <a:hlinkClick r:id="rId10" action="ppaction://hlinksldjump"/>
          </p:cNvPr>
          <p:cNvSpPr/>
          <p:nvPr/>
        </p:nvSpPr>
        <p:spPr>
          <a:xfrm>
            <a:off x="6068397" y="5650340"/>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imes New Roman" panose="02020603050405020304" pitchFamily="18" charset="0"/>
                <a:cs typeface="Times New Roman" panose="02020603050405020304" pitchFamily="18" charset="0"/>
              </a:rPr>
              <a:t>4</a:t>
            </a:r>
          </a:p>
        </p:txBody>
      </p:sp>
      <p:sp>
        <p:nvSpPr>
          <p:cNvPr id="32" name="Oval 31">
            <a:hlinkClick r:id="rId11" action="ppaction://hlinksldjump"/>
          </p:cNvPr>
          <p:cNvSpPr/>
          <p:nvPr/>
        </p:nvSpPr>
        <p:spPr>
          <a:xfrm>
            <a:off x="2607561" y="6305336"/>
            <a:ext cx="412088" cy="42542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prstClr val="white"/>
                </a:solidFill>
                <a:latin typeface="Times New Roman" panose="02020603050405020304" pitchFamily="18" charset="0"/>
                <a:cs typeface="Times New Roman" panose="02020603050405020304" pitchFamily="18" charset="0"/>
              </a:rPr>
              <a:t>2</a:t>
            </a:r>
          </a:p>
        </p:txBody>
      </p:sp>
      <p:pic>
        <p:nvPicPr>
          <p:cNvPr id="40" name="Picture 39"/>
          <p:cNvPicPr>
            <a:picLocks noChangeAspect="1"/>
          </p:cNvPicPr>
          <p:nvPr/>
        </p:nvPicPr>
        <p:blipFill>
          <a:blip r:embed="rId12"/>
          <a:stretch>
            <a:fillRect/>
          </a:stretch>
        </p:blipFill>
        <p:spPr>
          <a:xfrm>
            <a:off x="7472139" y="1412586"/>
            <a:ext cx="600441" cy="371915"/>
          </a:xfrm>
          <a:prstGeom prst="rect">
            <a:avLst/>
          </a:prstGeom>
        </p:spPr>
      </p:pic>
      <p:pic>
        <p:nvPicPr>
          <p:cNvPr id="2" name="Picture 1"/>
          <p:cNvPicPr>
            <a:picLocks noChangeAspect="1"/>
          </p:cNvPicPr>
          <p:nvPr/>
        </p:nvPicPr>
        <p:blipFill>
          <a:blip r:embed="rId13" cstate="print">
            <a:extLst>
              <a:ext uri="{BEBA8EAE-BF5A-486C-A8C5-ECC9F3942E4B}">
                <a14:imgProps xmlns:a14="http://schemas.microsoft.com/office/drawing/2010/main">
                  <a14:imgLayer r:embed="rId14">
                    <a14:imgEffect>
                      <a14:backgroundRemoval t="3538" b="97615" l="9953" r="98460">
                        <a14:foregroundMark x1="55332" y1="27077" x2="58649" y2="28846"/>
                        <a14:foregroundMark x1="71564" y1="28462" x2="75355" y2="31308"/>
                      </a14:backgroundRemoval>
                    </a14:imgEffect>
                  </a14:imgLayer>
                </a14:imgProps>
              </a:ext>
              <a:ext uri="{28A0092B-C50C-407E-A947-70E740481C1C}">
                <a14:useLocalDpi xmlns:a14="http://schemas.microsoft.com/office/drawing/2010/main" val="0"/>
              </a:ext>
            </a:extLst>
          </a:blip>
          <a:stretch>
            <a:fillRect/>
          </a:stretch>
        </p:blipFill>
        <p:spPr>
          <a:xfrm flipH="1">
            <a:off x="5053998" y="891200"/>
            <a:ext cx="725628" cy="1501707"/>
          </a:xfrm>
          <a:prstGeom prst="rect">
            <a:avLst/>
          </a:prstGeom>
        </p:spPr>
      </p:pic>
      <p:pic>
        <p:nvPicPr>
          <p:cNvPr id="3" name="Picture 2"/>
          <p:cNvPicPr>
            <a:picLocks noChangeAspect="1"/>
          </p:cNvPicPr>
          <p:nvPr/>
        </p:nvPicPr>
        <p:blipFill rotWithShape="1">
          <a:blip r:embed="rId15">
            <a:extLst>
              <a:ext uri="{BEBA8EAE-BF5A-486C-A8C5-ECC9F3942E4B}">
                <a14:imgProps xmlns:a14="http://schemas.microsoft.com/office/drawing/2010/main">
                  <a14:imgLayer r:embed="rId16">
                    <a14:imgEffect>
                      <a14:backgroundRemoval t="958" b="90575" l="1438" r="96965">
                        <a14:foregroundMark x1="18850" y1="10863" x2="37700" y2="45687"/>
                        <a14:foregroundMark x1="31629" y1="41534" x2="37380" y2="67732"/>
                        <a14:foregroundMark x1="27157" y1="64696" x2="41374" y2="46805"/>
                        <a14:foregroundMark x1="29393" y1="22524" x2="30990" y2="27636"/>
                        <a14:foregroundMark x1="20767" y1="22045" x2="21246" y2="27796"/>
                        <a14:foregroundMark x1="19808" y1="13578" x2="16933" y2="21086"/>
                        <a14:foregroundMark x1="36741" y1="20767" x2="39617" y2="21086"/>
                        <a14:foregroundMark x1="36102" y1="26198" x2="37859" y2="32428"/>
                        <a14:foregroundMark x1="43291" y1="29393" x2="46805" y2="31310"/>
                        <a14:foregroundMark x1="44409" y1="45527" x2="48083" y2="43610"/>
                        <a14:foregroundMark x1="49042" y1="41534" x2="50479" y2="44089"/>
                        <a14:foregroundMark x1="27157" y1="80990" x2="30032" y2="84665"/>
                        <a14:foregroundMark x1="35623" y1="79233" x2="37061" y2="82907"/>
                        <a14:foregroundMark x1="55591" y1="65016" x2="57668" y2="64537"/>
                        <a14:foregroundMark x1="60224" y1="63099" x2="64217" y2="68211"/>
                        <a14:foregroundMark x1="57508" y1="74281" x2="62300" y2="74441"/>
                        <a14:foregroundMark x1="55751" y1="70288" x2="58307" y2="75240"/>
                      </a14:backgroundRemoval>
                    </a14:imgEffect>
                  </a14:imgLayer>
                </a14:imgProps>
              </a:ext>
              <a:ext uri="{28A0092B-C50C-407E-A947-70E740481C1C}">
                <a14:useLocalDpi xmlns:a14="http://schemas.microsoft.com/office/drawing/2010/main" val="0"/>
              </a:ext>
            </a:extLst>
          </a:blip>
          <a:srcRect l="7657" t="3146" r="10901" b="9984"/>
          <a:stretch>
            <a:fillRect/>
          </a:stretch>
        </p:blipFill>
        <p:spPr>
          <a:xfrm>
            <a:off x="1474081" y="3352800"/>
            <a:ext cx="1824781" cy="2286000"/>
          </a:xfrm>
          <a:prstGeom prst="rect">
            <a:avLst/>
          </a:prstGeom>
        </p:spPr>
      </p:pic>
      <p:pic>
        <p:nvPicPr>
          <p:cNvPr id="5" name="Picture 4"/>
          <p:cNvPicPr>
            <a:picLocks noChangeAspect="1"/>
          </p:cNvPicPr>
          <p:nvPr/>
        </p:nvPicPr>
        <p:blipFill rotWithShape="1">
          <a:blip r:embed="rId17" cstate="print">
            <a:extLst>
              <a:ext uri="{BEBA8EAE-BF5A-486C-A8C5-ECC9F3942E4B}">
                <a14:imgProps xmlns:a14="http://schemas.microsoft.com/office/drawing/2010/main">
                  <a14:imgLayer r:embed="rId18">
                    <a14:imgEffect>
                      <a14:backgroundRemoval t="7759" b="96552" l="1250" r="92841">
                        <a14:foregroundMark x1="32159" y1="68448" x2="32500" y2="71724"/>
                        <a14:foregroundMark x1="81932" y1="65862" x2="81705" y2="67414"/>
                        <a14:foregroundMark x1="81250" y1="64655" x2="80227" y2="65172"/>
                        <a14:backgroundMark x1="21364" y1="48103" x2="21364" y2="49138"/>
                        <a14:backgroundMark x1="76591" y1="52931" x2="79205" y2="55690"/>
                      </a14:backgroundRemoval>
                    </a14:imgEffect>
                  </a14:imgLayer>
                </a14:imgProps>
              </a:ext>
              <a:ext uri="{28A0092B-C50C-407E-A947-70E740481C1C}">
                <a14:useLocalDpi xmlns:a14="http://schemas.microsoft.com/office/drawing/2010/main" val="0"/>
              </a:ext>
            </a:extLst>
          </a:blip>
          <a:srcRect l="14172" t="4464" r="10893"/>
          <a:stretch>
            <a:fillRect/>
          </a:stretch>
        </p:blipFill>
        <p:spPr>
          <a:xfrm>
            <a:off x="5543714" y="2731775"/>
            <a:ext cx="2186690" cy="2248037"/>
          </a:xfrm>
          <a:prstGeom prst="rect">
            <a:avLst/>
          </a:prstGeom>
        </p:spPr>
      </p:pic>
      <p:pic>
        <p:nvPicPr>
          <p:cNvPr id="7" name="Picture 6"/>
          <p:cNvPicPr>
            <a:picLocks noChangeAspect="1"/>
          </p:cNvPicPr>
          <p:nvPr/>
        </p:nvPicPr>
        <p:blipFill rotWithShape="1">
          <a:blip r:embed="rId19" cstate="print">
            <a:extLst>
              <a:ext uri="{BEBA8EAE-BF5A-486C-A8C5-ECC9F3942E4B}">
                <a14:imgProps xmlns:a14="http://schemas.microsoft.com/office/drawing/2010/main">
                  <a14:imgLayer r:embed="rId20">
                    <a14:imgEffect>
                      <a14:backgroundRemoval t="0" b="100000" l="6385" r="99077">
                        <a14:foregroundMark x1="56615" y1="25385" x2="55846" y2="39308"/>
                        <a14:foregroundMark x1="43077" y1="30462" x2="50769" y2="40000"/>
                        <a14:foregroundMark x1="57692" y1="30462" x2="59538" y2="39308"/>
                        <a14:foregroundMark x1="45231" y1="88000" x2="41231" y2="89462"/>
                      </a14:backgroundRemoval>
                    </a14:imgEffect>
                  </a14:imgLayer>
                </a14:imgProps>
              </a:ext>
              <a:ext uri="{28A0092B-C50C-407E-A947-70E740481C1C}">
                <a14:useLocalDpi xmlns:a14="http://schemas.microsoft.com/office/drawing/2010/main" val="0"/>
              </a:ext>
            </a:extLst>
          </a:blip>
          <a:srcRect l="15704" r="19395"/>
          <a:stretch>
            <a:fillRect/>
          </a:stretch>
        </p:blipFill>
        <p:spPr>
          <a:xfrm flipH="1">
            <a:off x="4303258" y="1011179"/>
            <a:ext cx="737603" cy="1136505"/>
          </a:xfrm>
          <a:prstGeom prst="rect">
            <a:avLst/>
          </a:prstGeom>
        </p:spPr>
      </p:pic>
      <p:pic>
        <p:nvPicPr>
          <p:cNvPr id="18" name="Picture 17"/>
          <p:cNvPicPr>
            <a:picLocks noChangeAspect="1"/>
          </p:cNvPicPr>
          <p:nvPr/>
        </p:nvPicPr>
        <p:blipFill>
          <a:blip r:embed="rId21" cstate="print">
            <a:extLst>
              <a:ext uri="{BEBA8EAE-BF5A-486C-A8C5-ECC9F3942E4B}">
                <a14:imgProps xmlns:a14="http://schemas.microsoft.com/office/drawing/2010/main">
                  <a14:imgLayer r:embed="rId22">
                    <a14:imgEffect>
                      <a14:backgroundRemoval t="0" b="98538" l="0" r="94308">
                        <a14:foregroundMark x1="10615" y1="13538" x2="35000" y2="58385"/>
                        <a14:foregroundMark x1="22154" y1="47154" x2="40308" y2="63308"/>
                        <a14:foregroundMark x1="30692" y1="61385" x2="36000" y2="67615"/>
                        <a14:foregroundMark x1="23769" y1="66615" x2="40923" y2="67923"/>
                        <a14:foregroundMark x1="35692" y1="70615" x2="37615" y2="76154"/>
                        <a14:foregroundMark x1="38923" y1="79846" x2="41923" y2="84462"/>
                        <a14:foregroundMark x1="29077" y1="39615" x2="34000" y2="41923"/>
                        <a14:foregroundMark x1="25769" y1="63308" x2="20154" y2="67308"/>
                        <a14:foregroundMark x1="17538" y1="77538" x2="17538" y2="79462"/>
                        <a14:foregroundMark x1="11615" y1="42923" x2="10308" y2="45231"/>
                        <a14:foregroundMark x1="77231" y1="38308" x2="77538" y2="45846"/>
                        <a14:foregroundMark x1="61692" y1="54769" x2="70615" y2="66000"/>
                        <a14:foregroundMark x1="70308" y1="58077" x2="65692" y2="72538"/>
                        <a14:foregroundMark x1="68308" y1="55077" x2="65692" y2="62692"/>
                        <a14:foregroundMark x1="59692" y1="65615" x2="67615" y2="71538"/>
                        <a14:foregroundMark x1="61077" y1="60000" x2="62385" y2="65615"/>
                        <a14:foregroundMark x1="71615" y1="60385" x2="68923" y2="70231"/>
                        <a14:foregroundMark x1="84462" y1="78462" x2="89077" y2="78846"/>
                        <a14:foregroundMark x1="17538" y1="42923" x2="24154" y2="64615"/>
                        <a14:foregroundMark x1="26462" y1="71538" x2="21462" y2="77846"/>
                        <a14:foregroundMark x1="19538" y1="76154" x2="19538" y2="78462"/>
                        <a14:backgroundMark x1="27769" y1="80769" x2="25769" y2="90000"/>
                        <a14:backgroundMark x1="30385" y1="84077" x2="37000" y2="98923"/>
                        <a14:backgroundMark x1="33385" y1="80154" x2="34692" y2="95308"/>
                        <a14:backgroundMark x1="52154" y1="79462" x2="53769" y2="97923"/>
                        <a14:backgroundMark x1="31692" y1="91385" x2="88769" y2="91692"/>
                        <a14:backgroundMark x1="77846" y1="85769" x2="91077" y2="92692"/>
                        <a14:backgroundMark x1="92385" y1="83462" x2="90385" y2="88692"/>
                      </a14:backgroundRemoval>
                    </a14:imgEffect>
                  </a14:imgLayer>
                </a14:imgProps>
              </a:ext>
              <a:ext uri="{28A0092B-C50C-407E-A947-70E740481C1C}">
                <a14:useLocalDpi xmlns:a14="http://schemas.microsoft.com/office/drawing/2010/main" val="0"/>
              </a:ext>
            </a:extLst>
          </a:blip>
          <a:stretch>
            <a:fillRect/>
          </a:stretch>
        </p:blipFill>
        <p:spPr>
          <a:xfrm>
            <a:off x="3013160" y="944661"/>
            <a:ext cx="1346044" cy="1346044"/>
          </a:xfrm>
          <a:prstGeom prst="rect">
            <a:avLst/>
          </a:prstGeom>
        </p:spPr>
      </p:pic>
      <p:pic>
        <p:nvPicPr>
          <p:cNvPr id="27" name="Picture 26"/>
          <p:cNvPicPr>
            <a:picLocks noChangeAspect="1"/>
          </p:cNvPicPr>
          <p:nvPr/>
        </p:nvPicPr>
        <p:blipFill rotWithShape="1">
          <a:blip r:embed="rId23" cstate="print">
            <a:extLst>
              <a:ext uri="{BEBA8EAE-BF5A-486C-A8C5-ECC9F3942E4B}">
                <a14:imgProps xmlns:a14="http://schemas.microsoft.com/office/drawing/2010/main">
                  <a14:imgLayer r:embed="rId24">
                    <a14:imgEffect>
                      <a14:backgroundRemoval t="3674" b="89936" l="9904" r="95847">
                        <a14:backgroundMark x1="62300" y1="69329" x2="75399" y2="71086"/>
                        <a14:backgroundMark x1="60543" y1="65815" x2="72524" y2="87540"/>
                        <a14:backgroundMark x1="77157" y1="60703" x2="77157" y2="83546"/>
                        <a14:backgroundMark x1="59425" y1="64217" x2="80032" y2="59585"/>
                      </a14:backgroundRemoval>
                    </a14:imgEffect>
                  </a14:imgLayer>
                </a14:imgProps>
              </a:ext>
              <a:ext uri="{28A0092B-C50C-407E-A947-70E740481C1C}">
                <a14:useLocalDpi xmlns:a14="http://schemas.microsoft.com/office/drawing/2010/main" val="0"/>
              </a:ext>
            </a:extLst>
          </a:blip>
          <a:srcRect l="21915" t="4153" r="25046" b="9639"/>
          <a:stretch>
            <a:fillRect/>
          </a:stretch>
        </p:blipFill>
        <p:spPr>
          <a:xfrm flipH="1">
            <a:off x="2813605" y="3226095"/>
            <a:ext cx="1273988" cy="2173760"/>
          </a:xfrm>
          <a:prstGeom prst="rect">
            <a:avLst/>
          </a:prstGeom>
        </p:spPr>
      </p:pic>
      <p:pic>
        <p:nvPicPr>
          <p:cNvPr id="41" name="Picture 40"/>
          <p:cNvPicPr>
            <a:picLocks noChangeAspect="1"/>
          </p:cNvPicPr>
          <p:nvPr/>
        </p:nvPicPr>
        <p:blipFill rotWithShape="1">
          <a:blip r:embed="rId25" cstate="print">
            <a:extLst>
              <a:ext uri="{BEBA8EAE-BF5A-486C-A8C5-ECC9F3942E4B}">
                <a14:imgProps xmlns:a14="http://schemas.microsoft.com/office/drawing/2010/main">
                  <a14:imgLayer r:embed="rId26">
                    <a14:imgEffect>
                      <a14:backgroundRemoval t="0" b="92610" l="36700" r="100000">
                        <a14:foregroundMark x1="52200" y1="51056" x2="55400" y2="69866"/>
                        <a14:foregroundMark x1="66900" y1="15643" x2="66700" y2="20345"/>
                        <a14:foregroundMark x1="72200" y1="14107" x2="75200" y2="21497"/>
                        <a14:foregroundMark x1="47400" y1="59789" x2="49000" y2="86084"/>
                        <a14:foregroundMark x1="43300" y1="63052" x2="46600" y2="86660"/>
                        <a14:foregroundMark x1="57500" y1="67083" x2="52600" y2="90307"/>
                      </a14:backgroundRemoval>
                    </a14:imgEffect>
                  </a14:imgLayer>
                </a14:imgProps>
              </a:ext>
              <a:ext uri="{28A0092B-C50C-407E-A947-70E740481C1C}">
                <a14:useLocalDpi xmlns:a14="http://schemas.microsoft.com/office/drawing/2010/main" val="0"/>
              </a:ext>
            </a:extLst>
          </a:blip>
          <a:srcRect l="36538" b="4406"/>
          <a:stretch>
            <a:fillRect/>
          </a:stretch>
        </p:blipFill>
        <p:spPr>
          <a:xfrm flipH="1">
            <a:off x="8794783" y="1111479"/>
            <a:ext cx="1004181" cy="1507273"/>
          </a:xfrm>
          <a:prstGeom prst="rect">
            <a:avLst/>
          </a:prstGeom>
        </p:spPr>
      </p:pic>
      <p:grpSp>
        <p:nvGrpSpPr>
          <p:cNvPr id="56" name="Group 55"/>
          <p:cNvGrpSpPr/>
          <p:nvPr/>
        </p:nvGrpSpPr>
        <p:grpSpPr>
          <a:xfrm>
            <a:off x="2154233" y="5659007"/>
            <a:ext cx="1296366" cy="741793"/>
            <a:chOff x="268695" y="5485181"/>
            <a:chExt cx="1391225" cy="835768"/>
          </a:xfrm>
        </p:grpSpPr>
        <p:pic>
          <p:nvPicPr>
            <p:cNvPr id="46" name="Picture 45"/>
            <p:cNvPicPr>
              <a:picLocks noChangeAspect="1"/>
            </p:cNvPicPr>
            <p:nvPr/>
          </p:nvPicPr>
          <p:blipFill rotWithShape="1">
            <a:blip r:embed="rId27" cstate="print">
              <a:extLst>
                <a:ext uri="{BEBA8EAE-BF5A-486C-A8C5-ECC9F3942E4B}">
                  <a14:imgProps xmlns:a14="http://schemas.microsoft.com/office/drawing/2010/main">
                    <a14:imgLayer r:embed="rId28">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5400000" flipV="1">
              <a:off x="656598" y="5656605"/>
              <a:ext cx="209549" cy="539225"/>
            </a:xfrm>
            <a:prstGeom prst="rect">
              <a:avLst/>
            </a:prstGeom>
          </p:spPr>
        </p:pic>
        <p:pic>
          <p:nvPicPr>
            <p:cNvPr id="1031" name="Picture 7"/>
            <p:cNvPicPr>
              <a:picLocks noChangeAspect="1" noChangeArrowheads="1"/>
            </p:cNvPicPr>
            <p:nvPr/>
          </p:nvPicPr>
          <p:blipFill rotWithShape="1">
            <a:blip r:embed="rId29" cstate="print">
              <a:extLst>
                <a:ext uri="{BEBA8EAE-BF5A-486C-A8C5-ECC9F3942E4B}">
                  <a14:imgProps xmlns:a14="http://schemas.microsoft.com/office/drawing/2010/main">
                    <a14:imgLayer r:embed="rId30">
                      <a14:imgEffect>
                        <a14:backgroundRemoval t="5273" b="98633" l="9961" r="97266"/>
                      </a14:imgEffect>
                    </a14:imgLayer>
                  </a14:imgProps>
                </a:ext>
                <a:ext uri="{28A0092B-C50C-407E-A947-70E740481C1C}">
                  <a14:useLocalDpi xmlns:a14="http://schemas.microsoft.com/office/drawing/2010/main" val="0"/>
                </a:ext>
              </a:extLst>
            </a:blip>
            <a:srcRect l="22172" t="3065" r="10979"/>
            <a:stretch>
              <a:fillRect/>
            </a:stretch>
          </p:blipFill>
          <p:spPr bwMode="auto">
            <a:xfrm>
              <a:off x="1083561" y="5485181"/>
              <a:ext cx="576359" cy="835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 name="Picture 56"/>
            <p:cNvPicPr>
              <a:picLocks noChangeAspect="1"/>
            </p:cNvPicPr>
            <p:nvPr/>
          </p:nvPicPr>
          <p:blipFill rotWithShape="1">
            <a:blip r:embed="rId31" cstate="print">
              <a:extLst>
                <a:ext uri="{BEBA8EAE-BF5A-486C-A8C5-ECC9F3942E4B}">
                  <a14:imgProps xmlns:a14="http://schemas.microsoft.com/office/drawing/2010/main">
                    <a14:imgLayer r:embed="rId32">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2701250" flipH="1" flipV="1">
              <a:off x="571620" y="5390807"/>
              <a:ext cx="385090" cy="990939"/>
            </a:xfrm>
            <a:prstGeom prst="rect">
              <a:avLst/>
            </a:prstGeom>
          </p:spPr>
        </p:pic>
      </p:grpSp>
      <p:grpSp>
        <p:nvGrpSpPr>
          <p:cNvPr id="60" name="Group 59"/>
          <p:cNvGrpSpPr/>
          <p:nvPr/>
        </p:nvGrpSpPr>
        <p:grpSpPr>
          <a:xfrm>
            <a:off x="4365504" y="2102425"/>
            <a:ext cx="1428762" cy="432840"/>
            <a:chOff x="2841504" y="2102425"/>
            <a:chExt cx="1428762" cy="336984"/>
          </a:xfrm>
        </p:grpSpPr>
        <p:grpSp>
          <p:nvGrpSpPr>
            <p:cNvPr id="48" name="Group 47"/>
            <p:cNvGrpSpPr/>
            <p:nvPr/>
          </p:nvGrpSpPr>
          <p:grpSpPr>
            <a:xfrm>
              <a:off x="3515357" y="2148928"/>
              <a:ext cx="754909" cy="290481"/>
              <a:chOff x="3148058" y="2171641"/>
              <a:chExt cx="754909" cy="290481"/>
            </a:xfrm>
          </p:grpSpPr>
          <p:pic>
            <p:nvPicPr>
              <p:cNvPr id="52" name="Picture 51"/>
              <p:cNvPicPr>
                <a:picLocks noChangeAspect="1"/>
              </p:cNvPicPr>
              <p:nvPr/>
            </p:nvPicPr>
            <p:blipFill rotWithShape="1">
              <a:blip r:embed="rId33" cstate="print">
                <a:extLst>
                  <a:ext uri="{BEBA8EAE-BF5A-486C-A8C5-ECC9F3942E4B}">
                    <a14:imgProps xmlns:a14="http://schemas.microsoft.com/office/drawing/2010/main">
                      <a14:imgLayer r:embed="rId34">
                        <a14:imgEffect>
                          <a14:backgroundRemoval t="84462" b="100000" l="23934" r="69076">
                            <a14:foregroundMark x1="56991" y1="90000" x2="60664" y2="90000"/>
                            <a14:foregroundMark x1="38507" y1="90538" x2="42299" y2="90846"/>
                            <a14:foregroundMark x1="46682" y1="88538" x2="50474" y2="88538"/>
                            <a14:foregroundMark x1="34834" y1="87923" x2="40403" y2="86769"/>
                            <a14:foregroundMark x1="28910" y1="90692" x2="30332" y2="90846"/>
                            <a14:foregroundMark x1="34360" y1="95231" x2="36256" y2="94308"/>
                            <a14:foregroundMark x1="43720" y1="96923" x2="45142" y2="97231"/>
                            <a14:foregroundMark x1="50948" y1="96462" x2="53318" y2="94154"/>
                          </a14:backgroundRemoval>
                        </a14:imgEffect>
                      </a14:imgLayer>
                    </a14:imgProps>
                  </a:ext>
                  <a:ext uri="{28A0092B-C50C-407E-A947-70E740481C1C}">
                    <a14:useLocalDpi xmlns:a14="http://schemas.microsoft.com/office/drawing/2010/main" val="0"/>
                  </a:ext>
                </a:extLst>
              </a:blip>
              <a:srcRect l="26696" t="84811" r="32236"/>
              <a:stretch>
                <a:fillRect/>
              </a:stretch>
            </p:blipFill>
            <p:spPr>
              <a:xfrm>
                <a:off x="3393047" y="2171641"/>
                <a:ext cx="509920" cy="290481"/>
              </a:xfrm>
              <a:prstGeom prst="rect">
                <a:avLst/>
              </a:prstGeom>
            </p:spPr>
          </p:pic>
          <p:pic>
            <p:nvPicPr>
              <p:cNvPr id="53" name="Picture 52"/>
              <p:cNvPicPr>
                <a:picLocks noChangeAspect="1"/>
              </p:cNvPicPr>
              <p:nvPr/>
            </p:nvPicPr>
            <p:blipFill rotWithShape="1">
              <a:blip r:embed="rId35" cstate="print">
                <a:extLst>
                  <a:ext uri="{BEBA8EAE-BF5A-486C-A8C5-ECC9F3942E4B}">
                    <a14:imgProps xmlns:a14="http://schemas.microsoft.com/office/drawing/2010/main">
                      <a14:imgLayer r:embed="rId36">
                        <a14:imgEffect>
                          <a14:backgroundRemoval t="84462" b="100000" l="23934" r="69076">
                            <a14:foregroundMark x1="56991" y1="90000" x2="60664" y2="90000"/>
                            <a14:foregroundMark x1="38507" y1="90538" x2="42299" y2="90846"/>
                            <a14:foregroundMark x1="46682" y1="88538" x2="50474" y2="88538"/>
                            <a14:foregroundMark x1="34834" y1="87923" x2="40403" y2="86769"/>
                            <a14:foregroundMark x1="28910" y1="90692" x2="30332" y2="90846"/>
                            <a14:foregroundMark x1="34360" y1="95231" x2="36256" y2="94308"/>
                            <a14:foregroundMark x1="43720" y1="96923" x2="45142" y2="97231"/>
                            <a14:foregroundMark x1="50948" y1="96462" x2="53318" y2="94154"/>
                          </a14:backgroundRemoval>
                        </a14:imgEffect>
                      </a14:imgLayer>
                    </a14:imgProps>
                  </a:ext>
                  <a:ext uri="{28A0092B-C50C-407E-A947-70E740481C1C}">
                    <a14:useLocalDpi xmlns:a14="http://schemas.microsoft.com/office/drawing/2010/main" val="0"/>
                  </a:ext>
                </a:extLst>
              </a:blip>
              <a:srcRect l="26696" t="84811" r="32236"/>
              <a:stretch>
                <a:fillRect/>
              </a:stretch>
            </p:blipFill>
            <p:spPr>
              <a:xfrm>
                <a:off x="3148058" y="2171641"/>
                <a:ext cx="471700" cy="268709"/>
              </a:xfrm>
              <a:prstGeom prst="rect">
                <a:avLst/>
              </a:prstGeom>
            </p:spPr>
          </p:pic>
        </p:grpSp>
        <p:grpSp>
          <p:nvGrpSpPr>
            <p:cNvPr id="61" name="Group 60"/>
            <p:cNvGrpSpPr/>
            <p:nvPr/>
          </p:nvGrpSpPr>
          <p:grpSpPr>
            <a:xfrm>
              <a:off x="2841504" y="2102425"/>
              <a:ext cx="754909" cy="290481"/>
              <a:chOff x="3148058" y="2171641"/>
              <a:chExt cx="754909" cy="290481"/>
            </a:xfrm>
          </p:grpSpPr>
          <p:pic>
            <p:nvPicPr>
              <p:cNvPr id="62" name="Picture 61"/>
              <p:cNvPicPr>
                <a:picLocks noChangeAspect="1"/>
              </p:cNvPicPr>
              <p:nvPr/>
            </p:nvPicPr>
            <p:blipFill rotWithShape="1">
              <a:blip r:embed="rId33" cstate="print">
                <a:extLst>
                  <a:ext uri="{BEBA8EAE-BF5A-486C-A8C5-ECC9F3942E4B}">
                    <a14:imgProps xmlns:a14="http://schemas.microsoft.com/office/drawing/2010/main">
                      <a14:imgLayer r:embed="rId34">
                        <a14:imgEffect>
                          <a14:backgroundRemoval t="84462" b="100000" l="23934" r="69076">
                            <a14:foregroundMark x1="56991" y1="90000" x2="60664" y2="90000"/>
                            <a14:foregroundMark x1="38507" y1="90538" x2="42299" y2="90846"/>
                            <a14:foregroundMark x1="46682" y1="88538" x2="50474" y2="88538"/>
                            <a14:foregroundMark x1="34834" y1="87923" x2="40403" y2="86769"/>
                            <a14:foregroundMark x1="28910" y1="90692" x2="30332" y2="90846"/>
                            <a14:foregroundMark x1="34360" y1="95231" x2="36256" y2="94308"/>
                            <a14:foregroundMark x1="43720" y1="96923" x2="45142" y2="97231"/>
                            <a14:foregroundMark x1="50948" y1="96462" x2="53318" y2="94154"/>
                          </a14:backgroundRemoval>
                        </a14:imgEffect>
                      </a14:imgLayer>
                    </a14:imgProps>
                  </a:ext>
                  <a:ext uri="{28A0092B-C50C-407E-A947-70E740481C1C}">
                    <a14:useLocalDpi xmlns:a14="http://schemas.microsoft.com/office/drawing/2010/main" val="0"/>
                  </a:ext>
                </a:extLst>
              </a:blip>
              <a:srcRect l="26696" t="84811" r="32236"/>
              <a:stretch>
                <a:fillRect/>
              </a:stretch>
            </p:blipFill>
            <p:spPr>
              <a:xfrm>
                <a:off x="3393047" y="2171641"/>
                <a:ext cx="509920" cy="290481"/>
              </a:xfrm>
              <a:prstGeom prst="rect">
                <a:avLst/>
              </a:prstGeom>
            </p:spPr>
          </p:pic>
          <p:pic>
            <p:nvPicPr>
              <p:cNvPr id="63" name="Picture 62"/>
              <p:cNvPicPr>
                <a:picLocks noChangeAspect="1"/>
              </p:cNvPicPr>
              <p:nvPr/>
            </p:nvPicPr>
            <p:blipFill rotWithShape="1">
              <a:blip r:embed="rId35" cstate="print">
                <a:extLst>
                  <a:ext uri="{BEBA8EAE-BF5A-486C-A8C5-ECC9F3942E4B}">
                    <a14:imgProps xmlns:a14="http://schemas.microsoft.com/office/drawing/2010/main">
                      <a14:imgLayer r:embed="rId36">
                        <a14:imgEffect>
                          <a14:backgroundRemoval t="84462" b="100000" l="23934" r="69076">
                            <a14:foregroundMark x1="56991" y1="90000" x2="60664" y2="90000"/>
                            <a14:foregroundMark x1="38507" y1="90538" x2="42299" y2="90846"/>
                            <a14:foregroundMark x1="46682" y1="88538" x2="50474" y2="88538"/>
                            <a14:foregroundMark x1="34834" y1="87923" x2="40403" y2="86769"/>
                            <a14:foregroundMark x1="28910" y1="90692" x2="30332" y2="90846"/>
                            <a14:foregroundMark x1="34360" y1="95231" x2="36256" y2="94308"/>
                            <a14:foregroundMark x1="43720" y1="96923" x2="45142" y2="97231"/>
                            <a14:foregroundMark x1="50948" y1="96462" x2="53318" y2="94154"/>
                          </a14:backgroundRemoval>
                        </a14:imgEffect>
                      </a14:imgLayer>
                    </a14:imgProps>
                  </a:ext>
                  <a:ext uri="{28A0092B-C50C-407E-A947-70E740481C1C}">
                    <a14:useLocalDpi xmlns:a14="http://schemas.microsoft.com/office/drawing/2010/main" val="0"/>
                  </a:ext>
                </a:extLst>
              </a:blip>
              <a:srcRect l="26696" t="84811" r="32236"/>
              <a:stretch>
                <a:fillRect/>
              </a:stretch>
            </p:blipFill>
            <p:spPr>
              <a:xfrm>
                <a:off x="3148058" y="2171641"/>
                <a:ext cx="471700" cy="268709"/>
              </a:xfrm>
              <a:prstGeom prst="rect">
                <a:avLst/>
              </a:prstGeom>
            </p:spPr>
          </p:pic>
        </p:grpSp>
      </p:grpSp>
      <p:grpSp>
        <p:nvGrpSpPr>
          <p:cNvPr id="55" name="Group 54"/>
          <p:cNvGrpSpPr/>
          <p:nvPr/>
        </p:nvGrpSpPr>
        <p:grpSpPr>
          <a:xfrm>
            <a:off x="5275208" y="4704323"/>
            <a:ext cx="1168745" cy="773532"/>
            <a:chOff x="4546255" y="4794241"/>
            <a:chExt cx="912992" cy="540834"/>
          </a:xfrm>
        </p:grpSpPr>
        <p:pic>
          <p:nvPicPr>
            <p:cNvPr id="1027" name="Picture 3"/>
            <p:cNvPicPr>
              <a:picLocks noChangeAspect="1" noChangeArrowheads="1"/>
            </p:cNvPicPr>
            <p:nvPr/>
          </p:nvPicPr>
          <p:blipFill rotWithShape="1">
            <a:blip r:embed="rId37" cstate="print">
              <a:extLst>
                <a:ext uri="{BEBA8EAE-BF5A-486C-A8C5-ECC9F3942E4B}">
                  <a14:imgProps xmlns:a14="http://schemas.microsoft.com/office/drawing/2010/main">
                    <a14:imgLayer r:embed="rId38">
                      <a14:imgEffect>
                        <a14:backgroundRemoval t="31250" b="73125" l="15156" r="90000"/>
                      </a14:imgEffect>
                    </a14:imgLayer>
                  </a14:imgProps>
                </a:ext>
                <a:ext uri="{28A0092B-C50C-407E-A947-70E740481C1C}">
                  <a14:useLocalDpi xmlns:a14="http://schemas.microsoft.com/office/drawing/2010/main" val="0"/>
                </a:ext>
              </a:extLst>
            </a:blip>
            <a:srcRect l="15822" t="31361" r="12651" b="27196"/>
            <a:stretch>
              <a:fillRect/>
            </a:stretch>
          </p:blipFill>
          <p:spPr bwMode="auto">
            <a:xfrm>
              <a:off x="4546255" y="4935629"/>
              <a:ext cx="324692" cy="188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rotWithShape="1">
            <a:blip r:embed="rId39" cstate="print">
              <a:extLst>
                <a:ext uri="{BEBA8EAE-BF5A-486C-A8C5-ECC9F3942E4B}">
                  <a14:imgProps xmlns:a14="http://schemas.microsoft.com/office/drawing/2010/main">
                    <a14:imgLayer r:embed="rId40">
                      <a14:imgEffect>
                        <a14:backgroundRemoval t="6308" b="100000" l="10000" r="95846">
                          <a14:foregroundMark x1="36077" y1="36846" x2="37846" y2="44154"/>
                          <a14:foregroundMark x1="55462" y1="36385" x2="59308" y2="42385"/>
                          <a14:foregroundMark x1="62308" y1="38538" x2="61462" y2="42000"/>
                          <a14:foregroundMark x1="45538" y1="42385" x2="51154" y2="42846"/>
                          <a14:foregroundMark x1="60154" y1="12385" x2="49846" y2="18769"/>
                        </a14:backgroundRemoval>
                      </a14:imgEffect>
                    </a14:imgLayer>
                  </a14:imgProps>
                </a:ext>
                <a:ext uri="{28A0092B-C50C-407E-A947-70E740481C1C}">
                  <a14:useLocalDpi xmlns:a14="http://schemas.microsoft.com/office/drawing/2010/main" val="0"/>
                </a:ext>
              </a:extLst>
            </a:blip>
            <a:srcRect l="30701" t="7404" r="27681"/>
            <a:stretch>
              <a:fillRect/>
            </a:stretch>
          </p:blipFill>
          <p:spPr bwMode="auto">
            <a:xfrm rot="17886312" flipH="1">
              <a:off x="5003292" y="4621062"/>
              <a:ext cx="282776" cy="629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 name="Cloud 50"/>
            <p:cNvSpPr/>
            <p:nvPr/>
          </p:nvSpPr>
          <p:spPr>
            <a:xfrm>
              <a:off x="4821873" y="5081996"/>
              <a:ext cx="269224" cy="253079"/>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5" name="Group 64"/>
          <p:cNvGrpSpPr/>
          <p:nvPr/>
        </p:nvGrpSpPr>
        <p:grpSpPr>
          <a:xfrm>
            <a:off x="8687183" y="2581611"/>
            <a:ext cx="1111780" cy="390188"/>
            <a:chOff x="6629400" y="2640529"/>
            <a:chExt cx="958712" cy="306117"/>
          </a:xfrm>
        </p:grpSpPr>
        <p:grpSp>
          <p:nvGrpSpPr>
            <p:cNvPr id="49" name="Group 48"/>
            <p:cNvGrpSpPr/>
            <p:nvPr/>
          </p:nvGrpSpPr>
          <p:grpSpPr>
            <a:xfrm>
              <a:off x="7167587" y="2703864"/>
              <a:ext cx="420525" cy="242782"/>
              <a:chOff x="10049021" y="3553103"/>
              <a:chExt cx="990939" cy="385090"/>
            </a:xfrm>
          </p:grpSpPr>
          <p:pic>
            <p:nvPicPr>
              <p:cNvPr id="58" name="Picture 57"/>
              <p:cNvPicPr>
                <a:picLocks noChangeAspect="1"/>
              </p:cNvPicPr>
              <p:nvPr/>
            </p:nvPicPr>
            <p:blipFill rotWithShape="1">
              <a:blip r:embed="rId41" cstate="print">
                <a:extLst>
                  <a:ext uri="{BEBA8EAE-BF5A-486C-A8C5-ECC9F3942E4B}">
                    <a14:imgProps xmlns:a14="http://schemas.microsoft.com/office/drawing/2010/main">
                      <a14:imgLayer r:embed="rId42">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5400000" flipV="1">
                <a:off x="10451839" y="3470353"/>
                <a:ext cx="209549" cy="539225"/>
              </a:xfrm>
              <a:prstGeom prst="rect">
                <a:avLst/>
              </a:prstGeom>
            </p:spPr>
          </p:pic>
          <p:pic>
            <p:nvPicPr>
              <p:cNvPr id="59" name="Picture 58"/>
              <p:cNvPicPr>
                <a:picLocks noChangeAspect="1"/>
              </p:cNvPicPr>
              <p:nvPr/>
            </p:nvPicPr>
            <p:blipFill rotWithShape="1">
              <a:blip r:embed="rId43" cstate="print">
                <a:extLst>
                  <a:ext uri="{BEBA8EAE-BF5A-486C-A8C5-ECC9F3942E4B}">
                    <a14:imgProps xmlns:a14="http://schemas.microsoft.com/office/drawing/2010/main">
                      <a14:imgLayer r:embed="rId44">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2701250" flipH="1" flipV="1">
                <a:off x="10351946" y="3250178"/>
                <a:ext cx="385090" cy="990939"/>
              </a:xfrm>
              <a:prstGeom prst="rect">
                <a:avLst/>
              </a:prstGeom>
            </p:spPr>
          </p:pic>
        </p:grpSp>
        <p:grpSp>
          <p:nvGrpSpPr>
            <p:cNvPr id="64" name="Group 63"/>
            <p:cNvGrpSpPr/>
            <p:nvPr/>
          </p:nvGrpSpPr>
          <p:grpSpPr>
            <a:xfrm>
              <a:off x="6629400" y="2640529"/>
              <a:ext cx="724174" cy="242782"/>
              <a:chOff x="7426976" y="2692016"/>
              <a:chExt cx="724174" cy="242782"/>
            </a:xfrm>
          </p:grpSpPr>
          <p:sp>
            <p:nvSpPr>
              <p:cNvPr id="66" name="Cloud 65"/>
              <p:cNvSpPr/>
              <p:nvPr/>
            </p:nvSpPr>
            <p:spPr>
              <a:xfrm>
                <a:off x="7426976" y="2726968"/>
                <a:ext cx="139853" cy="126540"/>
              </a:xfrm>
              <a:prstGeom prst="clou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4" name="Group 73"/>
              <p:cNvGrpSpPr/>
              <p:nvPr/>
            </p:nvGrpSpPr>
            <p:grpSpPr>
              <a:xfrm>
                <a:off x="7730625" y="2692016"/>
                <a:ext cx="420525" cy="242782"/>
                <a:chOff x="10049021" y="3553103"/>
                <a:chExt cx="990939" cy="385090"/>
              </a:xfrm>
            </p:grpSpPr>
            <p:pic>
              <p:nvPicPr>
                <p:cNvPr id="75" name="Picture 74"/>
                <p:cNvPicPr>
                  <a:picLocks noChangeAspect="1"/>
                </p:cNvPicPr>
                <p:nvPr/>
              </p:nvPicPr>
              <p:blipFill rotWithShape="1">
                <a:blip r:embed="rId41" cstate="print">
                  <a:extLst>
                    <a:ext uri="{BEBA8EAE-BF5A-486C-A8C5-ECC9F3942E4B}">
                      <a14:imgProps xmlns:a14="http://schemas.microsoft.com/office/drawing/2010/main">
                        <a14:imgLayer r:embed="rId42">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5400000" flipV="1">
                  <a:off x="10451839" y="3470353"/>
                  <a:ext cx="209549" cy="539225"/>
                </a:xfrm>
                <a:prstGeom prst="rect">
                  <a:avLst/>
                </a:prstGeom>
              </p:spPr>
            </p:pic>
            <p:pic>
              <p:nvPicPr>
                <p:cNvPr id="76" name="Picture 75"/>
                <p:cNvPicPr>
                  <a:picLocks noChangeAspect="1"/>
                </p:cNvPicPr>
                <p:nvPr/>
              </p:nvPicPr>
              <p:blipFill rotWithShape="1">
                <a:blip r:embed="rId43" cstate="print">
                  <a:extLst>
                    <a:ext uri="{BEBA8EAE-BF5A-486C-A8C5-ECC9F3942E4B}">
                      <a14:imgProps xmlns:a14="http://schemas.microsoft.com/office/drawing/2010/main">
                        <a14:imgLayer r:embed="rId44">
                          <a14:imgEffect>
                            <a14:backgroundRemoval t="73462" b="97308" l="2014" r="19668">
                              <a14:foregroundMark x1="7227" y1="76462" x2="8531" y2="80231"/>
                              <a14:foregroundMark x1="7583" y1="92077" x2="12678" y2="92769"/>
                            </a14:backgroundRemoval>
                          </a14:imgEffect>
                        </a14:imgLayer>
                      </a14:imgProps>
                    </a:ext>
                    <a:ext uri="{28A0092B-C50C-407E-A947-70E740481C1C}">
                      <a14:useLocalDpi xmlns:a14="http://schemas.microsoft.com/office/drawing/2010/main" val="0"/>
                    </a:ext>
                  </a:extLst>
                </a:blip>
                <a:srcRect t="75117" r="81009" b="5279"/>
                <a:stretch>
                  <a:fillRect/>
                </a:stretch>
              </p:blipFill>
              <p:spPr>
                <a:xfrm rot="2701250" flipH="1" flipV="1">
                  <a:off x="10351946" y="3250178"/>
                  <a:ext cx="385090" cy="990939"/>
                </a:xfrm>
                <a:prstGeom prst="rect">
                  <a:avLst/>
                </a:prstGeom>
              </p:spPr>
            </p:pic>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575" fill="hold">
                                          <p:stCondLst>
                                            <p:cond delay="0"/>
                                          </p:stCondLst>
                                        </p:cTn>
                                        <p:tgtEl>
                                          <p:spTgt spid="27"/>
                                        </p:tgtEl>
                                        <p:attrNameLst>
                                          <p:attrName>r</p:attrName>
                                        </p:attrNameLst>
                                      </p:cBhvr>
                                    </p:animRot>
                                    <p:animRot by="-240000">
                                      <p:cBhvr>
                                        <p:cTn id="7" dur="1150" fill="hold">
                                          <p:stCondLst>
                                            <p:cond delay="1150"/>
                                          </p:stCondLst>
                                        </p:cTn>
                                        <p:tgtEl>
                                          <p:spTgt spid="27"/>
                                        </p:tgtEl>
                                        <p:attrNameLst>
                                          <p:attrName>r</p:attrName>
                                        </p:attrNameLst>
                                      </p:cBhvr>
                                    </p:animRot>
                                    <p:animRot by="240000">
                                      <p:cBhvr>
                                        <p:cTn id="8" dur="1150" fill="hold">
                                          <p:stCondLst>
                                            <p:cond delay="2300"/>
                                          </p:stCondLst>
                                        </p:cTn>
                                        <p:tgtEl>
                                          <p:spTgt spid="27"/>
                                        </p:tgtEl>
                                        <p:attrNameLst>
                                          <p:attrName>r</p:attrName>
                                        </p:attrNameLst>
                                      </p:cBhvr>
                                    </p:animRot>
                                    <p:animRot by="-240000">
                                      <p:cBhvr>
                                        <p:cTn id="9" dur="1150" fill="hold">
                                          <p:stCondLst>
                                            <p:cond delay="3450"/>
                                          </p:stCondLst>
                                        </p:cTn>
                                        <p:tgtEl>
                                          <p:spTgt spid="27"/>
                                        </p:tgtEl>
                                        <p:attrNameLst>
                                          <p:attrName>r</p:attrName>
                                        </p:attrNameLst>
                                      </p:cBhvr>
                                    </p:animRot>
                                    <p:animRot by="120000">
                                      <p:cBhvr>
                                        <p:cTn id="10" dur="1150" fill="hold">
                                          <p:stCondLst>
                                            <p:cond delay="4600"/>
                                          </p:stCondLst>
                                        </p:cTn>
                                        <p:tgtEl>
                                          <p:spTgt spid="27"/>
                                        </p:tgtEl>
                                        <p:attrNameLst>
                                          <p:attrName>r</p:attrName>
                                        </p:attrNameLst>
                                      </p:cBhvr>
                                    </p:animRot>
                                  </p:childTnLst>
                                </p:cTn>
                              </p:par>
                              <p:par>
                                <p:cTn id="11" presetID="32" presetClass="emph" presetSubtype="0" repeatCount="indefinite" fill="hold" nodeType="withEffect">
                                  <p:stCondLst>
                                    <p:cond delay="0"/>
                                  </p:stCondLst>
                                  <p:childTnLst>
                                    <p:animRot by="120000">
                                      <p:cBhvr>
                                        <p:cTn id="12" dur="575" fill="hold">
                                          <p:stCondLst>
                                            <p:cond delay="0"/>
                                          </p:stCondLst>
                                        </p:cTn>
                                        <p:tgtEl>
                                          <p:spTgt spid="5"/>
                                        </p:tgtEl>
                                        <p:attrNameLst>
                                          <p:attrName>r</p:attrName>
                                        </p:attrNameLst>
                                      </p:cBhvr>
                                    </p:animRot>
                                    <p:animRot by="-240000">
                                      <p:cBhvr>
                                        <p:cTn id="13" dur="1150" fill="hold">
                                          <p:stCondLst>
                                            <p:cond delay="1150"/>
                                          </p:stCondLst>
                                        </p:cTn>
                                        <p:tgtEl>
                                          <p:spTgt spid="5"/>
                                        </p:tgtEl>
                                        <p:attrNameLst>
                                          <p:attrName>r</p:attrName>
                                        </p:attrNameLst>
                                      </p:cBhvr>
                                    </p:animRot>
                                    <p:animRot by="240000">
                                      <p:cBhvr>
                                        <p:cTn id="14" dur="1150" fill="hold">
                                          <p:stCondLst>
                                            <p:cond delay="2300"/>
                                          </p:stCondLst>
                                        </p:cTn>
                                        <p:tgtEl>
                                          <p:spTgt spid="5"/>
                                        </p:tgtEl>
                                        <p:attrNameLst>
                                          <p:attrName>r</p:attrName>
                                        </p:attrNameLst>
                                      </p:cBhvr>
                                    </p:animRot>
                                    <p:animRot by="-240000">
                                      <p:cBhvr>
                                        <p:cTn id="15" dur="1150" fill="hold">
                                          <p:stCondLst>
                                            <p:cond delay="3450"/>
                                          </p:stCondLst>
                                        </p:cTn>
                                        <p:tgtEl>
                                          <p:spTgt spid="5"/>
                                        </p:tgtEl>
                                        <p:attrNameLst>
                                          <p:attrName>r</p:attrName>
                                        </p:attrNameLst>
                                      </p:cBhvr>
                                    </p:animRot>
                                    <p:animRot by="120000">
                                      <p:cBhvr>
                                        <p:cTn id="16" dur="1150" fill="hold">
                                          <p:stCondLst>
                                            <p:cond delay="4600"/>
                                          </p:stCondLst>
                                        </p:cTn>
                                        <p:tgtEl>
                                          <p:spTgt spid="5"/>
                                        </p:tgtEl>
                                        <p:attrNameLst>
                                          <p:attrName>r</p:attrName>
                                        </p:attrNameLst>
                                      </p:cBhvr>
                                    </p:animRot>
                                  </p:childTnLst>
                                </p:cTn>
                              </p:par>
                              <p:par>
                                <p:cTn id="17" presetID="32" presetClass="emph" presetSubtype="0" repeatCount="indefinite" fill="hold" nodeType="withEffect">
                                  <p:stCondLst>
                                    <p:cond delay="0"/>
                                  </p:stCondLst>
                                  <p:childTnLst>
                                    <p:animRot by="120000">
                                      <p:cBhvr>
                                        <p:cTn id="18" dur="575" fill="hold">
                                          <p:stCondLst>
                                            <p:cond delay="0"/>
                                          </p:stCondLst>
                                        </p:cTn>
                                        <p:tgtEl>
                                          <p:spTgt spid="2"/>
                                        </p:tgtEl>
                                        <p:attrNameLst>
                                          <p:attrName>r</p:attrName>
                                        </p:attrNameLst>
                                      </p:cBhvr>
                                    </p:animRot>
                                    <p:animRot by="-240000">
                                      <p:cBhvr>
                                        <p:cTn id="19" dur="1150" fill="hold">
                                          <p:stCondLst>
                                            <p:cond delay="1150"/>
                                          </p:stCondLst>
                                        </p:cTn>
                                        <p:tgtEl>
                                          <p:spTgt spid="2"/>
                                        </p:tgtEl>
                                        <p:attrNameLst>
                                          <p:attrName>r</p:attrName>
                                        </p:attrNameLst>
                                      </p:cBhvr>
                                    </p:animRot>
                                    <p:animRot by="240000">
                                      <p:cBhvr>
                                        <p:cTn id="20" dur="1150" fill="hold">
                                          <p:stCondLst>
                                            <p:cond delay="2300"/>
                                          </p:stCondLst>
                                        </p:cTn>
                                        <p:tgtEl>
                                          <p:spTgt spid="2"/>
                                        </p:tgtEl>
                                        <p:attrNameLst>
                                          <p:attrName>r</p:attrName>
                                        </p:attrNameLst>
                                      </p:cBhvr>
                                    </p:animRot>
                                    <p:animRot by="-240000">
                                      <p:cBhvr>
                                        <p:cTn id="21" dur="1150" fill="hold">
                                          <p:stCondLst>
                                            <p:cond delay="3450"/>
                                          </p:stCondLst>
                                        </p:cTn>
                                        <p:tgtEl>
                                          <p:spTgt spid="2"/>
                                        </p:tgtEl>
                                        <p:attrNameLst>
                                          <p:attrName>r</p:attrName>
                                        </p:attrNameLst>
                                      </p:cBhvr>
                                    </p:animRot>
                                    <p:animRot by="120000">
                                      <p:cBhvr>
                                        <p:cTn id="22" dur="1150" fill="hold">
                                          <p:stCondLst>
                                            <p:cond delay="4600"/>
                                          </p:stCondLst>
                                        </p:cTn>
                                        <p:tgtEl>
                                          <p:spTgt spid="2"/>
                                        </p:tgtEl>
                                        <p:attrNameLst>
                                          <p:attrName>r</p:attrName>
                                        </p:attrNameLst>
                                      </p:cBhvr>
                                    </p:animRot>
                                  </p:childTnLst>
                                </p:cTn>
                              </p:par>
                              <p:par>
                                <p:cTn id="23" presetID="32" presetClass="emph" presetSubtype="0" repeatCount="indefinite" fill="hold" nodeType="withEffect">
                                  <p:stCondLst>
                                    <p:cond delay="0"/>
                                  </p:stCondLst>
                                  <p:childTnLst>
                                    <p:animRot by="120000">
                                      <p:cBhvr>
                                        <p:cTn id="24" dur="575" fill="hold">
                                          <p:stCondLst>
                                            <p:cond delay="0"/>
                                          </p:stCondLst>
                                        </p:cTn>
                                        <p:tgtEl>
                                          <p:spTgt spid="7"/>
                                        </p:tgtEl>
                                        <p:attrNameLst>
                                          <p:attrName>r</p:attrName>
                                        </p:attrNameLst>
                                      </p:cBhvr>
                                    </p:animRot>
                                    <p:animRot by="-240000">
                                      <p:cBhvr>
                                        <p:cTn id="25" dur="1150" fill="hold">
                                          <p:stCondLst>
                                            <p:cond delay="1150"/>
                                          </p:stCondLst>
                                        </p:cTn>
                                        <p:tgtEl>
                                          <p:spTgt spid="7"/>
                                        </p:tgtEl>
                                        <p:attrNameLst>
                                          <p:attrName>r</p:attrName>
                                        </p:attrNameLst>
                                      </p:cBhvr>
                                    </p:animRot>
                                    <p:animRot by="240000">
                                      <p:cBhvr>
                                        <p:cTn id="26" dur="1150" fill="hold">
                                          <p:stCondLst>
                                            <p:cond delay="2300"/>
                                          </p:stCondLst>
                                        </p:cTn>
                                        <p:tgtEl>
                                          <p:spTgt spid="7"/>
                                        </p:tgtEl>
                                        <p:attrNameLst>
                                          <p:attrName>r</p:attrName>
                                        </p:attrNameLst>
                                      </p:cBhvr>
                                    </p:animRot>
                                    <p:animRot by="-240000">
                                      <p:cBhvr>
                                        <p:cTn id="27" dur="1150" fill="hold">
                                          <p:stCondLst>
                                            <p:cond delay="3450"/>
                                          </p:stCondLst>
                                        </p:cTn>
                                        <p:tgtEl>
                                          <p:spTgt spid="7"/>
                                        </p:tgtEl>
                                        <p:attrNameLst>
                                          <p:attrName>r</p:attrName>
                                        </p:attrNameLst>
                                      </p:cBhvr>
                                    </p:animRot>
                                    <p:animRot by="120000">
                                      <p:cBhvr>
                                        <p:cTn id="28" dur="1150" fill="hold">
                                          <p:stCondLst>
                                            <p:cond delay="46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60"/>
                    </p:tgtEl>
                  </p:cond>
                </p:stCondLst>
                <p:endSync evt="end" delay="0">
                  <p:rtn val="all"/>
                </p:endSync>
                <p:childTnLst>
                  <p:par>
                    <p:cTn id="30" fill="hold">
                      <p:stCondLst>
                        <p:cond delay="0"/>
                      </p:stCondLst>
                      <p:childTnLst>
                        <p:par>
                          <p:cTn id="31" fill="hold">
                            <p:stCondLst>
                              <p:cond delay="0"/>
                            </p:stCondLst>
                            <p:childTnLst>
                              <p:par>
                                <p:cTn id="32" presetID="64" presetClass="path" presetSubtype="0" accel="10000" decel="10000" fill="hold" nodeType="clickEffect">
                                  <p:stCondLst>
                                    <p:cond delay="0"/>
                                  </p:stCondLst>
                                  <p:childTnLst>
                                    <p:animMotion origin="layout" path="M 1.11111E-6 1.48148E-6 L -0.11389 -0.11991 " pathEditMode="relative" rAng="0" ptsTypes="AA">
                                      <p:cBhvr>
                                        <p:cTn id="33" dur="2000" fill="hold"/>
                                        <p:tgtEl>
                                          <p:spTgt spid="60"/>
                                        </p:tgtEl>
                                        <p:attrNameLst>
                                          <p:attrName>ppt_x</p:attrName>
                                          <p:attrName>ppt_y</p:attrName>
                                        </p:attrNameLst>
                                      </p:cBhvr>
                                      <p:rCtr x="-5694" y="-5995"/>
                                    </p:animMotion>
                                  </p:childTnLst>
                                </p:cTn>
                              </p:par>
                            </p:childTnLst>
                          </p:cTn>
                        </p:par>
                        <p:par>
                          <p:cTn id="34" fill="hold">
                            <p:stCondLst>
                              <p:cond delay="2000"/>
                            </p:stCondLst>
                            <p:childTnLst>
                              <p:par>
                                <p:cTn id="35" presetID="53" presetClass="exit" presetSubtype="32" fill="hold" nodeType="afterEffect">
                                  <p:stCondLst>
                                    <p:cond delay="0"/>
                                  </p:stCondLst>
                                  <p:childTnLst>
                                    <p:anim calcmode="lin" valueType="num">
                                      <p:cBhvr>
                                        <p:cTn id="36" dur="1000"/>
                                        <p:tgtEl>
                                          <p:spTgt spid="60"/>
                                        </p:tgtEl>
                                        <p:attrNameLst>
                                          <p:attrName>ppt_w</p:attrName>
                                        </p:attrNameLst>
                                      </p:cBhvr>
                                      <p:tavLst>
                                        <p:tav tm="0">
                                          <p:val>
                                            <p:strVal val="ppt_w"/>
                                          </p:val>
                                        </p:tav>
                                        <p:tav tm="100000">
                                          <p:val>
                                            <p:fltVal val="0"/>
                                          </p:val>
                                        </p:tav>
                                      </p:tavLst>
                                    </p:anim>
                                    <p:anim calcmode="lin" valueType="num">
                                      <p:cBhvr>
                                        <p:cTn id="37" dur="1000"/>
                                        <p:tgtEl>
                                          <p:spTgt spid="60"/>
                                        </p:tgtEl>
                                        <p:attrNameLst>
                                          <p:attrName>ppt_h</p:attrName>
                                        </p:attrNameLst>
                                      </p:cBhvr>
                                      <p:tavLst>
                                        <p:tav tm="0">
                                          <p:val>
                                            <p:strVal val="ppt_h"/>
                                          </p:val>
                                        </p:tav>
                                        <p:tav tm="100000">
                                          <p:val>
                                            <p:fltVal val="0"/>
                                          </p:val>
                                        </p:tav>
                                      </p:tavLst>
                                    </p:anim>
                                    <p:animEffect transition="out" filter="fade">
                                      <p:cBhvr>
                                        <p:cTn id="38" dur="1000"/>
                                        <p:tgtEl>
                                          <p:spTgt spid="60"/>
                                        </p:tgtEl>
                                      </p:cBhvr>
                                    </p:animEffect>
                                    <p:set>
                                      <p:cBhvr>
                                        <p:cTn id="39" dur="1" fill="hold">
                                          <p:stCondLst>
                                            <p:cond delay="9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40" restart="whenNotActive" fill="hold" evtFilter="cancelBubble" nodeType="interactiveSeq">
                <p:stCondLst>
                  <p:cond evt="onClick" delay="0">
                    <p:tgtEl>
                      <p:spTgt spid="56"/>
                    </p:tgtEl>
                  </p:cond>
                </p:stCondLst>
                <p:endSync evt="end" delay="0">
                  <p:rtn val="all"/>
                </p:endSync>
                <p:childTnLst>
                  <p:par>
                    <p:cTn id="41" fill="hold">
                      <p:stCondLst>
                        <p:cond delay="0"/>
                      </p:stCondLst>
                      <p:childTnLst>
                        <p:par>
                          <p:cTn id="42" fill="hold">
                            <p:stCondLst>
                              <p:cond delay="0"/>
                            </p:stCondLst>
                            <p:childTnLst>
                              <p:par>
                                <p:cTn id="43" presetID="64" presetClass="path" presetSubtype="0" accel="50000" decel="50000" fill="hold" nodeType="clickEffect">
                                  <p:stCondLst>
                                    <p:cond delay="0"/>
                                  </p:stCondLst>
                                  <p:childTnLst>
                                    <p:animMotion origin="layout" path="M 0 0 L 0 -0.25 E" pathEditMode="relative" ptsTypes="">
                                      <p:cBhvr>
                                        <p:cTn id="44" dur="2000" fill="hold"/>
                                        <p:tgtEl>
                                          <p:spTgt spid="56"/>
                                        </p:tgtEl>
                                        <p:attrNameLst>
                                          <p:attrName>ppt_x</p:attrName>
                                          <p:attrName>ppt_y</p:attrName>
                                        </p:attrNameLst>
                                      </p:cBhvr>
                                    </p:animMotion>
                                  </p:childTnLst>
                                </p:cTn>
                              </p:par>
                            </p:childTnLst>
                          </p:cTn>
                        </p:par>
                        <p:par>
                          <p:cTn id="45" fill="hold">
                            <p:stCondLst>
                              <p:cond delay="2000"/>
                            </p:stCondLst>
                            <p:childTnLst>
                              <p:par>
                                <p:cTn id="46" presetID="53" presetClass="exit" presetSubtype="32" fill="hold" nodeType="afterEffect">
                                  <p:stCondLst>
                                    <p:cond delay="0"/>
                                  </p:stCondLst>
                                  <p:childTnLst>
                                    <p:anim calcmode="lin" valueType="num">
                                      <p:cBhvr>
                                        <p:cTn id="47" dur="500"/>
                                        <p:tgtEl>
                                          <p:spTgt spid="56"/>
                                        </p:tgtEl>
                                        <p:attrNameLst>
                                          <p:attrName>ppt_w</p:attrName>
                                        </p:attrNameLst>
                                      </p:cBhvr>
                                      <p:tavLst>
                                        <p:tav tm="0">
                                          <p:val>
                                            <p:strVal val="ppt_w"/>
                                          </p:val>
                                        </p:tav>
                                        <p:tav tm="100000">
                                          <p:val>
                                            <p:fltVal val="0"/>
                                          </p:val>
                                        </p:tav>
                                      </p:tavLst>
                                    </p:anim>
                                    <p:anim calcmode="lin" valueType="num">
                                      <p:cBhvr>
                                        <p:cTn id="48" dur="500"/>
                                        <p:tgtEl>
                                          <p:spTgt spid="56"/>
                                        </p:tgtEl>
                                        <p:attrNameLst>
                                          <p:attrName>ppt_h</p:attrName>
                                        </p:attrNameLst>
                                      </p:cBhvr>
                                      <p:tavLst>
                                        <p:tav tm="0">
                                          <p:val>
                                            <p:strVal val="ppt_h"/>
                                          </p:val>
                                        </p:tav>
                                        <p:tav tm="100000">
                                          <p:val>
                                            <p:fltVal val="0"/>
                                          </p:val>
                                        </p:tav>
                                      </p:tavLst>
                                    </p:anim>
                                    <p:animEffect transition="out" filter="fade">
                                      <p:cBhvr>
                                        <p:cTn id="49" dur="500"/>
                                        <p:tgtEl>
                                          <p:spTgt spid="56"/>
                                        </p:tgtEl>
                                      </p:cBhvr>
                                    </p:animEffect>
                                    <p:set>
                                      <p:cBhvr>
                                        <p:cTn id="50" dur="1" fill="hold">
                                          <p:stCondLst>
                                            <p:cond delay="4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51" restart="whenNotActive" fill="hold" evtFilter="cancelBubble" nodeType="interactiveSeq">
                <p:stCondLst>
                  <p:cond evt="onClick" delay="0">
                    <p:tgtEl>
                      <p:spTgt spid="55"/>
                    </p:tgtEl>
                  </p:cond>
                </p:stCondLst>
                <p:endSync evt="end" delay="0">
                  <p:rtn val="all"/>
                </p:endSync>
                <p:childTnLst>
                  <p:par>
                    <p:cTn id="52" fill="hold">
                      <p:stCondLst>
                        <p:cond delay="0"/>
                      </p:stCondLst>
                      <p:childTnLst>
                        <p:par>
                          <p:cTn id="53" fill="hold">
                            <p:stCondLst>
                              <p:cond delay="0"/>
                            </p:stCondLst>
                            <p:childTnLst>
                              <p:par>
                                <p:cTn id="54" presetID="64" presetClass="path" presetSubtype="0" accel="50000" decel="50000" fill="hold" nodeType="clickEffect">
                                  <p:stCondLst>
                                    <p:cond delay="0"/>
                                  </p:stCondLst>
                                  <p:childTnLst>
                                    <p:animMotion origin="layout" path="M -1.94444E-6 -1.11111E-6 L 0.0842 -0.14236 " pathEditMode="relative" rAng="0" ptsTypes="AA">
                                      <p:cBhvr>
                                        <p:cTn id="55" dur="2000" fill="hold"/>
                                        <p:tgtEl>
                                          <p:spTgt spid="55"/>
                                        </p:tgtEl>
                                        <p:attrNameLst>
                                          <p:attrName>ppt_x</p:attrName>
                                          <p:attrName>ppt_y</p:attrName>
                                        </p:attrNameLst>
                                      </p:cBhvr>
                                      <p:rCtr x="4201" y="-7130"/>
                                    </p:animMotion>
                                  </p:childTnLst>
                                </p:cTn>
                              </p:par>
                            </p:childTnLst>
                          </p:cTn>
                        </p:par>
                        <p:par>
                          <p:cTn id="56" fill="hold">
                            <p:stCondLst>
                              <p:cond delay="2000"/>
                            </p:stCondLst>
                            <p:childTnLst>
                              <p:par>
                                <p:cTn id="57" presetID="53" presetClass="exit" presetSubtype="32" fill="hold" nodeType="afterEffect">
                                  <p:stCondLst>
                                    <p:cond delay="0"/>
                                  </p:stCondLst>
                                  <p:childTnLst>
                                    <p:anim calcmode="lin" valueType="num">
                                      <p:cBhvr>
                                        <p:cTn id="58" dur="1000"/>
                                        <p:tgtEl>
                                          <p:spTgt spid="55"/>
                                        </p:tgtEl>
                                        <p:attrNameLst>
                                          <p:attrName>ppt_w</p:attrName>
                                        </p:attrNameLst>
                                      </p:cBhvr>
                                      <p:tavLst>
                                        <p:tav tm="0">
                                          <p:val>
                                            <p:strVal val="ppt_w"/>
                                          </p:val>
                                        </p:tav>
                                        <p:tav tm="100000">
                                          <p:val>
                                            <p:fltVal val="0"/>
                                          </p:val>
                                        </p:tav>
                                      </p:tavLst>
                                    </p:anim>
                                    <p:anim calcmode="lin" valueType="num">
                                      <p:cBhvr>
                                        <p:cTn id="59" dur="1000"/>
                                        <p:tgtEl>
                                          <p:spTgt spid="55"/>
                                        </p:tgtEl>
                                        <p:attrNameLst>
                                          <p:attrName>ppt_h</p:attrName>
                                        </p:attrNameLst>
                                      </p:cBhvr>
                                      <p:tavLst>
                                        <p:tav tm="0">
                                          <p:val>
                                            <p:strVal val="ppt_h"/>
                                          </p:val>
                                        </p:tav>
                                        <p:tav tm="100000">
                                          <p:val>
                                            <p:fltVal val="0"/>
                                          </p:val>
                                        </p:tav>
                                      </p:tavLst>
                                    </p:anim>
                                    <p:animEffect transition="out" filter="fade">
                                      <p:cBhvr>
                                        <p:cTn id="60" dur="1000"/>
                                        <p:tgtEl>
                                          <p:spTgt spid="55"/>
                                        </p:tgtEl>
                                      </p:cBhvr>
                                    </p:animEffect>
                                    <p:set>
                                      <p:cBhvr>
                                        <p:cTn id="61" dur="1" fill="hold">
                                          <p:stCondLst>
                                            <p:cond delay="9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62" restart="whenNotActive" fill="hold" evtFilter="cancelBubble" nodeType="interactiveSeq">
                <p:stCondLst>
                  <p:cond evt="onClick" delay="0">
                    <p:tgtEl>
                      <p:spTgt spid="65"/>
                    </p:tgtEl>
                  </p:cond>
                </p:stCondLst>
                <p:endSync evt="end" delay="0">
                  <p:rtn val="all"/>
                </p:endSync>
                <p:childTnLst>
                  <p:par>
                    <p:cTn id="63" fill="hold">
                      <p:stCondLst>
                        <p:cond delay="0"/>
                      </p:stCondLst>
                      <p:childTnLst>
                        <p:par>
                          <p:cTn id="64" fill="hold">
                            <p:stCondLst>
                              <p:cond delay="0"/>
                            </p:stCondLst>
                            <p:childTnLst>
                              <p:par>
                                <p:cTn id="65" presetID="64" presetClass="path" presetSubtype="0" accel="10000" fill="hold" nodeType="clickEffect">
                                  <p:stCondLst>
                                    <p:cond delay="0"/>
                                  </p:stCondLst>
                                  <p:childTnLst>
                                    <p:animMotion origin="layout" path="M -3.88889E-6 -1.11111E-6 L 0.03924 -0.10972 " pathEditMode="relative" rAng="0" ptsTypes="AA">
                                      <p:cBhvr>
                                        <p:cTn id="66" dur="2000" fill="hold"/>
                                        <p:tgtEl>
                                          <p:spTgt spid="65"/>
                                        </p:tgtEl>
                                        <p:attrNameLst>
                                          <p:attrName>ppt_x</p:attrName>
                                          <p:attrName>ppt_y</p:attrName>
                                        </p:attrNameLst>
                                      </p:cBhvr>
                                      <p:rCtr x="1962" y="-5486"/>
                                    </p:animMotion>
                                  </p:childTnLst>
                                </p:cTn>
                              </p:par>
                            </p:childTnLst>
                          </p:cTn>
                        </p:par>
                        <p:par>
                          <p:cTn id="67" fill="hold">
                            <p:stCondLst>
                              <p:cond delay="2000"/>
                            </p:stCondLst>
                            <p:childTnLst>
                              <p:par>
                                <p:cTn id="68" presetID="53" presetClass="exit" presetSubtype="32" fill="hold" nodeType="afterEffect">
                                  <p:stCondLst>
                                    <p:cond delay="0"/>
                                  </p:stCondLst>
                                  <p:childTnLst>
                                    <p:anim calcmode="lin" valueType="num">
                                      <p:cBhvr>
                                        <p:cTn id="69" dur="500"/>
                                        <p:tgtEl>
                                          <p:spTgt spid="65"/>
                                        </p:tgtEl>
                                        <p:attrNameLst>
                                          <p:attrName>ppt_w</p:attrName>
                                        </p:attrNameLst>
                                      </p:cBhvr>
                                      <p:tavLst>
                                        <p:tav tm="0">
                                          <p:val>
                                            <p:strVal val="ppt_w"/>
                                          </p:val>
                                        </p:tav>
                                        <p:tav tm="100000">
                                          <p:val>
                                            <p:fltVal val="0"/>
                                          </p:val>
                                        </p:tav>
                                      </p:tavLst>
                                    </p:anim>
                                    <p:anim calcmode="lin" valueType="num">
                                      <p:cBhvr>
                                        <p:cTn id="70" dur="500"/>
                                        <p:tgtEl>
                                          <p:spTgt spid="65"/>
                                        </p:tgtEl>
                                        <p:attrNameLst>
                                          <p:attrName>ppt_h</p:attrName>
                                        </p:attrNameLst>
                                      </p:cBhvr>
                                      <p:tavLst>
                                        <p:tav tm="0">
                                          <p:val>
                                            <p:strVal val="ppt_h"/>
                                          </p:val>
                                        </p:tav>
                                        <p:tav tm="100000">
                                          <p:val>
                                            <p:fltVal val="0"/>
                                          </p:val>
                                        </p:tav>
                                      </p:tavLst>
                                    </p:anim>
                                    <p:animEffect transition="out" filter="fade">
                                      <p:cBhvr>
                                        <p:cTn id="71" dur="500"/>
                                        <p:tgtEl>
                                          <p:spTgt spid="65"/>
                                        </p:tgtEl>
                                      </p:cBhvr>
                                    </p:animEffect>
                                    <p:set>
                                      <p:cBhvr>
                                        <p:cTn id="72" dur="1" fill="hold">
                                          <p:stCondLst>
                                            <p:cond delay="4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65"/>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4473"/>
            <a:ext cx="10972800" cy="1143000"/>
          </a:xfrm>
        </p:spPr>
        <p:txBody>
          <a:bodyPr/>
          <a:lstStyle/>
          <a:p>
            <a:r>
              <a:rPr lang="en-US">
                <a:latin typeface="Arial-Rounded" panose="020B0500000000000000" pitchFamily="34" charset="0"/>
                <a:cs typeface="Arial-Rounded" panose="020B0500000000000000" pitchFamily="34" charset="0"/>
              </a:rPr>
              <a:t>Chọn nội dung phù hợp với mỗi đoạn bài đọc</a:t>
            </a:r>
          </a:p>
        </p:txBody>
      </p:sp>
      <p:pic>
        <p:nvPicPr>
          <p:cNvPr id="11" name="Content Placeholder 10" descr="logo"/>
          <p:cNvPicPr>
            <a:picLocks noGrp="1" noChangeAspect="1"/>
          </p:cNvPicPr>
          <p:nvPr>
            <p:ph sz="half" idx="2"/>
          </p:nvPr>
        </p:nvPicPr>
        <p:blipFill>
          <a:blip r:embed="rId4"/>
          <a:stretch>
            <a:fillRect/>
          </a:stretch>
        </p:blipFill>
        <p:spPr>
          <a:xfrm>
            <a:off x="10654665" y="-182880"/>
            <a:ext cx="1656080" cy="1691640"/>
          </a:xfrm>
          <a:prstGeom prst="rect">
            <a:avLst/>
          </a:prstGeom>
        </p:spPr>
      </p:pic>
      <p:pic>
        <p:nvPicPr>
          <p:cNvPr id="4" name="Content Placeholder 3"/>
          <p:cNvPicPr>
            <a:picLocks noGrp="1" noChangeAspect="1"/>
          </p:cNvPicPr>
          <p:nvPr>
            <p:ph idx="1"/>
          </p:nvPr>
        </p:nvPicPr>
        <p:blipFill>
          <a:blip r:embed="rId5"/>
          <a:stretch>
            <a:fillRect/>
          </a:stretch>
        </p:blipFill>
        <p:spPr>
          <a:xfrm>
            <a:off x="2372995" y="1918335"/>
            <a:ext cx="7728585" cy="3026410"/>
          </a:xfrm>
          <a:prstGeom prst="rect">
            <a:avLst/>
          </a:prstGeom>
        </p:spPr>
      </p:pic>
      <p:cxnSp>
        <p:nvCxnSpPr>
          <p:cNvPr id="5" name="Straight Arrow Connector 4"/>
          <p:cNvCxnSpPr/>
          <p:nvPr/>
        </p:nvCxnSpPr>
        <p:spPr>
          <a:xfrm>
            <a:off x="4178300" y="2449830"/>
            <a:ext cx="882650" cy="149098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6" name="Straight Arrow Connector 5"/>
          <p:cNvCxnSpPr/>
          <p:nvPr/>
        </p:nvCxnSpPr>
        <p:spPr>
          <a:xfrm>
            <a:off x="4147820" y="3200400"/>
            <a:ext cx="923290" cy="140970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7" name="Straight Arrow Connector 6"/>
          <p:cNvCxnSpPr/>
          <p:nvPr/>
        </p:nvCxnSpPr>
        <p:spPr>
          <a:xfrm flipV="1">
            <a:off x="4157980" y="2459990"/>
            <a:ext cx="923290" cy="150114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cxnSp>
        <p:nvCxnSpPr>
          <p:cNvPr id="8" name="Straight Arrow Connector 7"/>
          <p:cNvCxnSpPr/>
          <p:nvPr/>
        </p:nvCxnSpPr>
        <p:spPr>
          <a:xfrm flipV="1">
            <a:off x="4168140" y="3149600"/>
            <a:ext cx="882650" cy="1521460"/>
          </a:xfrm>
          <a:prstGeom prst="straightConnector1">
            <a:avLst/>
          </a:prstGeom>
          <a:ln>
            <a:tailEnd type="arrow" w="med" len="med"/>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blinds(horizontal)">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linds(horizontal)">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blinds(horizontal)">
                                      <p:cBhvr>
                                        <p:cTn id="3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atin typeface="Arial-Rounded" panose="020B0500000000000000" pitchFamily="34" charset="0"/>
                <a:cs typeface="Arial-Rounded" panose="020B0500000000000000" pitchFamily="34" charset="0"/>
              </a:rPr>
              <a:t>1. Từ ngữ chỉ đặc điểm của khối lê-gô:</a:t>
            </a:r>
          </a:p>
        </p:txBody>
      </p:sp>
      <p:sp>
        <p:nvSpPr>
          <p:cNvPr id="3" name="Content Placeholder 2"/>
          <p:cNvSpPr>
            <a:spLocks noGrp="1"/>
          </p:cNvSpPr>
          <p:nvPr>
            <p:ph idx="1"/>
          </p:nvPr>
        </p:nvSpPr>
        <p:spPr>
          <a:xfrm>
            <a:off x="609600" y="1600200"/>
            <a:ext cx="10972800" cy="955675"/>
          </a:xfrm>
        </p:spPr>
        <p:txBody>
          <a:bodyPr/>
          <a:lstStyle/>
          <a:p>
            <a:pPr marL="0" indent="0" algn="ctr">
              <a:buNone/>
            </a:pPr>
            <a:r>
              <a:rPr lang="en-US">
                <a:latin typeface="Arial-Rounded" panose="020B0500000000000000" pitchFamily="34" charset="0"/>
                <a:cs typeface="Arial-Rounded" panose="020B0500000000000000" pitchFamily="34" charset="0"/>
              </a:rPr>
              <a:t>Đầy màu sắc, xinh xắn, hình viên gạch..</a:t>
            </a:r>
          </a:p>
        </p:txBody>
      </p:sp>
      <p:sp>
        <p:nvSpPr>
          <p:cNvPr id="4" name="Content Placeholder 2"/>
          <p:cNvSpPr>
            <a:spLocks noGrp="1"/>
          </p:cNvSpPr>
          <p:nvPr/>
        </p:nvSpPr>
        <p:spPr>
          <a:xfrm>
            <a:off x="1329055" y="2950845"/>
            <a:ext cx="10972800" cy="9556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en-US" sz="4800">
                <a:latin typeface="Arial-Rounded" panose="020B0500000000000000" pitchFamily="34" charset="0"/>
                <a:cs typeface="Arial-Rounded" panose="020B0500000000000000" pitchFamily="34" charset="0"/>
              </a:rPr>
              <a:t>2. Đặt câu với từ ngữ vừa tìm được</a:t>
            </a:r>
          </a:p>
        </p:txBody>
      </p:sp>
      <p:sp>
        <p:nvSpPr>
          <p:cNvPr id="5" name="Content Placeholder 2"/>
          <p:cNvSpPr>
            <a:spLocks noGrp="1"/>
          </p:cNvSpPr>
          <p:nvPr/>
        </p:nvSpPr>
        <p:spPr>
          <a:xfrm>
            <a:off x="731520" y="4044950"/>
            <a:ext cx="10972800" cy="95567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a:latin typeface="Arial-Rounded" panose="020B0500000000000000" pitchFamily="34" charset="0"/>
                <a:cs typeface="Arial-Rounded" panose="020B0500000000000000" pitchFamily="34" charset="0"/>
              </a:rPr>
              <a:t>Vườn hoa nhà em đầy màu sắc.</a:t>
            </a:r>
          </a:p>
        </p:txBody>
      </p:sp>
      <p:pic>
        <p:nvPicPr>
          <p:cNvPr id="11" name="Content Placeholder 10" descr="logo"/>
          <p:cNvPicPr>
            <a:picLocks noGrp="1" noChangeAspect="1"/>
          </p:cNvPicPr>
          <p:nvPr>
            <p:ph sz="half" idx="2"/>
          </p:nvPr>
        </p:nvPicPr>
        <p:blipFill>
          <a:blip r:embed="rId4"/>
          <a:stretch>
            <a:fillRect/>
          </a:stretch>
        </p:blipFill>
        <p:spPr>
          <a:xfrm>
            <a:off x="10370185" y="-213360"/>
            <a:ext cx="1656080" cy="1691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checkerboard(across)">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checkerboard(across)">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256453" y="141287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3</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algn="ctr"/>
            <a:r>
              <a:rPr lang="en-US" sz="6000" b="1" cap="none" spc="0" dirty="0">
                <a:ln w="22225">
                  <a:solidFill>
                    <a:schemeClr val="accent2"/>
                  </a:solidFill>
                  <a:prstDash val="solid"/>
                </a:ln>
                <a:solidFill>
                  <a:schemeClr val="accent2">
                    <a:lumMod val="40000"/>
                    <a:lumOff val="60000"/>
                  </a:schemeClr>
                </a:solidFill>
                <a:effectLst/>
                <a:latin typeface="Times New Roman" panose="02020603050405020304" pitchFamily="18" charset="0"/>
                <a:cs typeface="Times New Roman" panose="02020603050405020304" pitchFamily="18" charset="0"/>
              </a:rPr>
              <a:t>Viết</a:t>
            </a:r>
          </a:p>
        </p:txBody>
      </p:sp>
    </p:spTree>
  </p:cSld>
  <p:clrMapOvr>
    <a:masterClrMapping/>
  </p:clrMapOvr>
  <p:transition advClick="0"/>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365125"/>
            <a:ext cx="10515600" cy="1325563"/>
          </a:xfrm>
          <a:prstGeom prst="rect">
            <a:avLst/>
          </a:prstGeom>
          <a:solidFill>
            <a:srgbClr val="FFFFFF"/>
          </a:solidFill>
          <a:ln>
            <a:solidFill>
              <a:srgbClr val="000000"/>
            </a:solidFill>
            <a:miter/>
          </a:ln>
        </p:spPr>
        <p:txBody>
          <a:bodyPr anchor="ctr" anchorCtr="0"/>
          <a:lstStyle/>
          <a:p>
            <a:pPr eaLnBrk="1" hangingPunct="1"/>
            <a:endParaRPr dirty="0"/>
          </a:p>
        </p:txBody>
      </p:sp>
      <p:sp>
        <p:nvSpPr>
          <p:cNvPr id="5" name="Rectangle 4"/>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mn-ea"/>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FFFFFF"/>
              </a:solidFill>
              <a:effectLst/>
              <a:uLnTx/>
              <a:uFillTx/>
              <a:latin typeface="Calibri" panose="020F0502020204030204" charset="0"/>
              <a:ea typeface="+mn-ea"/>
              <a:cs typeface="+mn-cs"/>
            </a:endParaRPr>
          </a:p>
        </p:txBody>
      </p:sp>
      <p:pic>
        <p:nvPicPr>
          <p:cNvPr id="8" name="Picture 7"/>
          <p:cNvPicPr>
            <a:picLocks noChangeAspect="1" noChangeArrowheads="1"/>
          </p:cNvPicPr>
          <p:nvPr/>
        </p:nvPicPr>
        <p:blipFill rotWithShape="1">
          <a:blip r:embed="rId3">
            <a:duotone>
              <a:schemeClr val="accent1">
                <a:shade val="45000"/>
                <a:satMod val="135000"/>
              </a:schemeClr>
              <a:prstClr val="white"/>
            </a:duotone>
          </a:blip>
          <a:srcRect b="9759"/>
          <a:stretch>
            <a:fillRect/>
          </a:stretch>
        </p:blipFill>
        <p:spPr bwMode="auto">
          <a:xfrm>
            <a:off x="114300" y="1955165"/>
            <a:ext cx="12077700" cy="3333750"/>
          </a:xfrm>
          <a:prstGeom prst="rect">
            <a:avLst/>
          </a:prstGeom>
          <a:noFill/>
          <a:ln>
            <a:noFill/>
          </a:ln>
        </p:spPr>
      </p:pic>
      <p:sp>
        <p:nvSpPr>
          <p:cNvPr id="19462" name="TextBox 8"/>
          <p:cNvSpPr txBox="1"/>
          <p:nvPr/>
        </p:nvSpPr>
        <p:spPr>
          <a:xfrm>
            <a:off x="0" y="2217420"/>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Tớ rất thích các đồ chơi truyền thống như diều, chong </a:t>
            </a:r>
          </a:p>
        </p:txBody>
      </p:sp>
      <p:sp>
        <p:nvSpPr>
          <p:cNvPr id="2" name="Rounded Rectangle 1"/>
          <p:cNvSpPr/>
          <p:nvPr/>
        </p:nvSpPr>
        <p:spPr>
          <a:xfrm>
            <a:off x="4220210" y="786765"/>
            <a:ext cx="3751580" cy="75311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a:ln>
                  <a:noFill/>
                </a:ln>
                <a:solidFill>
                  <a:prstClr val="white"/>
                </a:solidFill>
                <a:effectLst/>
                <a:uLnTx/>
                <a:uFillTx/>
                <a:latin typeface="Arial-Rounded" panose="020B0500000000000000" pitchFamily="34" charset="0"/>
                <a:ea typeface="+mn-ea"/>
                <a:cs typeface="Arial-Rounded" panose="020B0500000000000000" pitchFamily="34" charset="0"/>
              </a:rPr>
              <a:t>Đồ chơi yêu thích</a:t>
            </a:r>
          </a:p>
        </p:txBody>
      </p:sp>
      <p:sp>
        <p:nvSpPr>
          <p:cNvPr id="3" name="Text Box 2"/>
          <p:cNvSpPr txBox="1"/>
          <p:nvPr/>
        </p:nvSpPr>
        <p:spPr>
          <a:xfrm rot="1140000">
            <a:off x="1310640" y="2710815"/>
            <a:ext cx="311785" cy="229870"/>
          </a:xfrm>
          <a:prstGeom prst="rect">
            <a:avLst/>
          </a:prstGeom>
          <a:noFill/>
        </p:spPr>
        <p:txBody>
          <a:bodyPr wrap="square" rtlCol="0">
            <a:spAutoFit/>
          </a:bodyPr>
          <a:lstStyle/>
          <a:p>
            <a:r>
              <a:rPr lang="en-US" sz="900" b="1">
                <a:solidFill>
                  <a:schemeClr val="accent1"/>
                </a:solidFill>
                <a:effectLst>
                  <a:outerShdw blurRad="38100" dist="25400" dir="5400000" algn="ctr" rotWithShape="0">
                    <a:srgbClr val="6E747A">
                      <a:alpha val="43000"/>
                    </a:srgbClr>
                  </a:outerShdw>
                </a:effectLst>
              </a:rPr>
              <a:t>/</a:t>
            </a:r>
          </a:p>
        </p:txBody>
      </p:sp>
      <p:sp>
        <p:nvSpPr>
          <p:cNvPr id="4" name="TextBox 8"/>
          <p:cNvSpPr txBox="1"/>
          <p:nvPr/>
        </p:nvSpPr>
        <p:spPr>
          <a:xfrm>
            <a:off x="114300" y="298513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chóng, đèn ông sao. Tớ cũng thích các đồ chơi hiện đại</a:t>
            </a:r>
          </a:p>
        </p:txBody>
      </p:sp>
      <p:sp>
        <p:nvSpPr>
          <p:cNvPr id="6" name="TextBox 8"/>
          <p:cNvSpPr txBox="1"/>
          <p:nvPr/>
        </p:nvSpPr>
        <p:spPr>
          <a:xfrm>
            <a:off x="114300" y="3747135"/>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như lê-gô, ô tô điều khiển từ xa, siêu nhân. Đồ chơi</a:t>
            </a:r>
          </a:p>
        </p:txBody>
      </p:sp>
      <p:sp>
        <p:nvSpPr>
          <p:cNvPr id="7" name="TextBox 8"/>
          <p:cNvSpPr txBox="1"/>
          <p:nvPr/>
        </p:nvSpPr>
        <p:spPr>
          <a:xfrm>
            <a:off x="114300" y="4453890"/>
            <a:ext cx="12651740" cy="706755"/>
          </a:xfrm>
          <a:prstGeom prst="rect">
            <a:avLst/>
          </a:prstGeom>
          <a:noFill/>
          <a:ln w="9525">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en-US" sz="4000" b="1" i="0" u="none" strike="noStrike" kern="1200" cap="none" spc="0" normalizeH="0" baseline="0" noProof="0" dirty="0">
                <a:ln>
                  <a:noFill/>
                </a:ln>
                <a:solidFill>
                  <a:srgbClr val="0000FF"/>
                </a:solidFill>
                <a:effectLst/>
                <a:uLnTx/>
                <a:uFillTx/>
                <a:latin typeface="HP001 4 hàng" panose="020B0603050302020204" pitchFamily="34" charset="0"/>
                <a:ea typeface="+mn-ea"/>
                <a:cs typeface="+mn-cs"/>
              </a:rPr>
              <a:t>nào tớ cũng giữ gìn cẩn thận.</a:t>
            </a:r>
          </a:p>
        </p:txBody>
      </p:sp>
      <p:pic>
        <p:nvPicPr>
          <p:cNvPr id="21" name="Content Placeholder 20" descr="logo"/>
          <p:cNvPicPr>
            <a:picLocks noGrp="1" noChangeAspect="1"/>
          </p:cNvPicPr>
          <p:nvPr>
            <p:ph idx="1"/>
          </p:nvPr>
        </p:nvPicPr>
        <p:blipFill>
          <a:blip r:embed="rId4"/>
          <a:stretch>
            <a:fillRect/>
          </a:stretch>
        </p:blipFill>
        <p:spPr>
          <a:xfrm>
            <a:off x="10649585" y="-2540"/>
            <a:ext cx="1542415" cy="1542415"/>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checkerboard(across)">
                                      <p:cBhvr>
                                        <p:cTn id="7" dur="500"/>
                                        <p:tgtEl>
                                          <p:spTgt spid="1946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2" grpId="1"/>
      <p:bldP spid="4" grpId="0"/>
      <p:bldP spid="4" grpId="1"/>
      <p:bldP spid="6" grpId="0"/>
      <p:bldP spid="6" grpId="1"/>
      <p:bldP spid="7" grpId="0"/>
      <p:bldP spid="7" grpId="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endParaRPr lang="en-US"/>
          </a:p>
        </p:txBody>
      </p:sp>
      <p:sp>
        <p:nvSpPr>
          <p:cNvPr id="4" name="Text Box 3"/>
          <p:cNvSpPr txBox="1"/>
          <p:nvPr/>
        </p:nvSpPr>
        <p:spPr>
          <a:xfrm>
            <a:off x="2042160" y="490220"/>
            <a:ext cx="8357235" cy="583565"/>
          </a:xfrm>
          <a:prstGeom prst="rect">
            <a:avLst/>
          </a:prstGeom>
          <a:noFill/>
        </p:spPr>
        <p:txBody>
          <a:bodyPr wrap="square" rtlCol="0">
            <a:spAutoFit/>
          </a:bodyPr>
          <a:lstStyle/>
          <a:p>
            <a:r>
              <a:rPr lang="en-US" sz="3200">
                <a:latin typeface="Arial-Rounded" panose="020B0500000000000000" pitchFamily="34" charset="0"/>
                <a:cs typeface="Arial-Rounded" panose="020B0500000000000000" pitchFamily="34" charset="0"/>
              </a:rPr>
              <a:t> 2. Chọn ng hoặc ngh thay cho ô vuông</a:t>
            </a:r>
          </a:p>
        </p:txBody>
      </p:sp>
      <p:pic>
        <p:nvPicPr>
          <p:cNvPr id="6" name="Picture 5"/>
          <p:cNvPicPr>
            <a:picLocks noChangeAspect="1"/>
          </p:cNvPicPr>
          <p:nvPr/>
        </p:nvPicPr>
        <p:blipFill>
          <a:blip r:embed="rId4"/>
          <a:stretch>
            <a:fillRect/>
          </a:stretch>
        </p:blipFill>
        <p:spPr>
          <a:xfrm>
            <a:off x="1400175" y="2377440"/>
            <a:ext cx="9789795" cy="2507615"/>
          </a:xfrm>
          <a:prstGeom prst="rect">
            <a:avLst/>
          </a:prstGeom>
        </p:spPr>
      </p:pic>
      <p:sp>
        <p:nvSpPr>
          <p:cNvPr id="8" name="Rounded Rectangle 7"/>
          <p:cNvSpPr/>
          <p:nvPr/>
        </p:nvSpPr>
        <p:spPr>
          <a:xfrm>
            <a:off x="4213860" y="2073275"/>
            <a:ext cx="58737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a:t>
            </a:r>
          </a:p>
        </p:txBody>
      </p:sp>
      <p:sp>
        <p:nvSpPr>
          <p:cNvPr id="9" name="Rounded Rectangle 8"/>
          <p:cNvSpPr/>
          <p:nvPr/>
        </p:nvSpPr>
        <p:spPr>
          <a:xfrm>
            <a:off x="5370195" y="2073275"/>
            <a:ext cx="66865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ngh</a:t>
            </a:r>
          </a:p>
        </p:txBody>
      </p:sp>
      <p:sp>
        <p:nvSpPr>
          <p:cNvPr id="10" name="Rounded Rectangle 9"/>
          <p:cNvSpPr/>
          <p:nvPr/>
        </p:nvSpPr>
        <p:spPr>
          <a:xfrm>
            <a:off x="1891030" y="3479165"/>
            <a:ext cx="66865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a:t>
            </a:r>
          </a:p>
        </p:txBody>
      </p:sp>
      <p:sp>
        <p:nvSpPr>
          <p:cNvPr id="11" name="Rounded Rectangle 10"/>
          <p:cNvSpPr/>
          <p:nvPr/>
        </p:nvSpPr>
        <p:spPr>
          <a:xfrm>
            <a:off x="5623560" y="3418205"/>
            <a:ext cx="66865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a:t>
            </a:r>
          </a:p>
        </p:txBody>
      </p:sp>
      <p:sp>
        <p:nvSpPr>
          <p:cNvPr id="12" name="Rounded Rectangle 11"/>
          <p:cNvSpPr/>
          <p:nvPr/>
        </p:nvSpPr>
        <p:spPr>
          <a:xfrm>
            <a:off x="5278755" y="4117975"/>
            <a:ext cx="66865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a:t>
            </a:r>
          </a:p>
        </p:txBody>
      </p:sp>
      <p:sp>
        <p:nvSpPr>
          <p:cNvPr id="13" name="Rounded Rectangle 12"/>
          <p:cNvSpPr/>
          <p:nvPr/>
        </p:nvSpPr>
        <p:spPr>
          <a:xfrm>
            <a:off x="6038850" y="4148455"/>
            <a:ext cx="668655" cy="3041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a:latin typeface="Arial-Rounded" panose="020B0500000000000000" pitchFamily="34" charset="0"/>
                <a:cs typeface="Arial-Rounded" panose="020B0500000000000000" pitchFamily="34" charset="0"/>
              </a:rPr>
              <a:t>ngh</a:t>
            </a:r>
          </a:p>
        </p:txBody>
      </p:sp>
      <p:pic>
        <p:nvPicPr>
          <p:cNvPr id="21" name="Content Placeholder 20" descr="logo"/>
          <p:cNvPicPr>
            <a:picLocks noGrp="1" noChangeAspect="1"/>
          </p:cNvPicPr>
          <p:nvPr>
            <p:ph sz="half" idx="2"/>
          </p:nvPr>
        </p:nvPicPr>
        <p:blipFill>
          <a:blip r:embed="rId5"/>
          <a:stretch>
            <a:fillRect/>
          </a:stretch>
        </p:blipFill>
        <p:spPr>
          <a:xfrm>
            <a:off x="10015220" y="141605"/>
            <a:ext cx="1724660" cy="1724660"/>
          </a:xfrm>
          <a:prstGeom prst="rect">
            <a:avLst/>
          </a:prstGeom>
        </p:spPr>
      </p:pic>
      <p:sp>
        <p:nvSpPr>
          <p:cNvPr id="2" name="Content Placeholder 1"/>
          <p:cNvSpPr>
            <a:spLocks noGrp="1"/>
          </p:cNvSpPr>
          <p:nvPr>
            <p:ph sz="half" idx="1"/>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linds(horizont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linds(horizont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linds(horizont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blinds(horizontal)">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8" grpId="0" animBg="1"/>
      <p:bldP spid="8" grpId="1" animBg="1"/>
      <p:bldP spid="9" grpId="0" animBg="1"/>
      <p:bldP spid="9" grpId="1" animBg="1"/>
      <p:bldP spid="10" grpId="0" bldLvl="0" animBg="1"/>
      <p:bldP spid="10" grpId="1" animBg="1"/>
      <p:bldP spid="11" grpId="0" bldLvl="0" animBg="1"/>
      <p:bldP spid="11" grpId="1" animBg="1"/>
      <p:bldP spid="12" grpId="0" bldLvl="0" animBg="1"/>
      <p:bldP spid="12" grpId="1" animBg="1"/>
      <p:bldP spid="13" grpId="0" bldLvl="0" animBg="1"/>
      <p:bldP spid="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 Box 3"/>
          <p:cNvSpPr txBox="1"/>
          <p:nvPr/>
        </p:nvSpPr>
        <p:spPr>
          <a:xfrm>
            <a:off x="2042160" y="490220"/>
            <a:ext cx="835723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3.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Chọn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hoặc</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b</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pic>
        <p:nvPicPr>
          <p:cNvPr id="21" name="Content Placeholder 20" descr="logo"/>
          <p:cNvPicPr>
            <a:picLocks noGrp="1" noChangeAspect="1"/>
          </p:cNvPicPr>
          <p:nvPr>
            <p:ph sz="half" idx="2"/>
          </p:nvPr>
        </p:nvPicPr>
        <p:blipFill>
          <a:blip r:embed="rId4"/>
          <a:stretch>
            <a:fillRect/>
          </a:stretch>
        </p:blipFill>
        <p:spPr>
          <a:xfrm>
            <a:off x="10015220" y="141605"/>
            <a:ext cx="1724660" cy="1724660"/>
          </a:xfrm>
          <a:prstGeom prst="rect">
            <a:avLst/>
          </a:prstGeom>
        </p:spPr>
      </p:pic>
      <p:sp>
        <p:nvSpPr>
          <p:cNvPr id="15" name="Text Box 3"/>
          <p:cNvSpPr txBox="1"/>
          <p:nvPr/>
        </p:nvSpPr>
        <p:spPr>
          <a:xfrm>
            <a:off x="958427" y="1242060"/>
            <a:ext cx="835723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a.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Chọn</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hoặc</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tr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thay</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cho</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ô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vuông</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sp>
        <p:nvSpPr>
          <p:cNvPr id="7" name="TextBox 6"/>
          <p:cNvSpPr txBox="1"/>
          <p:nvPr/>
        </p:nvSpPr>
        <p:spPr>
          <a:xfrm>
            <a:off x="1083733" y="2167467"/>
            <a:ext cx="8357235" cy="1323439"/>
          </a:xfrm>
          <a:prstGeom prst="rect">
            <a:avLst/>
          </a:prstGeom>
          <a:noFill/>
        </p:spPr>
        <p:txBody>
          <a:bodyPr wrap="square" rtlCol="0">
            <a:spAutoFit/>
          </a:bodyPr>
          <a:lstStyle/>
          <a:p>
            <a:r>
              <a:rPr lang="en-US" sz="4000" dirty="0" err="1">
                <a:latin typeface="Arial-Rounded" panose="020B0500000000000000" pitchFamily="34" charset="0"/>
                <a:ea typeface="Arial-Rounded" panose="020B0500000000000000" pitchFamily="34" charset="0"/>
                <a:cs typeface="Arial-Rounded" panose="020B0500000000000000" pitchFamily="34" charset="0"/>
              </a:rPr>
              <a:t>Trung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thu</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chung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sức</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chong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chóng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trong</a:t>
            </a:r>
            <a:r>
              <a:rPr lang="en-US" sz="4000" dirty="0">
                <a:latin typeface="Arial-Rounded" panose="020B0500000000000000" pitchFamily="34" charset="0"/>
                <a:ea typeface="Arial-Rounded" panose="020B0500000000000000" pitchFamily="34" charset="0"/>
                <a:cs typeface="Arial-Rounded" panose="020B0500000000000000" pitchFamily="34" charset="0"/>
              </a:rPr>
              <a:t> </a:t>
            </a:r>
            <a:r>
              <a:rPr lang="en-US" sz="4000" dirty="0" err="1">
                <a:latin typeface="Arial-Rounded" panose="020B0500000000000000" pitchFamily="34" charset="0"/>
                <a:ea typeface="Arial-Rounded" panose="020B0500000000000000" pitchFamily="34" charset="0"/>
                <a:cs typeface="Arial-Rounded" panose="020B0500000000000000" pitchFamily="34" charset="0"/>
              </a:rPr>
              <a:t>xanh</a:t>
            </a:r>
            <a:endParaRPr lang="en-US" sz="40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Content Placeholder 8" descr="0083"/>
          <p:cNvPicPr>
            <a:picLocks noChangeAspect="1"/>
          </p:cNvPicPr>
          <p:nvPr/>
        </p:nvPicPr>
        <p:blipFill>
          <a:blip r:embed="rId5"/>
          <a:stretch>
            <a:fillRect/>
          </a:stretch>
        </p:blipFill>
        <p:spPr>
          <a:xfrm>
            <a:off x="1180253" y="2266244"/>
            <a:ext cx="319361" cy="477807"/>
          </a:xfrm>
          <a:prstGeom prst="rect">
            <a:avLst/>
          </a:prstGeom>
        </p:spPr>
      </p:pic>
      <p:pic>
        <p:nvPicPr>
          <p:cNvPr id="18" name="Content Placeholder 8" descr="0083"/>
          <p:cNvPicPr>
            <a:picLocks noChangeAspect="1"/>
          </p:cNvPicPr>
          <p:nvPr/>
        </p:nvPicPr>
        <p:blipFill>
          <a:blip r:embed="rId5"/>
          <a:stretch>
            <a:fillRect/>
          </a:stretch>
        </p:blipFill>
        <p:spPr>
          <a:xfrm>
            <a:off x="5294490" y="2266244"/>
            <a:ext cx="438458" cy="477807"/>
          </a:xfrm>
          <a:prstGeom prst="rect">
            <a:avLst/>
          </a:prstGeom>
        </p:spPr>
      </p:pic>
      <p:pic>
        <p:nvPicPr>
          <p:cNvPr id="19" name="Content Placeholder 8" descr="0083"/>
          <p:cNvPicPr>
            <a:picLocks noChangeAspect="1"/>
          </p:cNvPicPr>
          <p:nvPr/>
        </p:nvPicPr>
        <p:blipFill>
          <a:blip r:embed="rId5"/>
          <a:stretch>
            <a:fillRect/>
          </a:stretch>
        </p:blipFill>
        <p:spPr>
          <a:xfrm>
            <a:off x="1180253" y="2919307"/>
            <a:ext cx="438458" cy="477807"/>
          </a:xfrm>
          <a:prstGeom prst="rect">
            <a:avLst/>
          </a:prstGeom>
        </p:spPr>
      </p:pic>
      <p:pic>
        <p:nvPicPr>
          <p:cNvPr id="20" name="Content Placeholder 8" descr="0083"/>
          <p:cNvPicPr>
            <a:picLocks noChangeAspect="1"/>
          </p:cNvPicPr>
          <p:nvPr/>
        </p:nvPicPr>
        <p:blipFill>
          <a:blip r:embed="rId5"/>
          <a:stretch>
            <a:fillRect/>
          </a:stretch>
        </p:blipFill>
        <p:spPr>
          <a:xfrm>
            <a:off x="5262350" y="2951193"/>
            <a:ext cx="438458" cy="477807"/>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xit" presetSubtype="12" fill="hold" nodeType="clickEffect">
                                  <p:stCondLst>
                                    <p:cond delay="0"/>
                                  </p:stCondLst>
                                  <p:childTnLst>
                                    <p:animEffect transition="out" filter="strips(downLeft)">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8" presetClass="exit" presetSubtype="12" fill="hold" nodeType="clickEffect">
                                  <p:stCondLst>
                                    <p:cond delay="0"/>
                                  </p:stCondLst>
                                  <p:childTnLst>
                                    <p:animEffect transition="out" filter="strips(downLeft)">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8" presetClass="exit" presetSubtype="12" fill="hold" nodeType="clickEffect">
                                  <p:stCondLst>
                                    <p:cond delay="0"/>
                                  </p:stCondLst>
                                  <p:childTnLst>
                                    <p:animEffect transition="out" filter="strips(downLeft)">
                                      <p:cBhvr>
                                        <p:cTn id="16" dur="500"/>
                                        <p:tgtEl>
                                          <p:spTgt spid="19"/>
                                        </p:tgtEl>
                                      </p:cBhvr>
                                    </p:animEffect>
                                    <p:set>
                                      <p:cBhvr>
                                        <p:cTn id="17" dur="1" fill="hold">
                                          <p:stCondLst>
                                            <p:cond delay="499"/>
                                          </p:stCondLst>
                                        </p:cTn>
                                        <p:tgtEl>
                                          <p:spTgt spid="1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8" presetClass="exit" presetSubtype="12" fill="hold" nodeType="clickEffect">
                                  <p:stCondLst>
                                    <p:cond delay="0"/>
                                  </p:stCondLst>
                                  <p:childTnLst>
                                    <p:animEffect transition="out" filter="strips(downLeft)">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15" grpId="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Text Box 3"/>
          <p:cNvSpPr txBox="1"/>
          <p:nvPr/>
        </p:nvSpPr>
        <p:spPr>
          <a:xfrm>
            <a:off x="2042160" y="490220"/>
            <a:ext cx="835723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3.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Chọn</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hoặc</a:t>
            </a: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 b</a:t>
            </a:r>
          </a:p>
        </p:txBody>
      </p:sp>
      <p:pic>
        <p:nvPicPr>
          <p:cNvPr id="21" name="Content Placeholder 20" descr="logo"/>
          <p:cNvPicPr>
            <a:picLocks noGrp="1" noChangeAspect="1"/>
          </p:cNvPicPr>
          <p:nvPr>
            <p:ph sz="half" idx="2"/>
          </p:nvPr>
        </p:nvPicPr>
        <p:blipFill>
          <a:blip r:embed="rId4"/>
          <a:stretch>
            <a:fillRect/>
          </a:stretch>
        </p:blipFill>
        <p:spPr>
          <a:xfrm>
            <a:off x="10015220" y="141605"/>
            <a:ext cx="1724660" cy="1724660"/>
          </a:xfrm>
          <a:prstGeom prst="rect">
            <a:avLst/>
          </a:prstGeom>
        </p:spPr>
      </p:pic>
      <p:sp>
        <p:nvSpPr>
          <p:cNvPr id="15" name="Text Box 3"/>
          <p:cNvSpPr txBox="1"/>
          <p:nvPr/>
        </p:nvSpPr>
        <p:spPr>
          <a:xfrm>
            <a:off x="958427" y="1242060"/>
            <a:ext cx="835723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rPr>
              <a:t>b. </a:t>
            </a:r>
            <a:r>
              <a:rPr kumimoji="0" lang="en-US" sz="3200" b="0" i="0" u="none" strike="noStrike" kern="1200" cap="none" spc="0" normalizeH="0" baseline="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Chọn</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uôn</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hay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uông</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thay</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cho</a:t>
            </a:r>
            <a:r>
              <a:rPr kumimoji="0" lang="en-US" sz="3200" b="0" i="0" u="none" strike="noStrike" kern="1200" cap="none" spc="0" normalizeH="0" noProof="0" dirty="0">
                <a:ln>
                  <a:noFill/>
                </a:ln>
                <a:solidFill>
                  <a:prstClr val="black"/>
                </a:solidFill>
                <a:effectLst/>
                <a:uLnTx/>
                <a:uFillTx/>
                <a:latin typeface="Arial-Rounded" panose="020B0500000000000000" pitchFamily="34" charset="0"/>
                <a:ea typeface="+mn-ea"/>
                <a:cs typeface="Arial-Rounded" panose="020B0500000000000000" pitchFamily="34" charset="0"/>
              </a:rPr>
              <a:t> ô </a:t>
            </a:r>
            <a:r>
              <a:rPr kumimoji="0" lang="en-US" sz="3200" b="0" i="0" u="none" strike="noStrike" kern="1200" cap="none" spc="0" normalizeH="0" noProof="0" dirty="0" err="1">
                <a:ln>
                  <a:noFill/>
                </a:ln>
                <a:solidFill>
                  <a:prstClr val="black"/>
                </a:solidFill>
                <a:effectLst/>
                <a:uLnTx/>
                <a:uFillTx/>
                <a:latin typeface="Arial-Rounded" panose="020B0500000000000000" pitchFamily="34" charset="0"/>
                <a:ea typeface="+mn-ea"/>
                <a:cs typeface="Arial-Rounded" panose="020B0500000000000000" pitchFamily="34" charset="0"/>
              </a:rPr>
              <a:t>vuông</a:t>
            </a:r>
            <a:endParaRPr kumimoji="0" lang="en-US" sz="3200" b="0" i="0" u="none" strike="noStrike" kern="1200" cap="none" spc="0" normalizeH="0" baseline="0" noProof="0" dirty="0">
              <a:ln>
                <a:noFill/>
              </a:ln>
              <a:solidFill>
                <a:prstClr val="black"/>
              </a:solidFill>
              <a:effectLst/>
              <a:uLnTx/>
              <a:uFillTx/>
              <a:latin typeface="Arial-Rounded" panose="020B0500000000000000" pitchFamily="34" charset="0"/>
              <a:ea typeface="+mn-ea"/>
              <a:cs typeface="Arial-Rounded" panose="020B0500000000000000" pitchFamily="34" charset="0"/>
            </a:endParaRPr>
          </a:p>
        </p:txBody>
      </p:sp>
      <p:pic>
        <p:nvPicPr>
          <p:cNvPr id="3" name="Picture 2"/>
          <p:cNvPicPr>
            <a:picLocks noChangeAspect="1"/>
          </p:cNvPicPr>
          <p:nvPr/>
        </p:nvPicPr>
        <p:blipFill>
          <a:blip r:embed="rId5"/>
          <a:stretch>
            <a:fillRect/>
          </a:stretch>
        </p:blipFill>
        <p:spPr>
          <a:xfrm>
            <a:off x="1576989" y="2139773"/>
            <a:ext cx="8357234" cy="3098271"/>
          </a:xfrm>
          <a:prstGeom prst="rect">
            <a:avLst/>
          </a:prstGeom>
        </p:spPr>
      </p:pic>
      <p:sp>
        <p:nvSpPr>
          <p:cNvPr id="5" name="Rectangle: Rounded Corners 4"/>
          <p:cNvSpPr/>
          <p:nvPr/>
        </p:nvSpPr>
        <p:spPr>
          <a:xfrm>
            <a:off x="2257778" y="4651022"/>
            <a:ext cx="1794933" cy="58702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Chuông</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gió</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Rounded Corners 12"/>
          <p:cNvSpPr/>
          <p:nvPr/>
        </p:nvSpPr>
        <p:spPr>
          <a:xfrm>
            <a:off x="5137044" y="4571999"/>
            <a:ext cx="2099134" cy="58702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Chuồn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choồn</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Rounded Corners 13"/>
          <p:cNvSpPr/>
          <p:nvPr/>
        </p:nvSpPr>
        <p:spPr>
          <a:xfrm>
            <a:off x="8038288" y="4571999"/>
            <a:ext cx="2099134" cy="58702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err="1">
                <a:latin typeface="Arial-Rounded" panose="020B0500000000000000" pitchFamily="34" charset="0"/>
                <a:ea typeface="Arial-Rounded" panose="020B0500000000000000" pitchFamily="34" charset="0"/>
                <a:cs typeface="Arial-Rounded" panose="020B0500000000000000" pitchFamily="34" charset="0"/>
              </a:rPr>
              <a:t>Cuộn</a:t>
            </a:r>
            <a:r>
              <a:rPr lang="en-US" sz="2400" dirty="0">
                <a:latin typeface="Arial-Rounded" panose="020B0500000000000000" pitchFamily="34" charset="0"/>
                <a:ea typeface="Arial-Rounded" panose="020B0500000000000000" pitchFamily="34" charset="0"/>
                <a:cs typeface="Arial-Rounded" panose="020B0500000000000000" pitchFamily="34" charset="0"/>
              </a:rPr>
              <a:t> </a:t>
            </a:r>
            <a:r>
              <a:rPr lang="en-US" sz="2400" dirty="0" err="1">
                <a:latin typeface="Arial-Rounded" panose="020B0500000000000000" pitchFamily="34" charset="0"/>
                <a:ea typeface="Arial-Rounded" panose="020B0500000000000000" pitchFamily="34" charset="0"/>
                <a:cs typeface="Arial-Rounded" panose="020B0500000000000000" pitchFamily="34" charset="0"/>
              </a:rPr>
              <a:t>chỉ</a:t>
            </a:r>
            <a:endParaRPr lang="en-US" sz="2400" dirty="0">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 grpId="0"/>
      <p:bldP spid="5" grpId="0" animBg="1"/>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493661" y="141287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 4</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Luyện</a:t>
            </a:r>
            <a:r>
              <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 </a:t>
            </a:r>
            <a:r>
              <a:rPr kumimoji="0" lang="en-US" sz="6000" b="1" i="0" u="none" strike="noStrike" kern="1200" cap="none" spc="0" normalizeH="0" baseline="0" noProof="0" dirty="0" err="1">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rPr>
              <a:t>tập</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advClick="0"/>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grpSp>
        <p:nvGrpSpPr>
          <p:cNvPr id="3" name="Group 2"/>
          <p:cNvGrpSpPr/>
          <p:nvPr/>
        </p:nvGrpSpPr>
        <p:grpSpPr>
          <a:xfrm>
            <a:off x="1981200" y="228600"/>
            <a:ext cx="8013679" cy="3455802"/>
            <a:chOff x="457199" y="228600"/>
            <a:chExt cx="8013679" cy="3455802"/>
          </a:xfrm>
        </p:grpSpPr>
        <p:pic>
          <p:nvPicPr>
            <p:cNvPr id="2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6596" y="228600"/>
              <a:ext cx="5898682" cy="306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19"/>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92610" l="36700" r="100000">
                          <a14:foregroundMark x1="52200" y1="51056" x2="55400" y2="69866"/>
                          <a14:foregroundMark x1="66900" y1="15643" x2="66700" y2="20345"/>
                          <a14:foregroundMark x1="72200" y1="14107" x2="75200" y2="21497"/>
                          <a14:foregroundMark x1="47400" y1="59789" x2="49000" y2="86084"/>
                          <a14:foregroundMark x1="43300" y1="63052" x2="46600" y2="86660"/>
                          <a14:foregroundMark x1="57500" y1="67083" x2="52600" y2="90307"/>
                        </a14:backgroundRemoval>
                      </a14:imgEffect>
                    </a14:imgLayer>
                  </a14:imgProps>
                </a:ext>
                <a:ext uri="{28A0092B-C50C-407E-A947-70E740481C1C}">
                  <a14:useLocalDpi xmlns:a14="http://schemas.microsoft.com/office/drawing/2010/main" val="0"/>
                </a:ext>
              </a:extLst>
            </a:blip>
            <a:srcRect l="36538" b="4406"/>
            <a:stretch>
              <a:fillRect/>
            </a:stretch>
          </p:blipFill>
          <p:spPr>
            <a:xfrm flipH="1">
              <a:off x="457199" y="1021245"/>
              <a:ext cx="1774259" cy="2663157"/>
            </a:xfrm>
            <a:prstGeom prst="rect">
              <a:avLst/>
            </a:prstGeom>
          </p:spPr>
        </p:pic>
        <p:pic>
          <p:nvPicPr>
            <p:cNvPr id="27" name="Picture 26"/>
            <p:cNvPicPr>
              <a:picLocks noChangeAspect="1"/>
            </p:cNvPicPr>
            <p:nvPr/>
          </p:nvPicPr>
          <p:blipFill rotWithShape="1">
            <a:blip r:embed="rId8">
              <a:extLst>
                <a:ext uri="{BEBA8EAE-BF5A-486C-A8C5-ECC9F3942E4B}">
                  <a14:imgProps xmlns:a14="http://schemas.microsoft.com/office/drawing/2010/main">
                    <a14:imgLayer r:embed="rId9">
                      <a14:imgEffect>
                        <a14:backgroundRemoval t="958" b="90575" l="1438" r="96965">
                          <a14:foregroundMark x1="18850" y1="10863" x2="37700" y2="45687"/>
                          <a14:foregroundMark x1="31629" y1="41534" x2="37380" y2="67732"/>
                          <a14:foregroundMark x1="27157" y1="64696" x2="41374" y2="46805"/>
                          <a14:foregroundMark x1="29393" y1="22524" x2="30990" y2="27636"/>
                          <a14:foregroundMark x1="20767" y1="22045" x2="21246" y2="27796"/>
                          <a14:foregroundMark x1="19808" y1="13578" x2="16933" y2="21086"/>
                          <a14:foregroundMark x1="36741" y1="20767" x2="39617" y2="21086"/>
                          <a14:foregroundMark x1="36102" y1="26198" x2="37859" y2="32428"/>
                          <a14:foregroundMark x1="43291" y1="29393" x2="46805" y2="31310"/>
                          <a14:foregroundMark x1="44409" y1="45527" x2="48083" y2="43610"/>
                          <a14:foregroundMark x1="49042" y1="41534" x2="50479" y2="44089"/>
                          <a14:foregroundMark x1="27157" y1="80990" x2="30032" y2="84665"/>
                          <a14:foregroundMark x1="35623" y1="79233" x2="37061" y2="82907"/>
                          <a14:foregroundMark x1="55591" y1="65016" x2="57668" y2="64537"/>
                          <a14:foregroundMark x1="60224" y1="63099" x2="64217" y2="68211"/>
                          <a14:foregroundMark x1="57508" y1="74281" x2="62300" y2="74441"/>
                          <a14:foregroundMark x1="55751" y1="70288" x2="58307" y2="75240"/>
                        </a14:backgroundRemoval>
                      </a14:imgEffect>
                    </a14:imgLayer>
                  </a14:imgProps>
                </a:ext>
                <a:ext uri="{28A0092B-C50C-407E-A947-70E740481C1C}">
                  <a14:useLocalDpi xmlns:a14="http://schemas.microsoft.com/office/drawing/2010/main" val="0"/>
                </a:ext>
              </a:extLst>
            </a:blip>
            <a:srcRect l="7657" t="3146" r="10901" b="9984"/>
            <a:stretch>
              <a:fillRect/>
            </a:stretch>
          </p:blipFill>
          <p:spPr>
            <a:xfrm flipH="1">
              <a:off x="6519513" y="1239824"/>
              <a:ext cx="1951365" cy="2444578"/>
            </a:xfrm>
            <a:prstGeom prst="rect">
              <a:avLst/>
            </a:prstGeom>
          </p:spPr>
        </p:pic>
      </p:grpSp>
      <p:sp>
        <p:nvSpPr>
          <p:cNvPr id="12" name="Rectangle 11"/>
          <p:cNvSpPr/>
          <p:nvPr/>
        </p:nvSpPr>
        <p:spPr>
          <a:xfrm>
            <a:off x="2590800" y="4185814"/>
            <a:ext cx="3389267" cy="75032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A. </a:t>
            </a:r>
            <a:r>
              <a:rPr lang="en-US" altLang="vi-VN" sz="3200" dirty="0">
                <a:solidFill>
                  <a:prstClr val="black"/>
                </a:solidFill>
              </a:rPr>
              <a:t>Tô Hoài</a:t>
            </a:r>
            <a:endPar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324601" y="4185814"/>
            <a:ext cx="4038599" cy="75032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800" dirty="0">
                <a:solidFill>
                  <a:prstClr val="black"/>
                </a:solidFill>
              </a:rPr>
              <a:t>B. </a:t>
            </a: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Trần Đăng Khoa</a:t>
            </a:r>
            <a:endPar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2590799" y="5093497"/>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Bảo Châu</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324601" y="5129495"/>
            <a:ext cx="3747034" cy="628369"/>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2800" dirty="0">
                <a:solidFill>
                  <a:prstClr val="black"/>
                </a:solidFill>
              </a:rPr>
              <a:t>D. </a:t>
            </a:r>
            <a:r>
              <a:rPr lang="en-US"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Xuân Diệu</a:t>
            </a:r>
            <a:endParaRPr lang="vi-VN" sz="28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93467" y="4259613"/>
            <a:ext cx="672947" cy="591378"/>
          </a:xfrm>
          <a:prstGeom prst="rect">
            <a:avLst/>
          </a:prstGeom>
        </p:spPr>
      </p:pic>
      <p:pic>
        <p:nvPicPr>
          <p:cNvPr id="17" name="Picture 1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576463" y="5160918"/>
            <a:ext cx="672129" cy="590658"/>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576463" y="4300532"/>
            <a:ext cx="672128" cy="537702"/>
          </a:xfrm>
          <a:prstGeom prst="rect">
            <a:avLst/>
          </a:prstGeom>
        </p:spPr>
      </p:pic>
      <p:pic>
        <p:nvPicPr>
          <p:cNvPr id="19" name="Picture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07938" y="5120063"/>
            <a:ext cx="672129" cy="590658"/>
          </a:xfrm>
          <a:prstGeom prst="rect">
            <a:avLst/>
          </a:prstGeom>
        </p:spPr>
      </p:pic>
      <p:sp>
        <p:nvSpPr>
          <p:cNvPr id="24" name="Right Arrow 23">
            <a:hlinkClick r:id="" action="ppaction://noaction"/>
          </p:cNvPr>
          <p:cNvSpPr/>
          <p:nvPr/>
        </p:nvSpPr>
        <p:spPr>
          <a:xfrm>
            <a:off x="11148649" y="5979105"/>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sp>
        <p:nvSpPr>
          <p:cNvPr id="2" name="Rectangle 1"/>
          <p:cNvSpPr/>
          <p:nvPr/>
        </p:nvSpPr>
        <p:spPr>
          <a:xfrm>
            <a:off x="3298081" y="778740"/>
            <a:ext cx="5389245" cy="1076325"/>
          </a:xfrm>
          <a:prstGeom prst="rect">
            <a:avLst/>
          </a:prstGeom>
        </p:spPr>
        <p:txBody>
          <a:bodyPr wrap="none">
            <a:spAutoFit/>
          </a:bodyPr>
          <a:lstStyle/>
          <a:p>
            <a:pPr>
              <a:buFont typeface="Arial" panose="020B0604020202020204" pitchFamily="34" charset="0"/>
              <a:buNone/>
            </a:pPr>
            <a:r>
              <a:rPr lang="en-US" altLang="en-GB" sz="32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 Thả Diều em học trong bài </a:t>
            </a:r>
          </a:p>
          <a:p>
            <a:pPr>
              <a:buFont typeface="Arial" panose="020B0604020202020204" pitchFamily="34" charset="0"/>
              <a:buNone/>
            </a:pPr>
            <a:r>
              <a:rPr lang="en-US" altLang="en-GB" sz="3200"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rPr>
              <a:t>trước của nhà thơ nào?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5" name="Picture 4"/>
          <p:cNvPicPr>
            <a:picLocks noChangeAspect="1"/>
          </p:cNvPicPr>
          <p:nvPr/>
        </p:nvPicPr>
        <p:blipFill>
          <a:blip r:embed="rId3"/>
          <a:stretch>
            <a:fillRect/>
          </a:stretch>
        </p:blipFill>
        <p:spPr>
          <a:xfrm>
            <a:off x="513644" y="689258"/>
            <a:ext cx="10487378" cy="3678237"/>
          </a:xfrm>
          <a:prstGeom prst="rect">
            <a:avLst/>
          </a:prstGeom>
        </p:spPr>
      </p:pic>
      <p:pic>
        <p:nvPicPr>
          <p:cNvPr id="6" name="Content Placeholder 20" descr="logo"/>
          <p:cNvPicPr>
            <a:picLocks noChangeAspect="1"/>
          </p:cNvPicPr>
          <p:nvPr/>
        </p:nvPicPr>
        <p:blipFill>
          <a:blip r:embed="rId4"/>
          <a:stretch>
            <a:fillRect/>
          </a:stretch>
        </p:blipFill>
        <p:spPr>
          <a:xfrm>
            <a:off x="10751185" y="-392430"/>
            <a:ext cx="1564640" cy="1598295"/>
          </a:xfrm>
          <a:prstGeom prst="rect">
            <a:avLst/>
          </a:prstGeom>
        </p:spPr>
      </p:pic>
      <p:sp>
        <p:nvSpPr>
          <p:cNvPr id="7" name="Cloud 6"/>
          <p:cNvSpPr/>
          <p:nvPr/>
        </p:nvSpPr>
        <p:spPr>
          <a:xfrm>
            <a:off x="2748844" y="4617791"/>
            <a:ext cx="6276623" cy="1535288"/>
          </a:xfrm>
          <a:prstGeom prst="cloud">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Gấu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máy</a:t>
            </a:r>
            <a:r>
              <a:rPr lang="en-US" sz="2800" dirty="0">
                <a:latin typeface="Arial-Rounded" panose="020B0500000000000000" pitchFamily="34" charset="0"/>
                <a:ea typeface="Arial-Rounded" panose="020B0500000000000000" pitchFamily="34" charset="0"/>
                <a:cs typeface="Arial-Rounded" panose="020B0500000000000000" pitchFamily="34" charset="0"/>
              </a:rPr>
              <a:t> bay, </a:t>
            </a:r>
            <a:r>
              <a:rPr lang="en-US" sz="2800" dirty="0" err="1">
                <a:latin typeface="Arial-Rounded" panose="020B0500000000000000" pitchFamily="34" charset="0"/>
                <a:ea typeface="Arial-Rounded" panose="020B0500000000000000" pitchFamily="34" charset="0"/>
                <a:cs typeface="Arial-Rounded" panose="020B0500000000000000" pitchFamily="34" charset="0"/>
              </a:rPr>
              <a:t>rô-bốt</a:t>
            </a:r>
            <a:r>
              <a:rPr lang="en-US" sz="2800" dirty="0">
                <a:latin typeface="Arial-Rounded" panose="020B0500000000000000" pitchFamily="34" charset="0"/>
                <a:ea typeface="Arial-Rounded" panose="020B0500000000000000" pitchFamily="34" charset="0"/>
                <a:cs typeface="Arial-Rounded" panose="020B0500000000000000" pitchFamily="34" charset="0"/>
              </a:rPr>
              <a:t>, ô </a:t>
            </a:r>
            <a:r>
              <a:rPr lang="en-US" sz="2800" dirty="0" err="1">
                <a:latin typeface="Arial-Rounded" panose="020B0500000000000000" pitchFamily="34" charset="0"/>
                <a:ea typeface="Arial-Rounded" panose="020B0500000000000000" pitchFamily="34" charset="0"/>
                <a:cs typeface="Arial-Rounded" panose="020B0500000000000000" pitchFamily="34" charset="0"/>
              </a:rPr>
              <a:t>tô</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quả</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bóng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búp</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bê</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lê-gô,sách</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pic>
        <p:nvPicPr>
          <p:cNvPr id="2" name="Picture 1" descr="Text&#10;&#10;Description automatically generated"/>
          <p:cNvPicPr>
            <a:picLocks noChangeAspect="1"/>
          </p:cNvPicPr>
          <p:nvPr/>
        </p:nvPicPr>
        <p:blipFill>
          <a:blip r:embed="rId4"/>
          <a:stretch>
            <a:fillRect/>
          </a:stretch>
        </p:blipFill>
        <p:spPr>
          <a:xfrm>
            <a:off x="1727486" y="276440"/>
            <a:ext cx="8398932" cy="2519680"/>
          </a:xfrm>
          <a:prstGeom prst="rect">
            <a:avLst/>
          </a:prstGeom>
        </p:spPr>
      </p:pic>
      <p:sp>
        <p:nvSpPr>
          <p:cNvPr id="6" name="Rectangle: Rounded Corners 3"/>
          <p:cNvSpPr/>
          <p:nvPr/>
        </p:nvSpPr>
        <p:spPr>
          <a:xfrm>
            <a:off x="2673752" y="3530278"/>
            <a:ext cx="6844496" cy="2176041"/>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342900" indent="-342900" algn="just">
              <a:buAutoNum type="alphaLcPeriod"/>
            </a:pPr>
            <a:r>
              <a:rPr lang="en-US" sz="2800" dirty="0" err="1">
                <a:latin typeface="Arial-Rounded" panose="020B0500000000000000" pitchFamily="34" charset="0"/>
                <a:ea typeface="Arial-Rounded" panose="020B0500000000000000" pitchFamily="34" charset="0"/>
                <a:cs typeface="Arial-Rounded" panose="020B0500000000000000" pitchFamily="34" charset="0"/>
              </a:rPr>
              <a:t>Chú</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gấu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bông</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mềm</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mại</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a:p>
            <a:pPr marL="342900" indent="-342900" algn="just">
              <a:buAutoNum type="alphaLcPeriod"/>
            </a:pPr>
            <a:r>
              <a:rPr lang="en-US" sz="28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lê-gô</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có</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nhiều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màu</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sắc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sặc</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sỡ</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a:p>
            <a:pPr marL="342900" indent="-342900" algn="just">
              <a:buAutoNum type="alphaLcPeriod"/>
            </a:pPr>
            <a:r>
              <a:rPr lang="en-US" sz="2800" dirty="0" err="1">
                <a:latin typeface="Arial-Rounded" panose="020B0500000000000000" pitchFamily="34" charset="0"/>
                <a:ea typeface="Arial-Rounded" panose="020B0500000000000000" pitchFamily="34" charset="0"/>
                <a:cs typeface="Arial-Rounded" panose="020B0500000000000000" pitchFamily="34" charset="0"/>
              </a:rPr>
              <a:t>Bạn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búp</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bê</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xinh</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xắn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và</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dễ</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thương</a:t>
            </a:r>
            <a:r>
              <a:rPr lang="en-US" sz="28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7" name="Content Placeholder 20" descr="logo"/>
          <p:cNvPicPr>
            <a:picLocks noChangeAspect="1"/>
          </p:cNvPicPr>
          <p:nvPr/>
        </p:nvPicPr>
        <p:blipFill>
          <a:blip r:embed="rId5"/>
          <a:stretch>
            <a:fillRect/>
          </a:stretch>
        </p:blipFill>
        <p:spPr>
          <a:xfrm>
            <a:off x="10700385" y="-88265"/>
            <a:ext cx="1564640" cy="1598295"/>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250066" y="520861"/>
            <a:ext cx="10139423" cy="646331"/>
          </a:xfrm>
          <a:prstGeom prst="rect">
            <a:avLst/>
          </a:prstGeom>
          <a:noFill/>
        </p:spPr>
        <p:txBody>
          <a:bodyPr wrap="square" rtlCol="0">
            <a:spAutoFit/>
          </a:bodyPr>
          <a:lstStyle/>
          <a:p>
            <a:r>
              <a:rPr lang="en-US" sz="3600" dirty="0">
                <a:latin typeface="Arial-Rounded" panose="020B0500000000000000" pitchFamily="34" charset="0"/>
                <a:ea typeface="Arial-Rounded" panose="020B0500000000000000" pitchFamily="34" charset="0"/>
                <a:cs typeface="Arial-Rounded" panose="020B0500000000000000" pitchFamily="34" charset="0"/>
              </a:rPr>
              <a:t>3.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Đặt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một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câu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nêu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đặc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điểm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của</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đồ</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chơi</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TextBox 2"/>
          <p:cNvSpPr txBox="1"/>
          <p:nvPr/>
        </p:nvSpPr>
        <p:spPr>
          <a:xfrm>
            <a:off x="1250065" y="2395960"/>
            <a:ext cx="10139423" cy="646331"/>
          </a:xfrm>
          <a:prstGeom prst="rect">
            <a:avLst/>
          </a:prstGeom>
          <a:noFill/>
        </p:spPr>
        <p:txBody>
          <a:bodyPr wrap="square" rtlCol="0">
            <a:spAutoFit/>
          </a:bodyPr>
          <a:lstStyle/>
          <a:p>
            <a:r>
              <a:rPr lang="en-US" sz="3600" dirty="0">
                <a:latin typeface="Arial-Rounded" panose="020B0500000000000000" pitchFamily="34" charset="0"/>
                <a:ea typeface="Arial-Rounded" panose="020B0500000000000000" pitchFamily="34" charset="0"/>
                <a:cs typeface="Arial-Rounded" panose="020B0500000000000000" pitchFamily="34" charset="0"/>
              </a:rPr>
              <a:t>M. </a:t>
            </a:r>
            <a:r>
              <a:rPr lang="en-US" sz="3600" dirty="0" err="1">
                <a:latin typeface="Arial-Rounded" panose="020B0500000000000000" pitchFamily="34" charset="0"/>
                <a:ea typeface="Arial-Rounded" panose="020B0500000000000000" pitchFamily="34" charset="0"/>
                <a:cs typeface="Arial-Rounded" panose="020B0500000000000000" pitchFamily="34" charset="0"/>
              </a:rPr>
              <a:t>Cuốn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sách</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có</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rất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nhiều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điều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kì</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thú</a:t>
            </a:r>
            <a:r>
              <a:rPr lang="en-US" sz="3600" dirty="0">
                <a:latin typeface="Arial-Rounded" panose="020B0500000000000000" pitchFamily="34" charset="0"/>
                <a:ea typeface="Arial-Rounded" panose="020B0500000000000000" pitchFamily="34" charset="0"/>
                <a:cs typeface="Arial-Rounded" panose="020B0500000000000000" pitchFamily="34" charset="0"/>
              </a:rPr>
              <a:t>.</a:t>
            </a:r>
          </a:p>
        </p:txBody>
      </p:sp>
      <p:pic>
        <p:nvPicPr>
          <p:cNvPr id="6" name="Content Placeholder 20" descr="logo"/>
          <p:cNvPicPr>
            <a:picLocks noChangeAspect="1"/>
          </p:cNvPicPr>
          <p:nvPr/>
        </p:nvPicPr>
        <p:blipFill>
          <a:blip r:embed="rId4"/>
          <a:stretch>
            <a:fillRect/>
          </a:stretch>
        </p:blipFill>
        <p:spPr>
          <a:xfrm>
            <a:off x="10422593" y="-278287"/>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2"/>
          </p:nvPr>
        </p:nvSpPr>
        <p:spPr/>
        <p:txBody>
          <a:bodyPr/>
          <a:lstStyle/>
          <a:p>
            <a:endParaRPr lang="en-US"/>
          </a:p>
        </p:txBody>
      </p:sp>
      <p:sp>
        <p:nvSpPr>
          <p:cNvPr id="5" name="Rectangle 1"/>
          <p:cNvSpPr/>
          <p:nvPr/>
        </p:nvSpPr>
        <p:spPr>
          <a:xfrm>
            <a:off x="451413" y="138896"/>
            <a:ext cx="3067291" cy="7176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err="1">
                <a:latin typeface="Arial-Rounded" panose="020B0500000000000000" pitchFamily="34" charset="0"/>
                <a:ea typeface="Arial-Rounded" panose="020B0500000000000000" pitchFamily="34" charset="0"/>
                <a:cs typeface="Arial-Rounded" panose="020B0500000000000000" pitchFamily="34" charset="0"/>
              </a:rPr>
              <a:t>Luyện</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viết</a:t>
            </a:r>
            <a:r>
              <a:rPr lang="en-US" sz="2800" dirty="0">
                <a:latin typeface="Arial-Rounded" panose="020B0500000000000000" pitchFamily="34" charset="0"/>
                <a:ea typeface="Arial-Rounded" panose="020B0500000000000000" pitchFamily="34" charset="0"/>
                <a:cs typeface="Arial-Rounded" panose="020B0500000000000000" pitchFamily="34" charset="0"/>
              </a:rPr>
              <a:t> </a:t>
            </a:r>
            <a:r>
              <a:rPr lang="en-US" sz="2800" dirty="0" err="1">
                <a:latin typeface="Arial-Rounded" panose="020B0500000000000000" pitchFamily="34" charset="0"/>
                <a:ea typeface="Arial-Rounded" panose="020B0500000000000000" pitchFamily="34" charset="0"/>
                <a:cs typeface="Arial-Rounded" panose="020B0500000000000000" pitchFamily="34" charset="0"/>
              </a:rPr>
              <a:t>đoạn</a:t>
            </a:r>
            <a:endParaRPr lang="en-US" sz="28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7" name="TextBox 3"/>
          <p:cNvSpPr txBox="1"/>
          <p:nvPr/>
        </p:nvSpPr>
        <p:spPr>
          <a:xfrm>
            <a:off x="2257063" y="1163784"/>
            <a:ext cx="7833167" cy="584775"/>
          </a:xfrm>
          <a:prstGeom prst="rect">
            <a:avLst/>
          </a:prstGeom>
          <a:noFill/>
        </p:spPr>
        <p:txBody>
          <a:bodyPr wrap="square">
            <a:spAutoFit/>
          </a:bodyPr>
          <a:lstStyle/>
          <a:p>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1. </a:t>
            </a: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Giới thiệu các đồ chơi mà trẻ em yêu thích</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5" name="Picture 14"/>
          <p:cNvPicPr>
            <a:picLocks noChangeAspect="1"/>
          </p:cNvPicPr>
          <p:nvPr/>
        </p:nvPicPr>
        <p:blipFill>
          <a:blip r:embed="rId4"/>
          <a:stretch>
            <a:fillRect/>
          </a:stretch>
        </p:blipFill>
        <p:spPr>
          <a:xfrm>
            <a:off x="1990846" y="2245489"/>
            <a:ext cx="8099384" cy="2040761"/>
          </a:xfrm>
          <a:prstGeom prst="rect">
            <a:avLst/>
          </a:prstGeom>
        </p:spPr>
      </p:pic>
      <p:sp>
        <p:nvSpPr>
          <p:cNvPr id="16" name="Rectangle: Rounded Corners 6"/>
          <p:cNvSpPr/>
          <p:nvPr/>
        </p:nvSpPr>
        <p:spPr>
          <a:xfrm>
            <a:off x="2257063" y="4548850"/>
            <a:ext cx="7581418" cy="1643605"/>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vi-VN" sz="3200" b="0" i="0" dirty="0">
                <a:solidFill>
                  <a:schemeClr val="bg1"/>
                </a:solidFill>
                <a:effectLst/>
                <a:latin typeface="Arial-Rounded" panose="020B0500000000000000" pitchFamily="34" charset="0"/>
                <a:ea typeface="Arial-Rounded" panose="020B0500000000000000" pitchFamily="34" charset="0"/>
                <a:cs typeface="Arial-Rounded" panose="020B0500000000000000" pitchFamily="34" charset="0"/>
              </a:rPr>
              <a:t>Một số món đồ chơi mà trẻ em thích như: Búp bê, gấu bông, đồ hàng, siêu nhân, lê-gô, máy bay</a:t>
            </a:r>
            <a:endParaRPr lang="en-US" sz="3200"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7" name="Content Placeholder 20" descr="logo"/>
          <p:cNvPicPr>
            <a:picLocks noChangeAspect="1"/>
          </p:cNvPicPr>
          <p:nvPr/>
        </p:nvPicPr>
        <p:blipFill>
          <a:blip r:embed="rId5"/>
          <a:stretch>
            <a:fillRect/>
          </a:stretch>
        </p:blipFill>
        <p:spPr>
          <a:xfrm>
            <a:off x="10422593" y="-278287"/>
            <a:ext cx="1564640" cy="159829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inVertical)">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barn(inVertical)">
                                      <p:cBhvr>
                                        <p:cTn id="1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6" grpId="0"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3" name="TextBox 1"/>
          <p:cNvSpPr txBox="1"/>
          <p:nvPr/>
        </p:nvSpPr>
        <p:spPr>
          <a:xfrm>
            <a:off x="2766349" y="150471"/>
            <a:ext cx="7106856" cy="1077218"/>
          </a:xfrm>
          <a:prstGeom prst="rect">
            <a:avLst/>
          </a:prstGeom>
          <a:noFill/>
        </p:spPr>
        <p:txBody>
          <a:bodyPr wrap="square" rtlCol="0">
            <a:spAutoFit/>
          </a:bodyPr>
          <a:lstStyle/>
          <a:p>
            <a:pPr algn="ctr"/>
            <a:r>
              <a:rPr lang="en-US"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2</a:t>
            </a: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 Viết 3-4 câu giới thiệu một món đồ chơi mà em thích</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
        <p:nvSpPr>
          <p:cNvPr id="5" name="Rectangle 2"/>
          <p:cNvSpPr/>
          <p:nvPr/>
        </p:nvSpPr>
        <p:spPr>
          <a:xfrm>
            <a:off x="1203766" y="1736203"/>
            <a:ext cx="10556111" cy="3530278"/>
          </a:xfrm>
          <a:prstGeom prst="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vi-VN" sz="3200" b="0" i="0" dirty="0">
                <a:solidFill>
                  <a:srgbClr val="000000"/>
                </a:solidFill>
                <a:effectLst/>
                <a:latin typeface="Arial-Rounded" panose="020B0500000000000000" pitchFamily="34" charset="0"/>
                <a:ea typeface="Arial-Rounded" panose="020B0500000000000000" pitchFamily="34" charset="0"/>
                <a:cs typeface="Arial-Rounded" panose="020B0500000000000000" pitchFamily="34" charset="0"/>
              </a:rPr>
              <a:t>Em rất thích đồ chơi gấu bông của em. Đó là món quà mẹ mua cho em nhân dịp sinh nhật. Chú gấu bông được làm từ lông mịn, có màu trắng tinh rất xinh xắn. Gấu bông to bằng người em, em có thể dùng ôm khi đi ngủ. Với em, gấu bông như một người bạn đồng hành và chơi đùa cùng với em. Em rất yêu quý món đồ chơi này và sẽ giữ gìn nó thật cẩn thận</a:t>
            </a:r>
            <a:endParaRPr lang="en-US" sz="3200" dirty="0">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4493661" y="1412875"/>
            <a:ext cx="3658235"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2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srgbClr val="3992B5"/>
                </a:solidFill>
                <a:effectLst/>
                <a:uLnTx/>
                <a:uFillTx/>
                <a:latin typeface="Calibri" panose="020F0502020204030204"/>
                <a:ea typeface="SimSun" panose="02010600030101010101" pitchFamily="2" charset="-122"/>
                <a:cs typeface="+mn-cs"/>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marR="0" lvl="1" indent="0" algn="l" defTabSz="1219200" rtl="0" eaLnBrk="1" fontAlgn="auto" latinLnBrk="0" hangingPunct="1">
                <a:lnSpc>
                  <a:spcPct val="100000"/>
                </a:lnSpc>
                <a:spcBef>
                  <a:spcPts val="0"/>
                </a:spcBef>
                <a:spcAft>
                  <a:spcPts val="0"/>
                </a:spcAft>
                <a:buClrTx/>
                <a:buSzTx/>
                <a:buFontTx/>
                <a:buNone/>
                <a:defRPr/>
              </a:pPr>
              <a:r>
                <a:rPr kumimoji="0" lang="en-US" altLang="zh-CN" sz="8000" b="0" i="0" u="none" strike="noStrike" kern="1200" cap="none" spc="300" normalizeH="0" baseline="0" noProof="0" dirty="0" err="1">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Tiết</a:t>
              </a:r>
              <a:r>
                <a:rPr kumimoji="0" lang="en-US" altLang="zh-CN"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rPr>
                <a:t> 5</a:t>
              </a:r>
              <a:endParaRPr kumimoji="0" lang="zh-CN" altLang="en-US" sz="8000" b="0" i="0" u="none" strike="noStrike" kern="1200" cap="none" spc="300" normalizeH="0" baseline="0" noProof="0" dirty="0">
                <a:ln>
                  <a:noFill/>
                </a:ln>
                <a:solidFill>
                  <a:srgbClr val="FFFFFF"/>
                </a:solidFill>
                <a:effectLst/>
                <a:uLnTx/>
                <a:uFillTx/>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8680" y="1614964"/>
            <a:ext cx="5563553" cy="3628073"/>
          </a:xfrm>
          <a:prstGeom prst="rect">
            <a:avLst/>
          </a:prstGeom>
        </p:spPr>
      </p:pic>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19765" t="5074" r="12177" b="15106"/>
          <a:stretch>
            <a:fillRect/>
          </a:stretch>
        </p:blipFill>
        <p:spPr>
          <a:xfrm flipH="1">
            <a:off x="2497400" y="2420323"/>
            <a:ext cx="2983258" cy="2470902"/>
          </a:xfrm>
          <a:prstGeom prst="rect">
            <a:avLst/>
          </a:prstGeom>
        </p:spPr>
      </p:pic>
      <p:sp>
        <p:nvSpPr>
          <p:cNvPr id="5" name="Rectangle 4"/>
          <p:cNvSpPr/>
          <p:nvPr/>
        </p:nvSpPr>
        <p:spPr>
          <a:xfrm>
            <a:off x="6230784" y="3137687"/>
            <a:ext cx="2728825" cy="582627"/>
          </a:xfrm>
          <a:prstGeom prst="rect">
            <a:avLst/>
          </a:prstGeom>
          <a:noFill/>
        </p:spPr>
        <p:txBody>
          <a:bodyPr wrap="none" lIns="68580" tIns="34290" rIns="68580" bIns="34290">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Đọc</a:t>
            </a:r>
            <a:r>
              <a:rPr lang="en-US" sz="6000" b="1" dirty="0">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 </a:t>
            </a: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mở</a:t>
            </a:r>
            <a:r>
              <a:rPr lang="en-US" sz="6000" b="1" dirty="0">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 </a:t>
            </a:r>
            <a:r>
              <a:rPr lang="en-US" sz="6000" b="1" dirty="0" err="1">
                <a:ln w="22225">
                  <a:solidFill>
                    <a:srgbClr val="C0504D"/>
                  </a:solidFill>
                  <a:prstDash val="solid"/>
                </a:ln>
                <a:solidFill>
                  <a:srgbClr val="C0504D">
                    <a:lumMod val="40000"/>
                    <a:lumOff val="60000"/>
                  </a:srgbClr>
                </a:solidFill>
                <a:latin typeface="Times New Roman" panose="02020603050405020304" pitchFamily="18" charset="0"/>
                <a:cs typeface="Times New Roman" panose="02020603050405020304" pitchFamily="18" charset="0"/>
              </a:rPr>
              <a:t>rộng</a:t>
            </a:r>
            <a:endParaRPr kumimoji="0" lang="en-US" sz="6000" b="1" i="0" u="none" strike="noStrike" kern="1200" cap="none" spc="0" normalizeH="0" baseline="0" noProof="0" dirty="0">
              <a:ln w="22225">
                <a:solidFill>
                  <a:srgbClr val="C0504D"/>
                </a:solidFill>
                <a:prstDash val="solid"/>
              </a:ln>
              <a:solidFill>
                <a:srgbClr val="C0504D">
                  <a:lumMod val="40000"/>
                  <a:lumOff val="60000"/>
                </a:srgbClr>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p:transition advClick="0"/>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6" name="TextBox 1"/>
          <p:cNvSpPr txBox="1"/>
          <p:nvPr/>
        </p:nvSpPr>
        <p:spPr>
          <a:xfrm>
            <a:off x="1250066" y="520861"/>
            <a:ext cx="10139423" cy="1200329"/>
          </a:xfrm>
          <a:prstGeom prst="rect">
            <a:avLst/>
          </a:prstGeom>
          <a:noFill/>
        </p:spPr>
        <p:txBody>
          <a:bodyPr wrap="square" rtlCol="0">
            <a:spAutoFit/>
          </a:bodyPr>
          <a:lstStyle/>
          <a:p>
            <a:r>
              <a:rPr lang="en-US" sz="3600" dirty="0">
                <a:latin typeface="Arial-Rounded" panose="020B0500000000000000" pitchFamily="34" charset="0"/>
                <a:ea typeface="Arial-Rounded" panose="020B0500000000000000" pitchFamily="34" charset="0"/>
                <a:cs typeface="Arial-Rounded" panose="020B0500000000000000" pitchFamily="34" charset="0"/>
              </a:rPr>
              <a:t>1. </a:t>
            </a:r>
            <a:r>
              <a:rPr lang="en-US" sz="3600" dirty="0" err="1">
                <a:latin typeface="Arial-Rounded" panose="020B0500000000000000" pitchFamily="34" charset="0"/>
                <a:ea typeface="Arial-Rounded" panose="020B0500000000000000" pitchFamily="34" charset="0"/>
                <a:cs typeface="Arial-Rounded" panose="020B0500000000000000" pitchFamily="34" charset="0"/>
              </a:rPr>
              <a:t>Tìm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đọc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bài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hướng</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dẫn</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tổ</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chức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trò</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hoạt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động</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tập</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thể</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 name="Content Placeholder 4"/>
          <p:cNvPicPr>
            <a:picLocks noGrp="1" noChangeAspect="1"/>
          </p:cNvPicPr>
          <p:nvPr/>
        </p:nvPicPr>
        <p:blipFill>
          <a:blip r:embed="rId4"/>
          <a:stretch>
            <a:fillRect/>
          </a:stretch>
        </p:blipFill>
        <p:spPr>
          <a:xfrm>
            <a:off x="1570892" y="1983557"/>
            <a:ext cx="8063328" cy="4061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250066" y="520861"/>
            <a:ext cx="10139423" cy="1200329"/>
          </a:xfrm>
          <a:prstGeom prst="rect">
            <a:avLst/>
          </a:prstGeom>
          <a:noFill/>
        </p:spPr>
        <p:txBody>
          <a:bodyPr wrap="square" rtlCol="0">
            <a:spAutoFit/>
          </a:bodyPr>
          <a:lstStyle/>
          <a:p>
            <a:r>
              <a:rPr lang="en-US" sz="3600" dirty="0">
                <a:latin typeface="Arial-Rounded" panose="020B0500000000000000" pitchFamily="34" charset="0"/>
                <a:ea typeface="Arial-Rounded" panose="020B0500000000000000" pitchFamily="34" charset="0"/>
                <a:cs typeface="Arial-Rounded" panose="020B0500000000000000" pitchFamily="34" charset="0"/>
              </a:rPr>
              <a:t>2. </a:t>
            </a:r>
            <a:r>
              <a:rPr lang="en-US" sz="3600" dirty="0" err="1">
                <a:latin typeface="Arial-Rounded" panose="020B0500000000000000" pitchFamily="34" charset="0"/>
                <a:ea typeface="Arial-Rounded" panose="020B0500000000000000" pitchFamily="34" charset="0"/>
                <a:cs typeface="Arial-Rounded" panose="020B0500000000000000" pitchFamily="34" charset="0"/>
              </a:rPr>
              <a:t>Ghi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lại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các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bước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tổ</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chức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trò</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chơi</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hoặc</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hoạt</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động</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tập</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thể</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mà</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em</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yêu</a:t>
            </a:r>
            <a:r>
              <a:rPr lang="en-US" sz="3600" dirty="0">
                <a:latin typeface="Arial-Rounded" panose="020B0500000000000000" pitchFamily="34" charset="0"/>
                <a:ea typeface="Arial-Rounded" panose="020B0500000000000000" pitchFamily="34" charset="0"/>
                <a:cs typeface="Arial-Rounded" panose="020B0500000000000000" pitchFamily="34" charset="0"/>
              </a:rPr>
              <a:t> </a:t>
            </a:r>
            <a:r>
              <a:rPr lang="en-US" sz="3600" dirty="0" err="1">
                <a:latin typeface="Arial-Rounded" panose="020B0500000000000000" pitchFamily="34" charset="0"/>
                <a:ea typeface="Arial-Rounded" panose="020B0500000000000000" pitchFamily="34" charset="0"/>
                <a:cs typeface="Arial-Rounded" panose="020B0500000000000000" pitchFamily="34" charset="0"/>
              </a:rPr>
              <a:t>thích</a:t>
            </a:r>
            <a:endParaRPr lang="en-US" sz="3600" dirty="0">
              <a:latin typeface="Arial-Rounded" panose="020B0500000000000000" pitchFamily="34" charset="0"/>
              <a:ea typeface="Arial-Rounded" panose="020B0500000000000000" pitchFamily="34" charset="0"/>
              <a:cs typeface="Arial-Rounded" panose="020B0500000000000000" pitchFamily="34" charset="0"/>
            </a:endParaRPr>
          </a:p>
        </p:txBody>
      </p:sp>
      <p:pic>
        <p:nvPicPr>
          <p:cNvPr id="4" name="Picture 3"/>
          <p:cNvPicPr>
            <a:picLocks noChangeAspect="1"/>
          </p:cNvPicPr>
          <p:nvPr/>
        </p:nvPicPr>
        <p:blipFill>
          <a:blip r:embed="rId4"/>
          <a:stretch>
            <a:fillRect/>
          </a:stretch>
        </p:blipFill>
        <p:spPr>
          <a:xfrm>
            <a:off x="2558005" y="2538412"/>
            <a:ext cx="6447099" cy="22998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rcRect t="3561" b="1205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68028" y="166200"/>
            <a:ext cx="7455944" cy="1015663"/>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sz="6000" b="1" i="0" u="none" strike="noStrike" kern="1200" cap="none" spc="0" normalizeH="0" baseline="0" noProof="0" dirty="0" err="1">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CHÀO</a:t>
            </a:r>
            <a:r>
              <a:rPr kumimoji="0" lang="en-US" sz="60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 </a:t>
            </a:r>
            <a:r>
              <a:rPr kumimoji="0" lang="en-US" sz="6000" b="1" i="0" u="none" strike="noStrike" kern="1200" cap="none" spc="0" normalizeH="0" baseline="0" noProof="0" dirty="0" err="1">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TẠM</a:t>
            </a:r>
            <a:r>
              <a:rPr kumimoji="0" lang="en-US" sz="60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 </a:t>
            </a:r>
            <a:r>
              <a:rPr kumimoji="0" lang="en-US" sz="6000" b="1" i="0" u="none" strike="noStrike" kern="1200" cap="none" spc="0" normalizeH="0" baseline="0" noProof="0" dirty="0" err="1">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BIỆT</a:t>
            </a:r>
            <a:r>
              <a:rPr kumimoji="0" lang="en-US" sz="6000" b="1" i="0" u="none" strike="noStrike" kern="1200" cap="none" spc="0" normalizeH="0" baseline="0" noProof="0" dirty="0">
                <a:ln w="10160">
                  <a:solidFill>
                    <a:srgbClr val="4472C4"/>
                  </a:solidFill>
                  <a:prstDash val="solid"/>
                </a:ln>
                <a:solidFill>
                  <a:srgbClr val="FFFFFF"/>
                </a:solidFill>
                <a:effectLst>
                  <a:outerShdw blurRad="38100" dist="22860" dir="5400000" algn="tl" rotWithShape="0">
                    <a:srgbClr val="000000">
                      <a:alpha val="30000"/>
                    </a:srgbClr>
                  </a:outerShdw>
                </a:effectLst>
                <a:highlight>
                  <a:srgbClr val="800080"/>
                </a:highlight>
                <a:uLnTx/>
                <a:uFillTx/>
                <a:latin typeface="Arial" panose="020B0604020202020204" pitchFamily="34" charset="0"/>
                <a:ea typeface="+mn-ea"/>
                <a:cs typeface="Arial" panose="020B0604020202020204" pitchFamily="34" charset="0"/>
              </a:rPr>
              <a:t> </a:t>
            </a:r>
          </a:p>
        </p:txBody>
      </p:sp>
      <p:sp>
        <p:nvSpPr>
          <p:cNvPr id="5" name="Rectangle: Rounded Corners 4"/>
          <p:cNvSpPr/>
          <p:nvPr/>
        </p:nvSpPr>
        <p:spPr>
          <a:xfrm>
            <a:off x="8523768" y="5761451"/>
            <a:ext cx="3668232" cy="930349"/>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Liên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hệ</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giáo</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án</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FB: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Hương</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Thảo</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Gmail: tranthao121006@gmail.com</a:t>
            </a:r>
          </a:p>
        </p:txBody>
      </p:sp>
    </p:spTree>
  </p:cSld>
  <p:clrMapOvr>
    <a:masterClrMapping/>
  </p:clrMapOvr>
  <p:transition spd="slow">
    <p:random/>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2" name="Rectangle 11"/>
          <p:cNvSpPr/>
          <p:nvPr/>
        </p:nvSpPr>
        <p:spPr>
          <a:xfrm>
            <a:off x="2460034" y="4136983"/>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A. </a:t>
            </a:r>
            <a:r>
              <a:rPr lang="en-US" altLang="vi-VN" sz="3200" dirty="0">
                <a:solidFill>
                  <a:prstClr val="black"/>
                </a:solidFill>
              </a:rPr>
              <a:t>chiếc thuyền</a:t>
            </a:r>
            <a:endPar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6413939" y="4938129"/>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3200" dirty="0">
                <a:solidFill>
                  <a:prstClr val="black"/>
                </a:solidFill>
              </a:rPr>
              <a:t>D</a:t>
            </a:r>
            <a:r>
              <a:rPr lang="vi-VN" sz="3200" dirty="0">
                <a:solidFill>
                  <a:prstClr val="black"/>
                </a:solidFill>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trăng vàng</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2460033" y="4938130"/>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C.</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sông Ngân</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413940" y="4136983"/>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en-US" sz="3200" dirty="0">
                <a:solidFill>
                  <a:prstClr val="black"/>
                </a:solidFill>
              </a:rPr>
              <a:t>B</a:t>
            </a:r>
            <a:r>
              <a:rPr lang="vi-VN" sz="3200" dirty="0">
                <a:solidFill>
                  <a:prstClr val="black"/>
                </a:solidFill>
              </a:rPr>
              <a:t>.</a:t>
            </a:r>
            <a:r>
              <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hạt cau</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2701" y="4104246"/>
            <a:ext cx="672947" cy="591378"/>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2362" y="4136982"/>
            <a:ext cx="672129" cy="590658"/>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160346" y="5044220"/>
            <a:ext cx="672128" cy="537702"/>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7172" y="4964696"/>
            <a:ext cx="672129" cy="590658"/>
          </a:xfrm>
          <a:prstGeom prst="rect">
            <a:avLst/>
          </a:prstGeom>
        </p:spPr>
      </p:pic>
      <p:sp>
        <p:nvSpPr>
          <p:cNvPr id="24" name="Right Arrow 23">
            <a:hlinkClick r:id="" action="ppaction://noaction"/>
          </p:cNvPr>
          <p:cNvSpPr/>
          <p:nvPr/>
        </p:nvSpPr>
        <p:spPr>
          <a:xfrm>
            <a:off x="11148649" y="5999887"/>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grpSp>
        <p:nvGrpSpPr>
          <p:cNvPr id="21" name="Group 20"/>
          <p:cNvGrpSpPr/>
          <p:nvPr/>
        </p:nvGrpSpPr>
        <p:grpSpPr>
          <a:xfrm>
            <a:off x="1981200" y="228600"/>
            <a:ext cx="8013679" cy="3455802"/>
            <a:chOff x="457199" y="228600"/>
            <a:chExt cx="8013679" cy="3455802"/>
          </a:xfrm>
        </p:grpSpPr>
        <p:pic>
          <p:nvPicPr>
            <p:cNvPr id="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6596" y="228600"/>
              <a:ext cx="5898682" cy="306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92610" l="36700" r="100000">
                          <a14:foregroundMark x1="52200" y1="51056" x2="55400" y2="69866"/>
                          <a14:foregroundMark x1="66900" y1="15643" x2="66700" y2="20345"/>
                          <a14:foregroundMark x1="72200" y1="14107" x2="75200" y2="21497"/>
                          <a14:foregroundMark x1="47400" y1="59789" x2="49000" y2="86084"/>
                          <a14:foregroundMark x1="43300" y1="63052" x2="46600" y2="86660"/>
                          <a14:foregroundMark x1="57500" y1="67083" x2="52600" y2="90307"/>
                        </a14:backgroundRemoval>
                      </a14:imgEffect>
                    </a14:imgLayer>
                  </a14:imgProps>
                </a:ext>
                <a:ext uri="{28A0092B-C50C-407E-A947-70E740481C1C}">
                  <a14:useLocalDpi xmlns:a14="http://schemas.microsoft.com/office/drawing/2010/main" val="0"/>
                </a:ext>
              </a:extLst>
            </a:blip>
            <a:srcRect l="36538" b="4406"/>
            <a:stretch>
              <a:fillRect/>
            </a:stretch>
          </p:blipFill>
          <p:spPr>
            <a:xfrm flipH="1">
              <a:off x="457199" y="1021245"/>
              <a:ext cx="1774259" cy="2663157"/>
            </a:xfrm>
            <a:prstGeom prst="rect">
              <a:avLst/>
            </a:prstGeom>
          </p:spPr>
        </p:pic>
        <p:pic>
          <p:nvPicPr>
            <p:cNvPr id="26" name="Picture 25"/>
            <p:cNvPicPr>
              <a:picLocks noChangeAspect="1"/>
            </p:cNvPicPr>
            <p:nvPr/>
          </p:nvPicPr>
          <p:blipFill rotWithShape="1">
            <a:blip r:embed="rId10">
              <a:extLst>
                <a:ext uri="{BEBA8EAE-BF5A-486C-A8C5-ECC9F3942E4B}">
                  <a14:imgProps xmlns:a14="http://schemas.microsoft.com/office/drawing/2010/main">
                    <a14:imgLayer r:embed="rId11">
                      <a14:imgEffect>
                        <a14:backgroundRemoval t="958" b="90575" l="1438" r="96965">
                          <a14:foregroundMark x1="18850" y1="10863" x2="37700" y2="45687"/>
                          <a14:foregroundMark x1="31629" y1="41534" x2="37380" y2="67732"/>
                          <a14:foregroundMark x1="27157" y1="64696" x2="41374" y2="46805"/>
                          <a14:foregroundMark x1="29393" y1="22524" x2="30990" y2="27636"/>
                          <a14:foregroundMark x1="20767" y1="22045" x2="21246" y2="27796"/>
                          <a14:foregroundMark x1="19808" y1="13578" x2="16933" y2="21086"/>
                          <a14:foregroundMark x1="36741" y1="20767" x2="39617" y2="21086"/>
                          <a14:foregroundMark x1="36102" y1="26198" x2="37859" y2="32428"/>
                          <a14:foregroundMark x1="43291" y1="29393" x2="46805" y2="31310"/>
                          <a14:foregroundMark x1="44409" y1="45527" x2="48083" y2="43610"/>
                          <a14:foregroundMark x1="49042" y1="41534" x2="50479" y2="44089"/>
                          <a14:foregroundMark x1="27157" y1="80990" x2="30032" y2="84665"/>
                          <a14:foregroundMark x1="35623" y1="79233" x2="37061" y2="82907"/>
                          <a14:foregroundMark x1="55591" y1="65016" x2="57668" y2="64537"/>
                          <a14:foregroundMark x1="60224" y1="63099" x2="64217" y2="68211"/>
                          <a14:foregroundMark x1="57508" y1="74281" x2="62300" y2="74441"/>
                          <a14:foregroundMark x1="55751" y1="70288" x2="58307" y2="75240"/>
                        </a14:backgroundRemoval>
                      </a14:imgEffect>
                    </a14:imgLayer>
                  </a14:imgProps>
                </a:ext>
                <a:ext uri="{28A0092B-C50C-407E-A947-70E740481C1C}">
                  <a14:useLocalDpi xmlns:a14="http://schemas.microsoft.com/office/drawing/2010/main" val="0"/>
                </a:ext>
              </a:extLst>
            </a:blip>
            <a:srcRect l="7657" t="3146" r="10901" b="9984"/>
            <a:stretch>
              <a:fillRect/>
            </a:stretch>
          </p:blipFill>
          <p:spPr>
            <a:xfrm flipH="1">
              <a:off x="6519513" y="1239824"/>
              <a:ext cx="1951365" cy="2444578"/>
            </a:xfrm>
            <a:prstGeom prst="rect">
              <a:avLst/>
            </a:prstGeom>
          </p:spPr>
        </p:pic>
      </p:grpSp>
      <p:sp>
        <p:nvSpPr>
          <p:cNvPr id="27" name="TextBox 26"/>
          <p:cNvSpPr txBox="1"/>
          <p:nvPr/>
        </p:nvSpPr>
        <p:spPr>
          <a:xfrm>
            <a:off x="3589637" y="549800"/>
            <a:ext cx="4800600" cy="1198880"/>
          </a:xfrm>
          <a:prstGeom prst="rect">
            <a:avLst/>
          </a:prstGeom>
          <a:noFill/>
        </p:spPr>
        <p:txBody>
          <a:bodyPr wrap="square" rtlCol="0">
            <a:spAutoFit/>
          </a:bodyPr>
          <a:lstStyle/>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Khổ thơ đầu bài thơ Thả diều, diều thành cái gì?</a:t>
            </a:r>
            <a:endParaRPr lang="en-US"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4">
                <a:lumMod val="5000"/>
                <a:lumOff val="95000"/>
              </a:schemeClr>
            </a:gs>
            <a:gs pos="74000">
              <a:schemeClr val="accent4">
                <a:lumMod val="45000"/>
                <a:lumOff val="55000"/>
              </a:schemeClr>
            </a:gs>
            <a:gs pos="83000">
              <a:schemeClr val="accent4">
                <a:lumMod val="45000"/>
                <a:lumOff val="55000"/>
              </a:schemeClr>
            </a:gs>
            <a:gs pos="100000">
              <a:schemeClr val="accent4">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12" name="Rectangle 11"/>
          <p:cNvSpPr/>
          <p:nvPr/>
        </p:nvSpPr>
        <p:spPr>
          <a:xfrm>
            <a:off x="2673206" y="4101063"/>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A.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rổ</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2673205" y="4875642"/>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C</a:t>
            </a:r>
            <a:r>
              <a:rPr lang="en-US" sz="3200" dirty="0">
                <a:solidFill>
                  <a:prstClr val="black"/>
                </a:solidFill>
              </a:rPr>
              <a:t>.</a:t>
            </a:r>
            <a:r>
              <a:rPr lang="vi-VN" sz="3200" dirty="0">
                <a:solidFill>
                  <a:prstClr val="black"/>
                </a:solidFill>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nong</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6764774" y="4015912"/>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B.</a:t>
            </a:r>
            <a:r>
              <a:rPr lang="en-US" altLang="vi-VN" sz="3200" dirty="0">
                <a:solidFill>
                  <a:prstClr val="black"/>
                </a:solidFill>
              </a:rPr>
              <a:t> nồi</a:t>
            </a:r>
            <a:endPar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764774" y="4938208"/>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D.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bao</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75873" y="4068326"/>
            <a:ext cx="672947" cy="591378"/>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62643" y="5039296"/>
            <a:ext cx="672129" cy="590658"/>
          </a:xfrm>
          <a:prstGeom prst="rect">
            <a:avLst/>
          </a:prstGeom>
        </p:spPr>
      </p:pic>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90343" y="4915868"/>
            <a:ext cx="672128" cy="537702"/>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62643" y="4032766"/>
            <a:ext cx="672129" cy="590658"/>
          </a:xfrm>
          <a:prstGeom prst="rect">
            <a:avLst/>
          </a:prstGeom>
        </p:spPr>
      </p:pic>
      <p:sp>
        <p:nvSpPr>
          <p:cNvPr id="24" name="Right Arrow 23">
            <a:hlinkClick r:id="" action="ppaction://noaction"/>
          </p:cNvPr>
          <p:cNvSpPr/>
          <p:nvPr/>
        </p:nvSpPr>
        <p:spPr>
          <a:xfrm>
            <a:off x="11166585" y="5999887"/>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grpSp>
        <p:nvGrpSpPr>
          <p:cNvPr id="21" name="Group 20"/>
          <p:cNvGrpSpPr/>
          <p:nvPr/>
        </p:nvGrpSpPr>
        <p:grpSpPr>
          <a:xfrm>
            <a:off x="1981200" y="228600"/>
            <a:ext cx="8013679" cy="3455802"/>
            <a:chOff x="457199" y="228600"/>
            <a:chExt cx="8013679" cy="3455802"/>
          </a:xfrm>
        </p:grpSpPr>
        <p:pic>
          <p:nvPicPr>
            <p:cNvPr id="22"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16596" y="228600"/>
              <a:ext cx="5898682" cy="306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2"/>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0" b="92610" l="36700" r="100000">
                          <a14:foregroundMark x1="52200" y1="51056" x2="55400" y2="69866"/>
                          <a14:foregroundMark x1="66900" y1="15643" x2="66700" y2="20345"/>
                          <a14:foregroundMark x1="72200" y1="14107" x2="75200" y2="21497"/>
                          <a14:foregroundMark x1="47400" y1="59789" x2="49000" y2="86084"/>
                          <a14:foregroundMark x1="43300" y1="63052" x2="46600" y2="86660"/>
                          <a14:foregroundMark x1="57500" y1="67083" x2="52600" y2="90307"/>
                        </a14:backgroundRemoval>
                      </a14:imgEffect>
                    </a14:imgLayer>
                  </a14:imgProps>
                </a:ext>
                <a:ext uri="{28A0092B-C50C-407E-A947-70E740481C1C}">
                  <a14:useLocalDpi xmlns:a14="http://schemas.microsoft.com/office/drawing/2010/main" val="0"/>
                </a:ext>
              </a:extLst>
            </a:blip>
            <a:srcRect l="36538" b="4406"/>
            <a:stretch>
              <a:fillRect/>
            </a:stretch>
          </p:blipFill>
          <p:spPr>
            <a:xfrm flipH="1">
              <a:off x="457199" y="1021245"/>
              <a:ext cx="1774259" cy="2663157"/>
            </a:xfrm>
            <a:prstGeom prst="rect">
              <a:avLst/>
            </a:prstGeom>
          </p:spPr>
        </p:pic>
        <p:pic>
          <p:nvPicPr>
            <p:cNvPr id="26" name="Picture 25"/>
            <p:cNvPicPr>
              <a:picLocks noChangeAspect="1"/>
            </p:cNvPicPr>
            <p:nvPr/>
          </p:nvPicPr>
          <p:blipFill rotWithShape="1">
            <a:blip r:embed="rId10">
              <a:extLst>
                <a:ext uri="{BEBA8EAE-BF5A-486C-A8C5-ECC9F3942E4B}">
                  <a14:imgProps xmlns:a14="http://schemas.microsoft.com/office/drawing/2010/main">
                    <a14:imgLayer r:embed="rId11">
                      <a14:imgEffect>
                        <a14:backgroundRemoval t="958" b="90575" l="1438" r="96965">
                          <a14:foregroundMark x1="18850" y1="10863" x2="37700" y2="45687"/>
                          <a14:foregroundMark x1="31629" y1="41534" x2="37380" y2="67732"/>
                          <a14:foregroundMark x1="27157" y1="64696" x2="41374" y2="46805"/>
                          <a14:foregroundMark x1="29393" y1="22524" x2="30990" y2="27636"/>
                          <a14:foregroundMark x1="20767" y1="22045" x2="21246" y2="27796"/>
                          <a14:foregroundMark x1="19808" y1="13578" x2="16933" y2="21086"/>
                          <a14:foregroundMark x1="36741" y1="20767" x2="39617" y2="21086"/>
                          <a14:foregroundMark x1="36102" y1="26198" x2="37859" y2="32428"/>
                          <a14:foregroundMark x1="43291" y1="29393" x2="46805" y2="31310"/>
                          <a14:foregroundMark x1="44409" y1="45527" x2="48083" y2="43610"/>
                          <a14:foregroundMark x1="49042" y1="41534" x2="50479" y2="44089"/>
                          <a14:foregroundMark x1="27157" y1="80990" x2="30032" y2="84665"/>
                          <a14:foregroundMark x1="35623" y1="79233" x2="37061" y2="82907"/>
                          <a14:foregroundMark x1="55591" y1="65016" x2="57668" y2="64537"/>
                          <a14:foregroundMark x1="60224" y1="63099" x2="64217" y2="68211"/>
                          <a14:foregroundMark x1="57508" y1="74281" x2="62300" y2="74441"/>
                          <a14:foregroundMark x1="55751" y1="70288" x2="58307" y2="75240"/>
                        </a14:backgroundRemoval>
                      </a14:imgEffect>
                    </a14:imgLayer>
                  </a14:imgProps>
                </a:ext>
                <a:ext uri="{28A0092B-C50C-407E-A947-70E740481C1C}">
                  <a14:useLocalDpi xmlns:a14="http://schemas.microsoft.com/office/drawing/2010/main" val="0"/>
                </a:ext>
              </a:extLst>
            </a:blip>
            <a:srcRect l="7657" t="3146" r="10901" b="9984"/>
            <a:stretch>
              <a:fillRect/>
            </a:stretch>
          </p:blipFill>
          <p:spPr>
            <a:xfrm flipH="1">
              <a:off x="6519513" y="1239824"/>
              <a:ext cx="1951365" cy="2444578"/>
            </a:xfrm>
            <a:prstGeom prst="rect">
              <a:avLst/>
            </a:prstGeom>
          </p:spPr>
        </p:pic>
      </p:grpSp>
      <p:sp>
        <p:nvSpPr>
          <p:cNvPr id="27" name="TextBox 26"/>
          <p:cNvSpPr txBox="1"/>
          <p:nvPr/>
        </p:nvSpPr>
        <p:spPr>
          <a:xfrm>
            <a:off x="3576400" y="990601"/>
            <a:ext cx="4800600" cy="1753235"/>
          </a:xfrm>
          <a:prstGeom prst="rect">
            <a:avLst/>
          </a:prstGeom>
          <a:noFill/>
        </p:spPr>
        <p:txBody>
          <a:bodyPr wrap="square" rtlCol="0">
            <a:spAutoFit/>
          </a:bodyPr>
          <a:lstStyle/>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Vật dụng làm từ tre nứa, có hình tròn, dùng để phơi thóc là cái gì?</a:t>
            </a:r>
            <a:endParaRPr lang="en-US"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strVal val="#ppt_x"/>
                                          </p:val>
                                        </p:tav>
                                        <p:tav tm="100000">
                                          <p:val>
                                            <p:strVal val="#ppt_x"/>
                                          </p:val>
                                        </p:tav>
                                      </p:tavLst>
                                    </p:anim>
                                    <p:anim calcmode="lin" valueType="num">
                                      <p:cBhvr>
                                        <p:cTn id="19" dur="5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1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12"/>
                                        </p:tgtEl>
                                        <p:attrNameLst>
                                          <p:attrName>fillcolor</p:attrName>
                                        </p:attrNameLst>
                                      </p:cBhvr>
                                      <p:to>
                                        <a:srgbClr val="FFF2CC"/>
                                      </p:to>
                                    </p:animClr>
                                    <p:set>
                                      <p:cBhvr>
                                        <p:cTn id="30" dur="250" fill="hold"/>
                                        <p:tgtEl>
                                          <p:spTgt spid="12"/>
                                        </p:tgtEl>
                                        <p:attrNameLst>
                                          <p:attrName>fill.type</p:attrName>
                                        </p:attrNameLst>
                                      </p:cBhvr>
                                      <p:to>
                                        <p:strVal val="solid"/>
                                      </p:to>
                                    </p:set>
                                    <p:set>
                                      <p:cBhvr>
                                        <p:cTn id="31" dur="250" fill="hold"/>
                                        <p:tgtEl>
                                          <p:spTgt spid="1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6"/>
                                        </p:tgtEl>
                                        <p:attrNameLst>
                                          <p:attrName>style.visibility</p:attrName>
                                        </p:attrNameLst>
                                      </p:cBhvr>
                                      <p:to>
                                        <p:strVal val="visible"/>
                                      </p:to>
                                    </p:set>
                                    <p:anim calcmode="lin" valueType="num">
                                      <p:cBhvr>
                                        <p:cTn id="34" dur="250" fill="hold"/>
                                        <p:tgtEl>
                                          <p:spTgt spid="16"/>
                                        </p:tgtEl>
                                        <p:attrNameLst>
                                          <p:attrName>ppt_w</p:attrName>
                                        </p:attrNameLst>
                                      </p:cBhvr>
                                      <p:tavLst>
                                        <p:tav tm="0">
                                          <p:val>
                                            <p:strVal val="4*#ppt_w"/>
                                          </p:val>
                                        </p:tav>
                                        <p:tav tm="100000">
                                          <p:val>
                                            <p:strVal val="#ppt_w"/>
                                          </p:val>
                                        </p:tav>
                                      </p:tavLst>
                                    </p:anim>
                                    <p:anim calcmode="lin" valueType="num">
                                      <p:cBhvr>
                                        <p:cTn id="35" dur="250" fill="hold"/>
                                        <p:tgtEl>
                                          <p:spTgt spid="16"/>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3" name="Wrong Buzzer.wav"/>
                                        </p:tgtEl>
                                      </p:cMediaNode>
                                    </p:audio>
                                  </p:subTnLst>
                                </p:cTn>
                              </p:par>
                              <p:par>
                                <p:cTn id="36" presetID="1" presetClass="emph" presetSubtype="2" fill="hold" nodeType="withEffect">
                                  <p:stCondLst>
                                    <p:cond delay="1000"/>
                                  </p:stCondLst>
                                  <p:childTnLst>
                                    <p:animClr clrSpc="rgb" dir="cw">
                                      <p:cBhvr>
                                        <p:cTn id="37" dur="250" fill="hold"/>
                                        <p:tgtEl>
                                          <p:spTgt spid="12"/>
                                        </p:tgtEl>
                                        <p:attrNameLst>
                                          <p:attrName>fillcolor</p:attrName>
                                        </p:attrNameLst>
                                      </p:cBhvr>
                                      <p:to>
                                        <a:srgbClr val="FFFF00"/>
                                      </p:to>
                                    </p:animClr>
                                    <p:set>
                                      <p:cBhvr>
                                        <p:cTn id="38" dur="250" fill="hold"/>
                                        <p:tgtEl>
                                          <p:spTgt spid="12"/>
                                        </p:tgtEl>
                                        <p:attrNameLst>
                                          <p:attrName>fill.type</p:attrName>
                                        </p:attrNameLst>
                                      </p:cBhvr>
                                      <p:to>
                                        <p:strVal val="solid"/>
                                      </p:to>
                                    </p:set>
                                    <p:set>
                                      <p:cBhvr>
                                        <p:cTn id="39" dur="250" fill="hold"/>
                                        <p:tgtEl>
                                          <p:spTgt spid="12"/>
                                        </p:tgtEl>
                                        <p:attrNameLst>
                                          <p:attrName>fill.on</p:attrName>
                                        </p:attrNameLst>
                                      </p:cBhvr>
                                      <p:to>
                                        <p:strVal val="true"/>
                                      </p:to>
                                    </p:set>
                                  </p:child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3"/>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13"/>
                                        </p:tgtEl>
                                        <p:attrNameLst>
                                          <p:attrName>fillcolor</p:attrName>
                                        </p:attrNameLst>
                                      </p:cBhvr>
                                      <p:to>
                                        <a:srgbClr val="FFF2CC"/>
                                      </p:to>
                                    </p:animClr>
                                    <p:set>
                                      <p:cBhvr>
                                        <p:cTn id="45" dur="250" fill="hold"/>
                                        <p:tgtEl>
                                          <p:spTgt spid="13"/>
                                        </p:tgtEl>
                                        <p:attrNameLst>
                                          <p:attrName>fill.type</p:attrName>
                                        </p:attrNameLst>
                                      </p:cBhvr>
                                      <p:to>
                                        <p:strVal val="solid"/>
                                      </p:to>
                                    </p:set>
                                    <p:set>
                                      <p:cBhvr>
                                        <p:cTn id="46" dur="250" fill="hold"/>
                                        <p:tgtEl>
                                          <p:spTgt spid="13"/>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8"/>
                                        </p:tgtEl>
                                        <p:attrNameLst>
                                          <p:attrName>style.visibility</p:attrName>
                                        </p:attrNameLst>
                                      </p:cBhvr>
                                      <p:to>
                                        <p:strVal val="visible"/>
                                      </p:to>
                                    </p:set>
                                    <p:anim calcmode="lin" valueType="num">
                                      <p:cBhvr>
                                        <p:cTn id="49" dur="250" fill="hold"/>
                                        <p:tgtEl>
                                          <p:spTgt spid="18"/>
                                        </p:tgtEl>
                                        <p:attrNameLst>
                                          <p:attrName>ppt_w</p:attrName>
                                        </p:attrNameLst>
                                      </p:cBhvr>
                                      <p:tavLst>
                                        <p:tav tm="0">
                                          <p:val>
                                            <p:strVal val="4*#ppt_w"/>
                                          </p:val>
                                        </p:tav>
                                        <p:tav tm="100000">
                                          <p:val>
                                            <p:strVal val="#ppt_w"/>
                                          </p:val>
                                        </p:tav>
                                      </p:tavLst>
                                    </p:anim>
                                    <p:anim calcmode="lin" valueType="num">
                                      <p:cBhvr>
                                        <p:cTn id="50" dur="250" fill="hold"/>
                                        <p:tgtEl>
                                          <p:spTgt spid="18"/>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Check mark.wav"/>
                                        </p:tgtEl>
                                      </p:cMediaNode>
                                    </p:audio>
                                  </p:subTnLst>
                                </p:cTn>
                              </p:par>
                              <p:par>
                                <p:cTn id="51" presetID="1" presetClass="emph" presetSubtype="2" fill="hold" nodeType="withEffect">
                                  <p:stCondLst>
                                    <p:cond delay="1000"/>
                                  </p:stCondLst>
                                  <p:childTnLst>
                                    <p:animClr clrSpc="rgb" dir="cw">
                                      <p:cBhvr>
                                        <p:cTn id="52" dur="250" fill="hold"/>
                                        <p:tgtEl>
                                          <p:spTgt spid="13"/>
                                        </p:tgtEl>
                                        <p:attrNameLst>
                                          <p:attrName>fillcolor</p:attrName>
                                        </p:attrNameLst>
                                      </p:cBhvr>
                                      <p:to>
                                        <a:srgbClr val="00B050"/>
                                      </p:to>
                                    </p:animClr>
                                    <p:set>
                                      <p:cBhvr>
                                        <p:cTn id="53" dur="250" fill="hold"/>
                                        <p:tgtEl>
                                          <p:spTgt spid="13"/>
                                        </p:tgtEl>
                                        <p:attrNameLst>
                                          <p:attrName>fill.type</p:attrName>
                                        </p:attrNameLst>
                                      </p:cBhvr>
                                      <p:to>
                                        <p:strVal val="solid"/>
                                      </p:to>
                                    </p:set>
                                    <p:set>
                                      <p:cBhvr>
                                        <p:cTn id="54"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5" restart="whenNotActive" fill="hold" evtFilter="cancelBubble" nodeType="interactiveSeq">
                <p:stCondLst>
                  <p:cond evt="onClick" delay="0">
                    <p:tgtEl>
                      <p:spTgt spid="14"/>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14"/>
                                        </p:tgtEl>
                                        <p:attrNameLst>
                                          <p:attrName>fillcolor</p:attrName>
                                        </p:attrNameLst>
                                      </p:cBhvr>
                                      <p:to>
                                        <a:srgbClr val="FFF2CC"/>
                                      </p:to>
                                    </p:animClr>
                                    <p:set>
                                      <p:cBhvr>
                                        <p:cTn id="60" dur="250" fill="hold"/>
                                        <p:tgtEl>
                                          <p:spTgt spid="14"/>
                                        </p:tgtEl>
                                        <p:attrNameLst>
                                          <p:attrName>fill.type</p:attrName>
                                        </p:attrNameLst>
                                      </p:cBhvr>
                                      <p:to>
                                        <p:strVal val="solid"/>
                                      </p:to>
                                    </p:set>
                                    <p:set>
                                      <p:cBhvr>
                                        <p:cTn id="61" dur="250" fill="hold"/>
                                        <p:tgtEl>
                                          <p:spTgt spid="14"/>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23" presetClass="entr" presetSubtype="32"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p:cTn id="64" dur="250" fill="hold"/>
                                        <p:tgtEl>
                                          <p:spTgt spid="19"/>
                                        </p:tgtEl>
                                        <p:attrNameLst>
                                          <p:attrName>ppt_w</p:attrName>
                                        </p:attrNameLst>
                                      </p:cBhvr>
                                      <p:tavLst>
                                        <p:tav tm="0">
                                          <p:val>
                                            <p:strVal val="4*#ppt_w"/>
                                          </p:val>
                                        </p:tav>
                                        <p:tav tm="100000">
                                          <p:val>
                                            <p:strVal val="#ppt_w"/>
                                          </p:val>
                                        </p:tav>
                                      </p:tavLst>
                                    </p:anim>
                                    <p:anim calcmode="lin" valueType="num">
                                      <p:cBhvr>
                                        <p:cTn id="65" dur="250" fill="hold"/>
                                        <p:tgtEl>
                                          <p:spTgt spid="19"/>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2"/>
                                            </p:cond>
                                          </p:stCondLst>
                                          <p:endCondLst>
                                            <p:cond evt="onStopAudio" delay="0">
                                              <p:tgtEl>
                                                <p:sldTgt/>
                                              </p:tgtEl>
                                            </p:cond>
                                          </p:endCondLst>
                                        </p:cTn>
                                        <p:tgtEl>
                                          <p:sndTgt r:embed="rId3" name="Wrong Buzzer.wav"/>
                                        </p:tgtEl>
                                      </p:cMediaNode>
                                    </p:audio>
                                  </p:subTnLst>
                                </p:cTn>
                              </p:par>
                              <p:par>
                                <p:cTn id="66" presetID="1" presetClass="emph" presetSubtype="2" fill="hold" nodeType="withEffect">
                                  <p:stCondLst>
                                    <p:cond delay="0"/>
                                  </p:stCondLst>
                                  <p:childTnLst>
                                    <p:animClr clrSpc="rgb" dir="cw">
                                      <p:cBhvr>
                                        <p:cTn id="67" dur="250" fill="hold"/>
                                        <p:tgtEl>
                                          <p:spTgt spid="14"/>
                                        </p:tgtEl>
                                        <p:attrNameLst>
                                          <p:attrName>fillcolor</p:attrName>
                                        </p:attrNameLst>
                                      </p:cBhvr>
                                      <p:to>
                                        <a:srgbClr val="FFFF00"/>
                                      </p:to>
                                    </p:animClr>
                                    <p:set>
                                      <p:cBhvr>
                                        <p:cTn id="68" dur="250" fill="hold"/>
                                        <p:tgtEl>
                                          <p:spTgt spid="14"/>
                                        </p:tgtEl>
                                        <p:attrNameLst>
                                          <p:attrName>fill.type</p:attrName>
                                        </p:attrNameLst>
                                      </p:cBhvr>
                                      <p:to>
                                        <p:strVal val="solid"/>
                                      </p:to>
                                    </p:set>
                                    <p:set>
                                      <p:cBhvr>
                                        <p:cTn id="69"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70" restart="whenNotActive" fill="hold" evtFilter="cancelBubble" nodeType="interactiveSeq">
                <p:stCondLst>
                  <p:cond evt="onClick" delay="0">
                    <p:tgtEl>
                      <p:spTgt spid="15"/>
                    </p:tgtEl>
                  </p:cond>
                </p:stCondLst>
                <p:endSync evt="end" delay="0">
                  <p:rtn val="all"/>
                </p:endSync>
                <p:childTnLst>
                  <p:par>
                    <p:cTn id="71" fill="hold">
                      <p:stCondLst>
                        <p:cond delay="0"/>
                      </p:stCondLst>
                      <p:childTnLst>
                        <p:par>
                          <p:cTn id="72" fill="hold">
                            <p:stCondLst>
                              <p:cond delay="0"/>
                            </p:stCondLst>
                            <p:childTnLst>
                              <p:par>
                                <p:cTn id="73" presetID="1" presetClass="emph" presetSubtype="2" fill="hold" nodeType="clickEffect">
                                  <p:stCondLst>
                                    <p:cond delay="0"/>
                                  </p:stCondLst>
                                  <p:childTnLst>
                                    <p:animClr clrSpc="rgb" dir="cw">
                                      <p:cBhvr>
                                        <p:cTn id="74" dur="250" fill="hold"/>
                                        <p:tgtEl>
                                          <p:spTgt spid="15"/>
                                        </p:tgtEl>
                                        <p:attrNameLst>
                                          <p:attrName>fillcolor</p:attrName>
                                        </p:attrNameLst>
                                      </p:cBhvr>
                                      <p:to>
                                        <a:srgbClr val="FFF2CC"/>
                                      </p:to>
                                    </p:animClr>
                                    <p:set>
                                      <p:cBhvr>
                                        <p:cTn id="75" dur="250" fill="hold"/>
                                        <p:tgtEl>
                                          <p:spTgt spid="15"/>
                                        </p:tgtEl>
                                        <p:attrNameLst>
                                          <p:attrName>fill.type</p:attrName>
                                        </p:attrNameLst>
                                      </p:cBhvr>
                                      <p:to>
                                        <p:strVal val="solid"/>
                                      </p:to>
                                    </p:set>
                                    <p:set>
                                      <p:cBhvr>
                                        <p:cTn id="76" dur="250" fill="hold"/>
                                        <p:tgtEl>
                                          <p:spTgt spid="15"/>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2" name="click.wav"/>
                                        </p:tgtEl>
                                      </p:cMediaNode>
                                    </p:audio>
                                  </p:subTnLst>
                                </p:cTn>
                              </p:par>
                              <p:par>
                                <p:cTn id="77" presetID="23" presetClass="entr" presetSubtype="32" fill="hold" nodeType="withEffect">
                                  <p:stCondLst>
                                    <p:cond delay="1000"/>
                                  </p:stCondLst>
                                  <p:childTnLst>
                                    <p:set>
                                      <p:cBhvr>
                                        <p:cTn id="78" dur="1" fill="hold">
                                          <p:stCondLst>
                                            <p:cond delay="0"/>
                                          </p:stCondLst>
                                        </p:cTn>
                                        <p:tgtEl>
                                          <p:spTgt spid="17"/>
                                        </p:tgtEl>
                                        <p:attrNameLst>
                                          <p:attrName>style.visibility</p:attrName>
                                        </p:attrNameLst>
                                      </p:cBhvr>
                                      <p:to>
                                        <p:strVal val="visible"/>
                                      </p:to>
                                    </p:set>
                                    <p:anim calcmode="lin" valueType="num">
                                      <p:cBhvr>
                                        <p:cTn id="79" dur="250" fill="hold"/>
                                        <p:tgtEl>
                                          <p:spTgt spid="17"/>
                                        </p:tgtEl>
                                        <p:attrNameLst>
                                          <p:attrName>ppt_w</p:attrName>
                                        </p:attrNameLst>
                                      </p:cBhvr>
                                      <p:tavLst>
                                        <p:tav tm="0">
                                          <p:val>
                                            <p:strVal val="4*#ppt_w"/>
                                          </p:val>
                                        </p:tav>
                                        <p:tav tm="100000">
                                          <p:val>
                                            <p:strVal val="#ppt_w"/>
                                          </p:val>
                                        </p:tav>
                                      </p:tavLst>
                                    </p:anim>
                                    <p:anim calcmode="lin" valueType="num">
                                      <p:cBhvr>
                                        <p:cTn id="80" dur="250" fill="hold"/>
                                        <p:tgtEl>
                                          <p:spTgt spid="17"/>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77"/>
                                            </p:cond>
                                          </p:stCondLst>
                                          <p:endCondLst>
                                            <p:cond evt="onStopAudio" delay="0">
                                              <p:tgtEl>
                                                <p:sldTgt/>
                                              </p:tgtEl>
                                            </p:cond>
                                          </p:endCondLst>
                                        </p:cTn>
                                        <p:tgtEl>
                                          <p:sndTgt r:embed="rId3" name="Wrong Buzzer.wav"/>
                                        </p:tgtEl>
                                      </p:cMediaNode>
                                    </p:audio>
                                  </p:subTnLst>
                                </p:cTn>
                              </p:par>
                              <p:par>
                                <p:cTn id="81" presetID="1" presetClass="emph" presetSubtype="2" fill="hold" nodeType="withEffect">
                                  <p:stCondLst>
                                    <p:cond delay="1000"/>
                                  </p:stCondLst>
                                  <p:childTnLst>
                                    <p:animClr clrSpc="rgb" dir="cw">
                                      <p:cBhvr>
                                        <p:cTn id="82" dur="250" fill="hold"/>
                                        <p:tgtEl>
                                          <p:spTgt spid="15"/>
                                        </p:tgtEl>
                                        <p:attrNameLst>
                                          <p:attrName>fillcolor</p:attrName>
                                        </p:attrNameLst>
                                      </p:cBhvr>
                                      <p:to>
                                        <a:srgbClr val="FFFF00"/>
                                      </p:to>
                                    </p:animClr>
                                    <p:set>
                                      <p:cBhvr>
                                        <p:cTn id="83" dur="250" fill="hold"/>
                                        <p:tgtEl>
                                          <p:spTgt spid="15"/>
                                        </p:tgtEl>
                                        <p:attrNameLst>
                                          <p:attrName>fill.type</p:attrName>
                                        </p:attrNameLst>
                                      </p:cBhvr>
                                      <p:to>
                                        <p:strVal val="solid"/>
                                      </p:to>
                                    </p:set>
                                    <p:set>
                                      <p:cBhvr>
                                        <p:cTn id="84"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12" grpId="0" bldLvl="0" animBg="1"/>
      <p:bldP spid="13" grpId="0" bldLvl="0" animBg="1"/>
      <p:bldP spid="14" grpId="0" bldLvl="0" animBg="1"/>
      <p:bldP spid="1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sp>
        <p:nvSpPr>
          <p:cNvPr id="24" name="Right Arrow 23">
            <a:hlinkClick r:id="" action="ppaction://noaction"/>
          </p:cNvPr>
          <p:cNvSpPr/>
          <p:nvPr/>
        </p:nvSpPr>
        <p:spPr>
          <a:xfrm>
            <a:off x="11049000" y="5999887"/>
            <a:ext cx="1043351" cy="858113"/>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err="1">
                <a:solidFill>
                  <a:prstClr val="white"/>
                </a:solidFill>
                <a:latin typeface="Times New Roman" panose="02020603050405020304" pitchFamily="18" charset="0"/>
                <a:cs typeface="Times New Roman" panose="02020603050405020304" pitchFamily="18" charset="0"/>
              </a:rPr>
              <a:t>Trở</a:t>
            </a:r>
            <a:r>
              <a:rPr lang="en-US" b="1" dirty="0">
                <a:solidFill>
                  <a:prstClr val="white"/>
                </a:solidFill>
                <a:latin typeface="Times New Roman" panose="02020603050405020304" pitchFamily="18" charset="0"/>
                <a:cs typeface="Times New Roman" panose="02020603050405020304" pitchFamily="18" charset="0"/>
              </a:rPr>
              <a:t> </a:t>
            </a:r>
            <a:r>
              <a:rPr lang="en-US" b="1" dirty="0" err="1">
                <a:solidFill>
                  <a:prstClr val="white"/>
                </a:solidFill>
                <a:latin typeface="Times New Roman" panose="02020603050405020304" pitchFamily="18" charset="0"/>
                <a:cs typeface="Times New Roman" panose="02020603050405020304" pitchFamily="18" charset="0"/>
              </a:rPr>
              <a:t>về</a:t>
            </a:r>
            <a:endParaRPr lang="en-US" b="1" dirty="0">
              <a:solidFill>
                <a:prstClr val="white"/>
              </a:solidFill>
              <a:latin typeface="Times New Roman" panose="02020603050405020304" pitchFamily="18" charset="0"/>
              <a:cs typeface="Times New Roman" panose="02020603050405020304" pitchFamily="18" charset="0"/>
            </a:endParaRPr>
          </a:p>
        </p:txBody>
      </p:sp>
      <p:grpSp>
        <p:nvGrpSpPr>
          <p:cNvPr id="20" name="Group 19"/>
          <p:cNvGrpSpPr/>
          <p:nvPr/>
        </p:nvGrpSpPr>
        <p:grpSpPr>
          <a:xfrm>
            <a:off x="1981200" y="228600"/>
            <a:ext cx="8013700" cy="3274060"/>
            <a:chOff x="457199" y="228600"/>
            <a:chExt cx="8013679" cy="3455802"/>
          </a:xfrm>
        </p:grpSpPr>
        <p:pic>
          <p:nvPicPr>
            <p:cNvPr id="2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6596" y="228600"/>
              <a:ext cx="5898682" cy="3063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27"/>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92610" l="36700" r="100000">
                          <a14:foregroundMark x1="52200" y1="51056" x2="55400" y2="69866"/>
                          <a14:foregroundMark x1="66900" y1="15643" x2="66700" y2="20345"/>
                          <a14:foregroundMark x1="72200" y1="14107" x2="75200" y2="21497"/>
                          <a14:foregroundMark x1="47400" y1="59789" x2="49000" y2="86084"/>
                          <a14:foregroundMark x1="43300" y1="63052" x2="46600" y2="86660"/>
                          <a14:foregroundMark x1="57500" y1="67083" x2="52600" y2="90307"/>
                        </a14:backgroundRemoval>
                      </a14:imgEffect>
                    </a14:imgLayer>
                  </a14:imgProps>
                </a:ext>
                <a:ext uri="{28A0092B-C50C-407E-A947-70E740481C1C}">
                  <a14:useLocalDpi xmlns:a14="http://schemas.microsoft.com/office/drawing/2010/main" val="0"/>
                </a:ext>
              </a:extLst>
            </a:blip>
            <a:srcRect l="36538" b="4406"/>
            <a:stretch>
              <a:fillRect/>
            </a:stretch>
          </p:blipFill>
          <p:spPr>
            <a:xfrm flipH="1">
              <a:off x="457199" y="1021245"/>
              <a:ext cx="1774259" cy="2663157"/>
            </a:xfrm>
            <a:prstGeom prst="rect">
              <a:avLst/>
            </a:prstGeom>
          </p:spPr>
        </p:pic>
        <p:pic>
          <p:nvPicPr>
            <p:cNvPr id="29" name="Picture 28"/>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958" b="90575" l="1438" r="96965">
                          <a14:foregroundMark x1="18850" y1="10863" x2="37700" y2="45687"/>
                          <a14:foregroundMark x1="31629" y1="41534" x2="37380" y2="67732"/>
                          <a14:foregroundMark x1="27157" y1="64696" x2="41374" y2="46805"/>
                          <a14:foregroundMark x1="29393" y1="22524" x2="30990" y2="27636"/>
                          <a14:foregroundMark x1="20767" y1="22045" x2="21246" y2="27796"/>
                          <a14:foregroundMark x1="19808" y1="13578" x2="16933" y2="21086"/>
                          <a14:foregroundMark x1="36741" y1="20767" x2="39617" y2="21086"/>
                          <a14:foregroundMark x1="36102" y1="26198" x2="37859" y2="32428"/>
                          <a14:foregroundMark x1="43291" y1="29393" x2="46805" y2="31310"/>
                          <a14:foregroundMark x1="44409" y1="45527" x2="48083" y2="43610"/>
                          <a14:foregroundMark x1="49042" y1="41534" x2="50479" y2="44089"/>
                          <a14:foregroundMark x1="27157" y1="80990" x2="30032" y2="84665"/>
                          <a14:foregroundMark x1="35623" y1="79233" x2="37061" y2="82907"/>
                          <a14:foregroundMark x1="55591" y1="65016" x2="57668" y2="64537"/>
                          <a14:foregroundMark x1="60224" y1="63099" x2="64217" y2="68211"/>
                          <a14:foregroundMark x1="57508" y1="74281" x2="62300" y2="74441"/>
                          <a14:foregroundMark x1="55751" y1="70288" x2="58307" y2="75240"/>
                        </a14:backgroundRemoval>
                      </a14:imgEffect>
                    </a14:imgLayer>
                  </a14:imgProps>
                </a:ext>
                <a:ext uri="{28A0092B-C50C-407E-A947-70E740481C1C}">
                  <a14:useLocalDpi xmlns:a14="http://schemas.microsoft.com/office/drawing/2010/main" val="0"/>
                </a:ext>
              </a:extLst>
            </a:blip>
            <a:srcRect l="7657" t="3146" r="10901" b="9984"/>
            <a:stretch>
              <a:fillRect/>
            </a:stretch>
          </p:blipFill>
          <p:spPr>
            <a:xfrm flipH="1">
              <a:off x="6519513" y="1239824"/>
              <a:ext cx="1951365" cy="2444578"/>
            </a:xfrm>
            <a:prstGeom prst="rect">
              <a:avLst/>
            </a:prstGeom>
          </p:spPr>
        </p:pic>
      </p:grpSp>
      <p:sp>
        <p:nvSpPr>
          <p:cNvPr id="34" name="TextBox 33"/>
          <p:cNvSpPr txBox="1"/>
          <p:nvPr/>
        </p:nvSpPr>
        <p:spPr>
          <a:xfrm>
            <a:off x="3589637" y="458899"/>
            <a:ext cx="4800600" cy="1753235"/>
          </a:xfrm>
          <a:prstGeom prst="rect">
            <a:avLst/>
          </a:prstGeom>
          <a:noFill/>
        </p:spPr>
        <p:txBody>
          <a:bodyPr wrap="square" rtlCol="0">
            <a:spAutoFit/>
          </a:bodyPr>
          <a:lstStyle/>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Điền tiếp vào chỗ trống:</a:t>
            </a:r>
          </a:p>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Cánh diều xanh lúa</a:t>
            </a:r>
          </a:p>
          <a:p>
            <a:pPr algn="ctr"/>
            <a:r>
              <a:rPr lang="en-US" sz="3600" b="1" dirty="0">
                <a:solidFill>
                  <a:prstClr val="white"/>
                </a:solidFill>
                <a:latin typeface="Arial-Rounded" panose="020B0500000000000000" pitchFamily="34" charset="0"/>
                <a:ea typeface="Arial-Rounded" panose="020B0500000000000000" pitchFamily="34" charset="0"/>
                <a:cs typeface="Arial-Rounded" panose="020B0500000000000000" pitchFamily="34" charset="0"/>
              </a:rPr>
              <a:t>Uốn cong.....</a:t>
            </a:r>
          </a:p>
        </p:txBody>
      </p:sp>
      <p:sp>
        <p:nvSpPr>
          <p:cNvPr id="2" name="Rectangle 11"/>
          <p:cNvSpPr/>
          <p:nvPr/>
        </p:nvSpPr>
        <p:spPr>
          <a:xfrm>
            <a:off x="2673206" y="4101063"/>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A. </a:t>
            </a:r>
            <a:r>
              <a:rPr lang="en-US" altLang="vi-VN" sz="3200" dirty="0">
                <a:solidFill>
                  <a:prstClr val="black"/>
                </a:solidFill>
              </a:rPr>
              <a:t>tre xanh</a:t>
            </a:r>
            <a:endPar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4" name="Rectangle 13"/>
          <p:cNvSpPr/>
          <p:nvPr/>
        </p:nvSpPr>
        <p:spPr>
          <a:xfrm>
            <a:off x="6764774" y="4015912"/>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B.</a:t>
            </a:r>
            <a:r>
              <a:rPr lang="en-US" altLang="vi-VN" sz="3200" dirty="0">
                <a:solidFill>
                  <a:prstClr val="black"/>
                </a:solidFill>
              </a:rPr>
              <a:t> làng xóm</a:t>
            </a:r>
            <a:endParaRPr lang="en-US" alt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3" name="Rectangle 12"/>
          <p:cNvSpPr/>
          <p:nvPr/>
        </p:nvSpPr>
        <p:spPr>
          <a:xfrm>
            <a:off x="2673205" y="4875642"/>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C</a:t>
            </a:r>
            <a:r>
              <a:rPr lang="en-US" sz="3200" dirty="0">
                <a:solidFill>
                  <a:prstClr val="black"/>
                </a:solidFill>
              </a:rPr>
              <a:t>.</a:t>
            </a:r>
            <a:r>
              <a:rPr lang="vi-VN" sz="3200" dirty="0">
                <a:solidFill>
                  <a:prstClr val="black"/>
                </a:solidFill>
              </a:rPr>
              <a:t>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tre làng</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p:cNvSpPr/>
          <p:nvPr/>
        </p:nvSpPr>
        <p:spPr>
          <a:xfrm>
            <a:off x="6764774" y="4938208"/>
            <a:ext cx="3389267" cy="643793"/>
          </a:xfrm>
          <a:prstGeom prst="rect">
            <a:avLst/>
          </a:prstGeom>
          <a:solidFill>
            <a:schemeClr val="accent6">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a:pPr>
            <a:r>
              <a:rPr lang="vi-VN" sz="3200" dirty="0">
                <a:solidFill>
                  <a:prstClr val="black"/>
                </a:solidFill>
              </a:rPr>
              <a:t>D. </a:t>
            </a:r>
            <a:r>
              <a:rPr lang="en-US"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nhà em</a:t>
            </a:r>
            <a:endParaRPr lang="vi-VN" sz="32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p:txBody>
      </p:sp>
      <p:sp>
        <p:nvSpPr>
          <p:cNvPr id="4" name="Content Placeholder 3"/>
          <p:cNvSpPr>
            <a:spLocks noGrp="1"/>
          </p:cNvSpPr>
          <p:nvPr>
            <p:ph idx="1"/>
          </p:nvPr>
        </p:nvSpPr>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anim calcmode="lin" valueType="num">
                                      <p:cBhvr>
                                        <p:cTn id="23" dur="500" fill="hold"/>
                                        <p:tgtEl>
                                          <p:spTgt spid="15"/>
                                        </p:tgtEl>
                                        <p:attrNameLst>
                                          <p:attrName>ppt_x</p:attrName>
                                        </p:attrNameLst>
                                      </p:cBhvr>
                                      <p:tavLst>
                                        <p:tav tm="0">
                                          <p:val>
                                            <p:strVal val="#ppt_x"/>
                                          </p:val>
                                        </p:tav>
                                        <p:tav tm="100000">
                                          <p:val>
                                            <p:strVal val="#ppt_x"/>
                                          </p:val>
                                        </p:tav>
                                      </p:tavLst>
                                    </p:anim>
                                    <p:anim calcmode="lin" valueType="num">
                                      <p:cBhvr>
                                        <p:cTn id="24"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5" restart="whenNotActive" fill="hold" evtFilter="cancelBubble" nodeType="interactiveSeq">
                <p:stCondLst>
                  <p:cond evt="onClick" delay="0">
                    <p:tgtEl>
                      <p:spTgt spid="2"/>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2"/>
                                        </p:tgtEl>
                                        <p:attrNameLst>
                                          <p:attrName>fillcolor</p:attrName>
                                        </p:attrNameLst>
                                      </p:cBhvr>
                                      <p:to>
                                        <a:srgbClr val="FFF2CC"/>
                                      </p:to>
                                    </p:animClr>
                                    <p:set>
                                      <p:cBhvr>
                                        <p:cTn id="30" dur="250" fill="hold"/>
                                        <p:tgtEl>
                                          <p:spTgt spid="2"/>
                                        </p:tgtEl>
                                        <p:attrNameLst>
                                          <p:attrName>fill.type</p:attrName>
                                        </p:attrNameLst>
                                      </p:cBhvr>
                                      <p:to>
                                        <p:strVal val="solid"/>
                                      </p:to>
                                    </p:set>
                                    <p:set>
                                      <p:cBhvr>
                                        <p:cTn id="31" dur="250" fill="hold"/>
                                        <p:tgtEl>
                                          <p:spTgt spid="2"/>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1" presetClass="emph" presetSubtype="2" fill="hold" nodeType="withEffect">
                                  <p:stCondLst>
                                    <p:cond delay="1000"/>
                                  </p:stCondLst>
                                  <p:childTnLst>
                                    <p:animClr clrSpc="rgb" dir="cw">
                                      <p:cBhvr>
                                        <p:cTn id="33" dur="250" fill="hold"/>
                                        <p:tgtEl>
                                          <p:spTgt spid="2"/>
                                        </p:tgtEl>
                                        <p:attrNameLst>
                                          <p:attrName>fillcolor</p:attrName>
                                        </p:attrNameLst>
                                      </p:cBhvr>
                                      <p:to>
                                        <a:srgbClr val="FFFF00"/>
                                      </p:to>
                                    </p:animClr>
                                    <p:set>
                                      <p:cBhvr>
                                        <p:cTn id="34" dur="250" fill="hold"/>
                                        <p:tgtEl>
                                          <p:spTgt spid="2"/>
                                        </p:tgtEl>
                                        <p:attrNameLst>
                                          <p:attrName>fill.type</p:attrName>
                                        </p:attrNameLst>
                                      </p:cBhvr>
                                      <p:to>
                                        <p:strVal val="solid"/>
                                      </p:to>
                                    </p:set>
                                    <p:set>
                                      <p:cBhvr>
                                        <p:cTn id="35" dur="250" fill="hold"/>
                                        <p:tgtEl>
                                          <p:spTgt spid="2"/>
                                        </p:tgtEl>
                                        <p:attrNameLst>
                                          <p:attrName>fill.on</p:attrName>
                                        </p:attrNameLst>
                                      </p:cBhvr>
                                      <p:to>
                                        <p:strVal val="true"/>
                                      </p:to>
                                    </p:set>
                                  </p:childTnLst>
                                </p:cTn>
                              </p:par>
                            </p:childTnLst>
                          </p:cTn>
                        </p:par>
                      </p:childTnLst>
                    </p:cTn>
                  </p:par>
                </p:childTnLst>
              </p:cTn>
              <p:nextCondLst>
                <p:cond evt="onClick" delay="0">
                  <p:tgtEl>
                    <p:spTgt spid="2"/>
                  </p:tgtEl>
                </p:cond>
              </p:nextCondLst>
            </p:seq>
            <p:seq concurrent="1" nextAc="seek">
              <p:cTn id="36" restart="whenNotActive" fill="hold" evtFilter="cancelBubble" nodeType="interactiveSeq">
                <p:stCondLst>
                  <p:cond evt="onClick" delay="0">
                    <p:tgtEl>
                      <p:spTgt spid="14"/>
                    </p:tgtEl>
                  </p:cond>
                </p:stCondLst>
                <p:endSync evt="end" delay="0">
                  <p:rtn val="all"/>
                </p:endSync>
                <p:childTnLst>
                  <p:par>
                    <p:cTn id="37" fill="hold">
                      <p:stCondLst>
                        <p:cond delay="0"/>
                      </p:stCondLst>
                      <p:childTnLst>
                        <p:par>
                          <p:cTn id="38" fill="hold">
                            <p:stCondLst>
                              <p:cond delay="0"/>
                            </p:stCondLst>
                            <p:childTnLst>
                              <p:par>
                                <p:cTn id="39" presetID="1" presetClass="emph" presetSubtype="2" fill="hold" nodeType="clickEffect">
                                  <p:stCondLst>
                                    <p:cond delay="0"/>
                                  </p:stCondLst>
                                  <p:childTnLst>
                                    <p:animClr clrSpc="rgb" dir="cw">
                                      <p:cBhvr>
                                        <p:cTn id="40" dur="250" fill="hold"/>
                                        <p:tgtEl>
                                          <p:spTgt spid="14"/>
                                        </p:tgtEl>
                                        <p:attrNameLst>
                                          <p:attrName>fillcolor</p:attrName>
                                        </p:attrNameLst>
                                      </p:cBhvr>
                                      <p:to>
                                        <a:srgbClr val="FFF2CC"/>
                                      </p:to>
                                    </p:animClr>
                                    <p:set>
                                      <p:cBhvr>
                                        <p:cTn id="41" dur="250" fill="hold"/>
                                        <p:tgtEl>
                                          <p:spTgt spid="14"/>
                                        </p:tgtEl>
                                        <p:attrNameLst>
                                          <p:attrName>fill.type</p:attrName>
                                        </p:attrNameLst>
                                      </p:cBhvr>
                                      <p:to>
                                        <p:strVal val="solid"/>
                                      </p:to>
                                    </p:set>
                                    <p:set>
                                      <p:cBhvr>
                                        <p:cTn id="42" dur="250" fill="hold"/>
                                        <p:tgtEl>
                                          <p:spTgt spid="14"/>
                                        </p:tgtEl>
                                        <p:attrNameLst>
                                          <p:attrName>fill.on</p:attrName>
                                        </p:attrNameLst>
                                      </p:cBhvr>
                                      <p:to>
                                        <p:strVal val="true"/>
                                      </p:to>
                                    </p:set>
                                  </p:childTnLst>
                                  <p:subTnLst>
                                    <p:audio>
                                      <p:cMediaNode>
                                        <p:cTn display="0" masterRel="sameClick">
                                          <p:stCondLst>
                                            <p:cond evt="begin" delay="0">
                                              <p:tn val="39"/>
                                            </p:cond>
                                          </p:stCondLst>
                                          <p:endCondLst>
                                            <p:cond evt="onStopAudio" delay="0">
                                              <p:tgtEl>
                                                <p:sldTgt/>
                                              </p:tgtEl>
                                            </p:cond>
                                          </p:endCondLst>
                                        </p:cTn>
                                        <p:tgtEl>
                                          <p:sndTgt r:embed="rId2" name="click.wav"/>
                                        </p:tgtEl>
                                      </p:cMediaNode>
                                    </p:audio>
                                  </p:subTnLst>
                                </p:cTn>
                              </p:par>
                              <p:par>
                                <p:cTn id="43" presetID="1" presetClass="emph" presetSubtype="2" fill="hold" nodeType="withEffect">
                                  <p:stCondLst>
                                    <p:cond delay="0"/>
                                  </p:stCondLst>
                                  <p:childTnLst>
                                    <p:animClr clrSpc="rgb" dir="cw">
                                      <p:cBhvr>
                                        <p:cTn id="44" dur="250" fill="hold"/>
                                        <p:tgtEl>
                                          <p:spTgt spid="14"/>
                                        </p:tgtEl>
                                        <p:attrNameLst>
                                          <p:attrName>fillcolor</p:attrName>
                                        </p:attrNameLst>
                                      </p:cBhvr>
                                      <p:to>
                                        <a:srgbClr val="FFFF00"/>
                                      </p:to>
                                    </p:animClr>
                                    <p:set>
                                      <p:cBhvr>
                                        <p:cTn id="45" dur="250" fill="hold"/>
                                        <p:tgtEl>
                                          <p:spTgt spid="14"/>
                                        </p:tgtEl>
                                        <p:attrNameLst>
                                          <p:attrName>fill.type</p:attrName>
                                        </p:attrNameLst>
                                      </p:cBhvr>
                                      <p:to>
                                        <p:strVal val="solid"/>
                                      </p:to>
                                    </p:set>
                                    <p:set>
                                      <p:cBhvr>
                                        <p:cTn id="46" dur="250" fill="hold"/>
                                        <p:tgtEl>
                                          <p:spTgt spid="14"/>
                                        </p:tgtEl>
                                        <p:attrNameLst>
                                          <p:attrName>fill.on</p:attrName>
                                        </p:attrNameLst>
                                      </p:cBhvr>
                                      <p:to>
                                        <p:strVal val="true"/>
                                      </p:to>
                                    </p:set>
                                  </p:child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mph" presetSubtype="2" fill="hold" nodeType="clickEffect">
                                  <p:stCondLst>
                                    <p:cond delay="0"/>
                                  </p:stCondLst>
                                  <p:childTnLst>
                                    <p:animClr clrSpc="rgb" dir="cw">
                                      <p:cBhvr>
                                        <p:cTn id="51" dur="250" fill="hold"/>
                                        <p:tgtEl>
                                          <p:spTgt spid="13"/>
                                        </p:tgtEl>
                                        <p:attrNameLst>
                                          <p:attrName>fillcolor</p:attrName>
                                        </p:attrNameLst>
                                      </p:cBhvr>
                                      <p:to>
                                        <a:srgbClr val="FFF2CC"/>
                                      </p:to>
                                    </p:animClr>
                                    <p:set>
                                      <p:cBhvr>
                                        <p:cTn id="52" dur="250" fill="hold"/>
                                        <p:tgtEl>
                                          <p:spTgt spid="13"/>
                                        </p:tgtEl>
                                        <p:attrNameLst>
                                          <p:attrName>fill.type</p:attrName>
                                        </p:attrNameLst>
                                      </p:cBhvr>
                                      <p:to>
                                        <p:strVal val="solid"/>
                                      </p:to>
                                    </p:set>
                                    <p:set>
                                      <p:cBhvr>
                                        <p:cTn id="53" dur="250" fill="hold"/>
                                        <p:tgtEl>
                                          <p:spTgt spid="13"/>
                                        </p:tgtEl>
                                        <p:attrNameLst>
                                          <p:attrName>fill.on</p:attrName>
                                        </p:attrNameLst>
                                      </p:cBhvr>
                                      <p:to>
                                        <p:strVal val="true"/>
                                      </p:to>
                                    </p:set>
                                  </p:childTnLst>
                                  <p:subTnLst>
                                    <p:audio>
                                      <p:cMediaNode>
                                        <p:cTn display="0" masterRel="sameClick">
                                          <p:stCondLst>
                                            <p:cond evt="begin" delay="0">
                                              <p:tn val="50"/>
                                            </p:cond>
                                          </p:stCondLst>
                                          <p:endCondLst>
                                            <p:cond evt="onStopAudio" delay="0">
                                              <p:tgtEl>
                                                <p:sldTgt/>
                                              </p:tgtEl>
                                            </p:cond>
                                          </p:endCondLst>
                                        </p:cTn>
                                        <p:tgtEl>
                                          <p:sndTgt r:embed="rId2" name="click.wav"/>
                                        </p:tgtEl>
                                      </p:cMediaNode>
                                    </p:audio>
                                  </p:subTnLst>
                                </p:cTn>
                              </p:par>
                              <p:par>
                                <p:cTn id="54" presetID="1" presetClass="emph" presetSubtype="2" fill="hold" nodeType="withEffect">
                                  <p:stCondLst>
                                    <p:cond delay="1000"/>
                                  </p:stCondLst>
                                  <p:childTnLst>
                                    <p:animClr clrSpc="rgb" dir="cw">
                                      <p:cBhvr>
                                        <p:cTn id="55" dur="250" fill="hold"/>
                                        <p:tgtEl>
                                          <p:spTgt spid="13"/>
                                        </p:tgtEl>
                                        <p:attrNameLst>
                                          <p:attrName>fillcolor</p:attrName>
                                        </p:attrNameLst>
                                      </p:cBhvr>
                                      <p:to>
                                        <a:srgbClr val="00B050"/>
                                      </p:to>
                                    </p:animClr>
                                    <p:set>
                                      <p:cBhvr>
                                        <p:cTn id="56" dur="250" fill="hold"/>
                                        <p:tgtEl>
                                          <p:spTgt spid="13"/>
                                        </p:tgtEl>
                                        <p:attrNameLst>
                                          <p:attrName>fill.type</p:attrName>
                                        </p:attrNameLst>
                                      </p:cBhvr>
                                      <p:to>
                                        <p:strVal val="solid"/>
                                      </p:to>
                                    </p:set>
                                    <p:set>
                                      <p:cBhvr>
                                        <p:cTn id="57" dur="250" fill="hold"/>
                                        <p:tgtEl>
                                          <p:spTgt spid="13"/>
                                        </p:tgtEl>
                                        <p:attrNameLst>
                                          <p:attrName>fill.on</p:attrName>
                                        </p:attrNameLst>
                                      </p:cBhvr>
                                      <p:to>
                                        <p:strVal val="true"/>
                                      </p:to>
                                    </p:set>
                                  </p:childTnLst>
                                </p:cTn>
                              </p:par>
                            </p:childTnLst>
                          </p:cTn>
                        </p:par>
                      </p:childTnLst>
                    </p:cTn>
                  </p:par>
                </p:childTnLst>
              </p:cTn>
              <p:nextCondLst>
                <p:cond evt="onClick" delay="0">
                  <p:tgtEl>
                    <p:spTgt spid="13"/>
                  </p:tgtEl>
                </p:cond>
              </p:nextCondLst>
            </p:seq>
            <p:seq concurrent="1" nextAc="seek">
              <p:cTn id="58" restart="whenNotActive" fill="hold" evtFilter="cancelBubble" nodeType="interactiveSeq">
                <p:stCondLst>
                  <p:cond evt="onClick" delay="0">
                    <p:tgtEl>
                      <p:spTgt spid="15"/>
                    </p:tgtEl>
                  </p:cond>
                </p:stCondLst>
                <p:endSync evt="end" delay="0">
                  <p:rtn val="all"/>
                </p:endSync>
                <p:childTnLst>
                  <p:par>
                    <p:cTn id="59" fill="hold">
                      <p:stCondLst>
                        <p:cond delay="0"/>
                      </p:stCondLst>
                      <p:childTnLst>
                        <p:par>
                          <p:cTn id="60" fill="hold">
                            <p:stCondLst>
                              <p:cond delay="0"/>
                            </p:stCondLst>
                            <p:childTnLst>
                              <p:par>
                                <p:cTn id="61" presetID="1" presetClass="emph" presetSubtype="2" fill="hold" nodeType="clickEffect">
                                  <p:stCondLst>
                                    <p:cond delay="0"/>
                                  </p:stCondLst>
                                  <p:childTnLst>
                                    <p:animClr clrSpc="rgb" dir="cw">
                                      <p:cBhvr>
                                        <p:cTn id="62" dur="250" fill="hold"/>
                                        <p:tgtEl>
                                          <p:spTgt spid="15"/>
                                        </p:tgtEl>
                                        <p:attrNameLst>
                                          <p:attrName>fillcolor</p:attrName>
                                        </p:attrNameLst>
                                      </p:cBhvr>
                                      <p:to>
                                        <a:srgbClr val="FFF2CC"/>
                                      </p:to>
                                    </p:animClr>
                                    <p:set>
                                      <p:cBhvr>
                                        <p:cTn id="63" dur="250" fill="hold"/>
                                        <p:tgtEl>
                                          <p:spTgt spid="15"/>
                                        </p:tgtEl>
                                        <p:attrNameLst>
                                          <p:attrName>fill.type</p:attrName>
                                        </p:attrNameLst>
                                      </p:cBhvr>
                                      <p:to>
                                        <p:strVal val="solid"/>
                                      </p:to>
                                    </p:set>
                                    <p:set>
                                      <p:cBhvr>
                                        <p:cTn id="64" dur="250" fill="hold"/>
                                        <p:tgtEl>
                                          <p:spTgt spid="15"/>
                                        </p:tgtEl>
                                        <p:attrNameLst>
                                          <p:attrName>fill.on</p:attrName>
                                        </p:attrNameLst>
                                      </p:cBhvr>
                                      <p:to>
                                        <p:strVal val="true"/>
                                      </p:to>
                                    </p:set>
                                  </p:childTnLst>
                                  <p:subTnLst>
                                    <p:audio>
                                      <p:cMediaNode>
                                        <p:cTn display="0" masterRel="sameClick">
                                          <p:stCondLst>
                                            <p:cond evt="begin" delay="0">
                                              <p:tn val="61"/>
                                            </p:cond>
                                          </p:stCondLst>
                                          <p:endCondLst>
                                            <p:cond evt="onStopAudio" delay="0">
                                              <p:tgtEl>
                                                <p:sldTgt/>
                                              </p:tgtEl>
                                            </p:cond>
                                          </p:endCondLst>
                                        </p:cTn>
                                        <p:tgtEl>
                                          <p:sndTgt r:embed="rId2" name="click.wav"/>
                                        </p:tgtEl>
                                      </p:cMediaNode>
                                    </p:audio>
                                  </p:subTnLst>
                                </p:cTn>
                              </p:par>
                              <p:par>
                                <p:cTn id="65" presetID="1" presetClass="emph" presetSubtype="2" fill="hold" nodeType="withEffect">
                                  <p:stCondLst>
                                    <p:cond delay="1000"/>
                                  </p:stCondLst>
                                  <p:childTnLst>
                                    <p:animClr clrSpc="rgb" dir="cw">
                                      <p:cBhvr>
                                        <p:cTn id="66" dur="250" fill="hold"/>
                                        <p:tgtEl>
                                          <p:spTgt spid="15"/>
                                        </p:tgtEl>
                                        <p:attrNameLst>
                                          <p:attrName>fillcolor</p:attrName>
                                        </p:attrNameLst>
                                      </p:cBhvr>
                                      <p:to>
                                        <a:srgbClr val="FFFF00"/>
                                      </p:to>
                                    </p:animClr>
                                    <p:set>
                                      <p:cBhvr>
                                        <p:cTn id="67" dur="250" fill="hold"/>
                                        <p:tgtEl>
                                          <p:spTgt spid="15"/>
                                        </p:tgtEl>
                                        <p:attrNameLst>
                                          <p:attrName>fill.type</p:attrName>
                                        </p:attrNameLst>
                                      </p:cBhvr>
                                      <p:to>
                                        <p:strVal val="solid"/>
                                      </p:to>
                                    </p:set>
                                    <p:set>
                                      <p:cBhvr>
                                        <p:cTn id="68" dur="250" fill="hold"/>
                                        <p:tgtEl>
                                          <p:spTgt spid="15"/>
                                        </p:tgtEl>
                                        <p:attrNameLst>
                                          <p:attrName>fill.on</p:attrName>
                                        </p:attrNameLst>
                                      </p:cBhvr>
                                      <p:to>
                                        <p:strVal val="true"/>
                                      </p:to>
                                    </p:set>
                                  </p:childTnLst>
                                </p:cTn>
                              </p:par>
                            </p:childTnLst>
                          </p:cTn>
                        </p:par>
                      </p:childTnLst>
                    </p:cTn>
                  </p:par>
                </p:childTnLst>
              </p:cTn>
              <p:nextCondLst>
                <p:cond evt="onClick" delay="0">
                  <p:tgtEl>
                    <p:spTgt spid="15"/>
                  </p:tgtEl>
                </p:cond>
              </p:nextCondLst>
            </p:seq>
          </p:childTnLst>
        </p:cTn>
      </p:par>
    </p:tnLst>
    <p:bldLst>
      <p:bldP spid="2" grpId="0" bldLvl="0" animBg="1"/>
      <p:bldP spid="14" grpId="0" bldLvl="0" animBg="1"/>
      <p:bldP spid="13" grpId="0" bldLvl="0" animBg="1"/>
      <p:bldP spid="15"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Document 17"/>
          <p:cNvSpPr/>
          <p:nvPr/>
        </p:nvSpPr>
        <p:spPr>
          <a:xfrm>
            <a:off x="-20782" y="0"/>
            <a:ext cx="12268201" cy="2207432"/>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 name="connsiteX0-449" fmla="*/ 76 w 21676"/>
              <a:gd name="connsiteY0-450" fmla="*/ 0 h 23225"/>
              <a:gd name="connsiteX1-451" fmla="*/ 21676 w 21676"/>
              <a:gd name="connsiteY1-452" fmla="*/ 0 h 23225"/>
              <a:gd name="connsiteX2-453" fmla="*/ 21625 w 21676"/>
              <a:gd name="connsiteY2-454" fmla="*/ 18938 h 23225"/>
              <a:gd name="connsiteX3-455" fmla="*/ 17591 w 21676"/>
              <a:gd name="connsiteY3-456" fmla="*/ 19806 h 23225"/>
              <a:gd name="connsiteX4-457" fmla="*/ 8469 w 21676"/>
              <a:gd name="connsiteY4-458" fmla="*/ 23038 h 23225"/>
              <a:gd name="connsiteX5-459" fmla="*/ 1 w 21676"/>
              <a:gd name="connsiteY5-460" fmla="*/ 20416 h 23225"/>
              <a:gd name="connsiteX6-461" fmla="*/ 76 w 21676"/>
              <a:gd name="connsiteY6-462" fmla="*/ 0 h 23225"/>
              <a:gd name="connsiteX0-463" fmla="*/ 76 w 21676"/>
              <a:gd name="connsiteY0-464" fmla="*/ 0 h 23225"/>
              <a:gd name="connsiteX1-465" fmla="*/ 21676 w 21676"/>
              <a:gd name="connsiteY1-466" fmla="*/ 0 h 23225"/>
              <a:gd name="connsiteX2-467" fmla="*/ 21625 w 21676"/>
              <a:gd name="connsiteY2-468" fmla="*/ 18938 h 23225"/>
              <a:gd name="connsiteX3-469" fmla="*/ 17591 w 21676"/>
              <a:gd name="connsiteY3-470" fmla="*/ 19806 h 23225"/>
              <a:gd name="connsiteX4-471" fmla="*/ 8290 w 21676"/>
              <a:gd name="connsiteY4-472" fmla="*/ 23038 h 23225"/>
              <a:gd name="connsiteX5-473" fmla="*/ 1 w 21676"/>
              <a:gd name="connsiteY5-474" fmla="*/ 20416 h 23225"/>
              <a:gd name="connsiteX6-475" fmla="*/ 76 w 21676"/>
              <a:gd name="connsiteY6-476" fmla="*/ 0 h 23225"/>
              <a:gd name="connsiteX0-477" fmla="*/ 76 w 21676"/>
              <a:gd name="connsiteY0-478" fmla="*/ 0 h 23054"/>
              <a:gd name="connsiteX1-479" fmla="*/ 21676 w 21676"/>
              <a:gd name="connsiteY1-480" fmla="*/ 0 h 23054"/>
              <a:gd name="connsiteX2-481" fmla="*/ 21625 w 21676"/>
              <a:gd name="connsiteY2-482" fmla="*/ 18938 h 23054"/>
              <a:gd name="connsiteX3-483" fmla="*/ 17591 w 21676"/>
              <a:gd name="connsiteY3-484" fmla="*/ 19806 h 23054"/>
              <a:gd name="connsiteX4-485" fmla="*/ 8290 w 21676"/>
              <a:gd name="connsiteY4-486" fmla="*/ 23038 h 23054"/>
              <a:gd name="connsiteX5-487" fmla="*/ 1 w 21676"/>
              <a:gd name="connsiteY5-488" fmla="*/ 20416 h 23054"/>
              <a:gd name="connsiteX6-489" fmla="*/ 76 w 21676"/>
              <a:gd name="connsiteY6-490" fmla="*/ 0 h 23054"/>
              <a:gd name="connsiteX0-491" fmla="*/ 76 w 21676"/>
              <a:gd name="connsiteY0-492" fmla="*/ 0 h 23038"/>
              <a:gd name="connsiteX1-493" fmla="*/ 21676 w 21676"/>
              <a:gd name="connsiteY1-494" fmla="*/ 0 h 23038"/>
              <a:gd name="connsiteX2-495" fmla="*/ 21625 w 21676"/>
              <a:gd name="connsiteY2-496" fmla="*/ 18938 h 23038"/>
              <a:gd name="connsiteX3-497" fmla="*/ 17591 w 21676"/>
              <a:gd name="connsiteY3-498" fmla="*/ 19806 h 23038"/>
              <a:gd name="connsiteX4-499" fmla="*/ 8290 w 21676"/>
              <a:gd name="connsiteY4-500" fmla="*/ 23038 h 23038"/>
              <a:gd name="connsiteX5-501" fmla="*/ 1 w 21676"/>
              <a:gd name="connsiteY5-502" fmla="*/ 20416 h 23038"/>
              <a:gd name="connsiteX6-503" fmla="*/ 76 w 21676"/>
              <a:gd name="connsiteY6-504" fmla="*/ 0 h 23038"/>
              <a:gd name="connsiteX0-505" fmla="*/ 76 w 21676"/>
              <a:gd name="connsiteY0-506" fmla="*/ 0 h 23038"/>
              <a:gd name="connsiteX1-507" fmla="*/ 21676 w 21676"/>
              <a:gd name="connsiteY1-508" fmla="*/ 0 h 23038"/>
              <a:gd name="connsiteX2-509" fmla="*/ 21625 w 21676"/>
              <a:gd name="connsiteY2-510" fmla="*/ 18938 h 23038"/>
              <a:gd name="connsiteX3-511" fmla="*/ 18037 w 21676"/>
              <a:gd name="connsiteY3-512" fmla="*/ 19806 h 23038"/>
              <a:gd name="connsiteX4-513" fmla="*/ 8290 w 21676"/>
              <a:gd name="connsiteY4-514" fmla="*/ 23038 h 23038"/>
              <a:gd name="connsiteX5-515" fmla="*/ 1 w 21676"/>
              <a:gd name="connsiteY5-516" fmla="*/ 20416 h 23038"/>
              <a:gd name="connsiteX6-517" fmla="*/ 76 w 21676"/>
              <a:gd name="connsiteY6-518" fmla="*/ 0 h 23038"/>
              <a:gd name="connsiteX0-519" fmla="*/ 76 w 21676"/>
              <a:gd name="connsiteY0-520" fmla="*/ 0 h 23038"/>
              <a:gd name="connsiteX1-521" fmla="*/ 21676 w 21676"/>
              <a:gd name="connsiteY1-522" fmla="*/ 0 h 23038"/>
              <a:gd name="connsiteX2-523" fmla="*/ 21625 w 21676"/>
              <a:gd name="connsiteY2-524" fmla="*/ 19390 h 23038"/>
              <a:gd name="connsiteX3-525" fmla="*/ 18037 w 21676"/>
              <a:gd name="connsiteY3-526" fmla="*/ 19806 h 23038"/>
              <a:gd name="connsiteX4-527" fmla="*/ 8290 w 21676"/>
              <a:gd name="connsiteY4-528" fmla="*/ 23038 h 23038"/>
              <a:gd name="connsiteX5-529" fmla="*/ 1 w 21676"/>
              <a:gd name="connsiteY5-530" fmla="*/ 20416 h 23038"/>
              <a:gd name="connsiteX6-531" fmla="*/ 76 w 21676"/>
              <a:gd name="connsiteY6-532" fmla="*/ 0 h 23038"/>
              <a:gd name="connsiteX0-533" fmla="*/ 76 w 21676"/>
              <a:gd name="connsiteY0-534" fmla="*/ 0 h 23038"/>
              <a:gd name="connsiteX1-535" fmla="*/ 21676 w 21676"/>
              <a:gd name="connsiteY1-536" fmla="*/ 0 h 23038"/>
              <a:gd name="connsiteX2-537" fmla="*/ 21625 w 21676"/>
              <a:gd name="connsiteY2-538" fmla="*/ 19390 h 23038"/>
              <a:gd name="connsiteX3-539" fmla="*/ 18037 w 21676"/>
              <a:gd name="connsiteY3-540" fmla="*/ 19806 h 23038"/>
              <a:gd name="connsiteX4-541" fmla="*/ 8290 w 21676"/>
              <a:gd name="connsiteY4-542" fmla="*/ 23038 h 23038"/>
              <a:gd name="connsiteX5-543" fmla="*/ 1 w 21676"/>
              <a:gd name="connsiteY5-544" fmla="*/ 20416 h 23038"/>
              <a:gd name="connsiteX6-545" fmla="*/ 76 w 21676"/>
              <a:gd name="connsiteY6-546" fmla="*/ 0 h 23038"/>
              <a:gd name="connsiteX0-547" fmla="*/ 76 w 21676"/>
              <a:gd name="connsiteY0-548" fmla="*/ 0 h 23075"/>
              <a:gd name="connsiteX1-549" fmla="*/ 21676 w 21676"/>
              <a:gd name="connsiteY1-550" fmla="*/ 0 h 23075"/>
              <a:gd name="connsiteX2-551" fmla="*/ 21625 w 21676"/>
              <a:gd name="connsiteY2-552" fmla="*/ 19390 h 23075"/>
              <a:gd name="connsiteX3-553" fmla="*/ 18037 w 21676"/>
              <a:gd name="connsiteY3-554" fmla="*/ 19806 h 23075"/>
              <a:gd name="connsiteX4-555" fmla="*/ 8290 w 21676"/>
              <a:gd name="connsiteY4-556" fmla="*/ 23038 h 23075"/>
              <a:gd name="connsiteX5-557" fmla="*/ 1 w 21676"/>
              <a:gd name="connsiteY5-558" fmla="*/ 20416 h 23075"/>
              <a:gd name="connsiteX6-559" fmla="*/ 76 w 21676"/>
              <a:gd name="connsiteY6-560" fmla="*/ 0 h 230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075">
                <a:moveTo>
                  <a:pt x="76" y="0"/>
                </a:moveTo>
                <a:lnTo>
                  <a:pt x="21676" y="0"/>
                </a:lnTo>
                <a:cubicBezTo>
                  <a:pt x="21642" y="5302"/>
                  <a:pt x="21659" y="14088"/>
                  <a:pt x="21625" y="19390"/>
                </a:cubicBezTo>
                <a:cubicBezTo>
                  <a:pt x="19315" y="19388"/>
                  <a:pt x="20217" y="19028"/>
                  <a:pt x="18037" y="19806"/>
                </a:cubicBezTo>
                <a:cubicBezTo>
                  <a:pt x="15320" y="20859"/>
                  <a:pt x="10963" y="22677"/>
                  <a:pt x="8290" y="23038"/>
                </a:cubicBezTo>
                <a:cubicBezTo>
                  <a:pt x="5677" y="23406"/>
                  <a:pt x="1035" y="20921"/>
                  <a:pt x="1" y="20416"/>
                </a:cubicBezTo>
                <a:cubicBezTo>
                  <a:pt x="-16" y="15915"/>
                  <a:pt x="93" y="4501"/>
                  <a:pt x="76"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3" name="Flowchart: Document 17"/>
          <p:cNvSpPr/>
          <p:nvPr/>
        </p:nvSpPr>
        <p:spPr>
          <a:xfrm>
            <a:off x="-76199" y="-14642"/>
            <a:ext cx="12268199" cy="1861698"/>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1" fmla="*/ 0 w 21600"/>
              <a:gd name="connsiteY0-2" fmla="*/ 0 h 17322"/>
              <a:gd name="connsiteX1-3" fmla="*/ 21600 w 21600"/>
              <a:gd name="connsiteY1-4" fmla="*/ 0 h 17322"/>
              <a:gd name="connsiteX2-5" fmla="*/ 21600 w 21600"/>
              <a:gd name="connsiteY2-6" fmla="*/ 17322 h 17322"/>
              <a:gd name="connsiteX3-7" fmla="*/ 50 w 21600"/>
              <a:gd name="connsiteY3-8" fmla="*/ 13503 h 17322"/>
              <a:gd name="connsiteX4-9" fmla="*/ 0 w 21600"/>
              <a:gd name="connsiteY4-10" fmla="*/ 0 h 17322"/>
              <a:gd name="connsiteX0-11" fmla="*/ 0 w 21600"/>
              <a:gd name="connsiteY0-12" fmla="*/ 0 h 18888"/>
              <a:gd name="connsiteX1-13" fmla="*/ 21600 w 21600"/>
              <a:gd name="connsiteY1-14" fmla="*/ 0 h 18888"/>
              <a:gd name="connsiteX2-15" fmla="*/ 21600 w 21600"/>
              <a:gd name="connsiteY2-16" fmla="*/ 17322 h 18888"/>
              <a:gd name="connsiteX3-17" fmla="*/ 50 w 21600"/>
              <a:gd name="connsiteY3-18" fmla="*/ 13503 h 18888"/>
              <a:gd name="connsiteX4-19" fmla="*/ 0 w 21600"/>
              <a:gd name="connsiteY4-20" fmla="*/ 0 h 18888"/>
              <a:gd name="connsiteX0-21" fmla="*/ 0 w 21600"/>
              <a:gd name="connsiteY0-22" fmla="*/ 0 h 18322"/>
              <a:gd name="connsiteX1-23" fmla="*/ 21600 w 21600"/>
              <a:gd name="connsiteY1-24" fmla="*/ 0 h 18322"/>
              <a:gd name="connsiteX2-25" fmla="*/ 21600 w 21600"/>
              <a:gd name="connsiteY2-26" fmla="*/ 17322 h 18322"/>
              <a:gd name="connsiteX3-27" fmla="*/ 15726 w 21600"/>
              <a:gd name="connsiteY3-28" fmla="*/ 14955 h 18322"/>
              <a:gd name="connsiteX4-29" fmla="*/ 50 w 21600"/>
              <a:gd name="connsiteY4-30" fmla="*/ 13503 h 18322"/>
              <a:gd name="connsiteX5" fmla="*/ 0 w 21600"/>
              <a:gd name="connsiteY5" fmla="*/ 0 h 18322"/>
              <a:gd name="connsiteX0-31" fmla="*/ 0 w 21600"/>
              <a:gd name="connsiteY0-32" fmla="*/ 0 h 18400"/>
              <a:gd name="connsiteX1-33" fmla="*/ 21600 w 21600"/>
              <a:gd name="connsiteY1-34" fmla="*/ 0 h 18400"/>
              <a:gd name="connsiteX2-35" fmla="*/ 21600 w 21600"/>
              <a:gd name="connsiteY2-36" fmla="*/ 17322 h 18400"/>
              <a:gd name="connsiteX3-37" fmla="*/ 15726 w 21600"/>
              <a:gd name="connsiteY3-38" fmla="*/ 14955 h 18400"/>
              <a:gd name="connsiteX4-39" fmla="*/ 5570 w 21600"/>
              <a:gd name="connsiteY4-40" fmla="*/ 18390 h 18400"/>
              <a:gd name="connsiteX5-41" fmla="*/ 50 w 21600"/>
              <a:gd name="connsiteY5-42" fmla="*/ 13503 h 18400"/>
              <a:gd name="connsiteX6" fmla="*/ 0 w 21600"/>
              <a:gd name="connsiteY6" fmla="*/ 0 h 18400"/>
              <a:gd name="connsiteX0-43" fmla="*/ 0 w 21600"/>
              <a:gd name="connsiteY0-44" fmla="*/ 0 h 18400"/>
              <a:gd name="connsiteX1-45" fmla="*/ 21600 w 21600"/>
              <a:gd name="connsiteY1-46" fmla="*/ 0 h 18400"/>
              <a:gd name="connsiteX2-47" fmla="*/ 21600 w 21600"/>
              <a:gd name="connsiteY2-48" fmla="*/ 17322 h 18400"/>
              <a:gd name="connsiteX3-49" fmla="*/ 15726 w 21600"/>
              <a:gd name="connsiteY3-50" fmla="*/ 14955 h 18400"/>
              <a:gd name="connsiteX4-51" fmla="*/ 5570 w 21600"/>
              <a:gd name="connsiteY4-52" fmla="*/ 18390 h 18400"/>
              <a:gd name="connsiteX5-53" fmla="*/ 50 w 21600"/>
              <a:gd name="connsiteY5-54" fmla="*/ 13503 h 18400"/>
              <a:gd name="connsiteX6-55" fmla="*/ 0 w 21600"/>
              <a:gd name="connsiteY6-56" fmla="*/ 0 h 18400"/>
              <a:gd name="connsiteX0-57" fmla="*/ 0 w 21600"/>
              <a:gd name="connsiteY0-58" fmla="*/ 0 h 18400"/>
              <a:gd name="connsiteX1-59" fmla="*/ 21600 w 21600"/>
              <a:gd name="connsiteY1-60" fmla="*/ 0 h 18400"/>
              <a:gd name="connsiteX2-61" fmla="*/ 21499 w 21600"/>
              <a:gd name="connsiteY2-62" fmla="*/ 15907 h 18400"/>
              <a:gd name="connsiteX3-63" fmla="*/ 15726 w 21600"/>
              <a:gd name="connsiteY3-64" fmla="*/ 14955 h 18400"/>
              <a:gd name="connsiteX4-65" fmla="*/ 5570 w 21600"/>
              <a:gd name="connsiteY4-66" fmla="*/ 18390 h 18400"/>
              <a:gd name="connsiteX5-67" fmla="*/ 50 w 21600"/>
              <a:gd name="connsiteY5-68" fmla="*/ 13503 h 18400"/>
              <a:gd name="connsiteX6-69" fmla="*/ 0 w 21600"/>
              <a:gd name="connsiteY6-70" fmla="*/ 0 h 18400"/>
              <a:gd name="connsiteX0-71" fmla="*/ 0 w 21600"/>
              <a:gd name="connsiteY0-72" fmla="*/ 0 h 18736"/>
              <a:gd name="connsiteX1-73" fmla="*/ 21600 w 21600"/>
              <a:gd name="connsiteY1-74" fmla="*/ 0 h 18736"/>
              <a:gd name="connsiteX2-75" fmla="*/ 21524 w 21600"/>
              <a:gd name="connsiteY2-76" fmla="*/ 18736 h 18736"/>
              <a:gd name="connsiteX3-77" fmla="*/ 15726 w 21600"/>
              <a:gd name="connsiteY3-78" fmla="*/ 14955 h 18736"/>
              <a:gd name="connsiteX4-79" fmla="*/ 5570 w 21600"/>
              <a:gd name="connsiteY4-80" fmla="*/ 18390 h 18736"/>
              <a:gd name="connsiteX5-81" fmla="*/ 50 w 21600"/>
              <a:gd name="connsiteY5-82" fmla="*/ 13503 h 18736"/>
              <a:gd name="connsiteX6-83" fmla="*/ 0 w 21600"/>
              <a:gd name="connsiteY6-84" fmla="*/ 0 h 18736"/>
              <a:gd name="connsiteX0-85" fmla="*/ 0 w 21600"/>
              <a:gd name="connsiteY0-86" fmla="*/ 0 h 18736"/>
              <a:gd name="connsiteX1-87" fmla="*/ 21600 w 21600"/>
              <a:gd name="connsiteY1-88" fmla="*/ 0 h 18736"/>
              <a:gd name="connsiteX2-89" fmla="*/ 21524 w 21600"/>
              <a:gd name="connsiteY2-90" fmla="*/ 18736 h 18736"/>
              <a:gd name="connsiteX3-91" fmla="*/ 15726 w 21600"/>
              <a:gd name="connsiteY3-92" fmla="*/ 14147 h 18736"/>
              <a:gd name="connsiteX4-93" fmla="*/ 5570 w 21600"/>
              <a:gd name="connsiteY4-94" fmla="*/ 18390 h 18736"/>
              <a:gd name="connsiteX5-95" fmla="*/ 50 w 21600"/>
              <a:gd name="connsiteY5-96" fmla="*/ 13503 h 18736"/>
              <a:gd name="connsiteX6-97" fmla="*/ 0 w 21600"/>
              <a:gd name="connsiteY6-98" fmla="*/ 0 h 18736"/>
              <a:gd name="connsiteX0-99" fmla="*/ 0 w 21600"/>
              <a:gd name="connsiteY0-100" fmla="*/ 0 h 19811"/>
              <a:gd name="connsiteX1-101" fmla="*/ 21600 w 21600"/>
              <a:gd name="connsiteY1-102" fmla="*/ 0 h 19811"/>
              <a:gd name="connsiteX2-103" fmla="*/ 21524 w 21600"/>
              <a:gd name="connsiteY2-104" fmla="*/ 18736 h 19811"/>
              <a:gd name="connsiteX3-105" fmla="*/ 15726 w 21600"/>
              <a:gd name="connsiteY3-106" fmla="*/ 14147 h 19811"/>
              <a:gd name="connsiteX4-107" fmla="*/ 5545 w 21600"/>
              <a:gd name="connsiteY4-108" fmla="*/ 19805 h 19811"/>
              <a:gd name="connsiteX5-109" fmla="*/ 50 w 21600"/>
              <a:gd name="connsiteY5-110" fmla="*/ 13503 h 19811"/>
              <a:gd name="connsiteX6-111" fmla="*/ 0 w 21600"/>
              <a:gd name="connsiteY6-112" fmla="*/ 0 h 19811"/>
              <a:gd name="connsiteX0-113" fmla="*/ 0 w 21600"/>
              <a:gd name="connsiteY0-114" fmla="*/ 0 h 19811"/>
              <a:gd name="connsiteX1-115" fmla="*/ 21600 w 21600"/>
              <a:gd name="connsiteY1-116" fmla="*/ 0 h 19811"/>
              <a:gd name="connsiteX2-117" fmla="*/ 21524 w 21600"/>
              <a:gd name="connsiteY2-118" fmla="*/ 18736 h 19811"/>
              <a:gd name="connsiteX3-119" fmla="*/ 15726 w 21600"/>
              <a:gd name="connsiteY3-120" fmla="*/ 14147 h 19811"/>
              <a:gd name="connsiteX4-121" fmla="*/ 5545 w 21600"/>
              <a:gd name="connsiteY4-122" fmla="*/ 19805 h 19811"/>
              <a:gd name="connsiteX5-123" fmla="*/ 25 w 21600"/>
              <a:gd name="connsiteY5-124" fmla="*/ 17343 h 19811"/>
              <a:gd name="connsiteX6-125" fmla="*/ 0 w 21600"/>
              <a:gd name="connsiteY6-126" fmla="*/ 0 h 19811"/>
              <a:gd name="connsiteX0-127" fmla="*/ 0 w 21600"/>
              <a:gd name="connsiteY0-128" fmla="*/ 0 h 19811"/>
              <a:gd name="connsiteX1-129" fmla="*/ 21600 w 21600"/>
              <a:gd name="connsiteY1-130" fmla="*/ 0 h 19811"/>
              <a:gd name="connsiteX2-131" fmla="*/ 21524 w 21600"/>
              <a:gd name="connsiteY2-132" fmla="*/ 18736 h 19811"/>
              <a:gd name="connsiteX3-133" fmla="*/ 15726 w 21600"/>
              <a:gd name="connsiteY3-134" fmla="*/ 14147 h 19811"/>
              <a:gd name="connsiteX4-135" fmla="*/ 5545 w 21600"/>
              <a:gd name="connsiteY4-136" fmla="*/ 19805 h 19811"/>
              <a:gd name="connsiteX5-137" fmla="*/ 25 w 21600"/>
              <a:gd name="connsiteY5-138" fmla="*/ 17343 h 19811"/>
              <a:gd name="connsiteX6-139" fmla="*/ 0 w 21600"/>
              <a:gd name="connsiteY6-140" fmla="*/ 0 h 19811"/>
              <a:gd name="connsiteX0-141" fmla="*/ 0 w 21600"/>
              <a:gd name="connsiteY0-142" fmla="*/ 0 h 20417"/>
              <a:gd name="connsiteX1-143" fmla="*/ 21600 w 21600"/>
              <a:gd name="connsiteY1-144" fmla="*/ 0 h 20417"/>
              <a:gd name="connsiteX2-145" fmla="*/ 21524 w 21600"/>
              <a:gd name="connsiteY2-146" fmla="*/ 18736 h 20417"/>
              <a:gd name="connsiteX3-147" fmla="*/ 15726 w 21600"/>
              <a:gd name="connsiteY3-148" fmla="*/ 14147 h 20417"/>
              <a:gd name="connsiteX4-149" fmla="*/ 8393 w 21600"/>
              <a:gd name="connsiteY4-150" fmla="*/ 20411 h 20417"/>
              <a:gd name="connsiteX5-151" fmla="*/ 25 w 21600"/>
              <a:gd name="connsiteY5-152" fmla="*/ 17343 h 20417"/>
              <a:gd name="connsiteX6-153" fmla="*/ 0 w 21600"/>
              <a:gd name="connsiteY6-154" fmla="*/ 0 h 20417"/>
              <a:gd name="connsiteX0-155" fmla="*/ 0 w 21600"/>
              <a:gd name="connsiteY0-156" fmla="*/ 0 h 20605"/>
              <a:gd name="connsiteX1-157" fmla="*/ 21600 w 21600"/>
              <a:gd name="connsiteY1-158" fmla="*/ 0 h 20605"/>
              <a:gd name="connsiteX2-159" fmla="*/ 21524 w 21600"/>
              <a:gd name="connsiteY2-160" fmla="*/ 18736 h 20605"/>
              <a:gd name="connsiteX3-161" fmla="*/ 15726 w 21600"/>
              <a:gd name="connsiteY3-162" fmla="*/ 14147 h 20605"/>
              <a:gd name="connsiteX4-163" fmla="*/ 8393 w 21600"/>
              <a:gd name="connsiteY4-164" fmla="*/ 20411 h 20605"/>
              <a:gd name="connsiteX5-165" fmla="*/ 25 w 21600"/>
              <a:gd name="connsiteY5-166" fmla="*/ 17343 h 20605"/>
              <a:gd name="connsiteX6-167" fmla="*/ 0 w 21600"/>
              <a:gd name="connsiteY6-168" fmla="*/ 0 h 20605"/>
              <a:gd name="connsiteX0-169" fmla="*/ 0 w 21600"/>
              <a:gd name="connsiteY0-170" fmla="*/ 0 h 20658"/>
              <a:gd name="connsiteX1-171" fmla="*/ 21600 w 21600"/>
              <a:gd name="connsiteY1-172" fmla="*/ 0 h 20658"/>
              <a:gd name="connsiteX2-173" fmla="*/ 21524 w 21600"/>
              <a:gd name="connsiteY2-174" fmla="*/ 18736 h 20658"/>
              <a:gd name="connsiteX3-175" fmla="*/ 15726 w 21600"/>
              <a:gd name="connsiteY3-176" fmla="*/ 14147 h 20658"/>
              <a:gd name="connsiteX4-177" fmla="*/ 8393 w 21600"/>
              <a:gd name="connsiteY4-178" fmla="*/ 20411 h 20658"/>
              <a:gd name="connsiteX5-179" fmla="*/ 101 w 21600"/>
              <a:gd name="connsiteY5-180" fmla="*/ 18151 h 20658"/>
              <a:gd name="connsiteX6-181" fmla="*/ 0 w 21600"/>
              <a:gd name="connsiteY6-182" fmla="*/ 0 h 20658"/>
              <a:gd name="connsiteX0-183" fmla="*/ 0 w 21600"/>
              <a:gd name="connsiteY0-184" fmla="*/ 0 h 20618"/>
              <a:gd name="connsiteX1-185" fmla="*/ 21600 w 21600"/>
              <a:gd name="connsiteY1-186" fmla="*/ 0 h 20618"/>
              <a:gd name="connsiteX2-187" fmla="*/ 21524 w 21600"/>
              <a:gd name="connsiteY2-188" fmla="*/ 18736 h 20618"/>
              <a:gd name="connsiteX3-189" fmla="*/ 15726 w 21600"/>
              <a:gd name="connsiteY3-190" fmla="*/ 14147 h 20618"/>
              <a:gd name="connsiteX4-191" fmla="*/ 8393 w 21600"/>
              <a:gd name="connsiteY4-192" fmla="*/ 20411 h 20618"/>
              <a:gd name="connsiteX5-193" fmla="*/ 101 w 21600"/>
              <a:gd name="connsiteY5-194" fmla="*/ 18151 h 20618"/>
              <a:gd name="connsiteX6-195" fmla="*/ 0 w 21600"/>
              <a:gd name="connsiteY6-196" fmla="*/ 0 h 20618"/>
              <a:gd name="connsiteX0-197" fmla="*/ 76 w 21676"/>
              <a:gd name="connsiteY0-198" fmla="*/ 0 h 20662"/>
              <a:gd name="connsiteX1-199" fmla="*/ 21676 w 21676"/>
              <a:gd name="connsiteY1-200" fmla="*/ 0 h 20662"/>
              <a:gd name="connsiteX2-201" fmla="*/ 21600 w 21676"/>
              <a:gd name="connsiteY2-202" fmla="*/ 18736 h 20662"/>
              <a:gd name="connsiteX3-203" fmla="*/ 15802 w 21676"/>
              <a:gd name="connsiteY3-204" fmla="*/ 14147 h 20662"/>
              <a:gd name="connsiteX4-205" fmla="*/ 8469 w 21676"/>
              <a:gd name="connsiteY4-206" fmla="*/ 20411 h 20662"/>
              <a:gd name="connsiteX5-207" fmla="*/ 1 w 21676"/>
              <a:gd name="connsiteY5-208" fmla="*/ 18757 h 20662"/>
              <a:gd name="connsiteX6-209" fmla="*/ 76 w 21676"/>
              <a:gd name="connsiteY6-210" fmla="*/ 0 h 20662"/>
              <a:gd name="connsiteX0-211" fmla="*/ 76 w 21676"/>
              <a:gd name="connsiteY0-212" fmla="*/ 0 h 23168"/>
              <a:gd name="connsiteX1-213" fmla="*/ 21676 w 21676"/>
              <a:gd name="connsiteY1-214" fmla="*/ 0 h 23168"/>
              <a:gd name="connsiteX2-215" fmla="*/ 21600 w 21676"/>
              <a:gd name="connsiteY2-216" fmla="*/ 18736 h 23168"/>
              <a:gd name="connsiteX3-217" fmla="*/ 15802 w 21676"/>
              <a:gd name="connsiteY3-218" fmla="*/ 14147 h 23168"/>
              <a:gd name="connsiteX4-219" fmla="*/ 8469 w 21676"/>
              <a:gd name="connsiteY4-220" fmla="*/ 23038 h 23168"/>
              <a:gd name="connsiteX5-221" fmla="*/ 1 w 21676"/>
              <a:gd name="connsiteY5-222" fmla="*/ 18757 h 23168"/>
              <a:gd name="connsiteX6-223" fmla="*/ 76 w 21676"/>
              <a:gd name="connsiteY6-224" fmla="*/ 0 h 23168"/>
              <a:gd name="connsiteX0-225" fmla="*/ 76 w 21676"/>
              <a:gd name="connsiteY0-226" fmla="*/ 0 h 23168"/>
              <a:gd name="connsiteX1-227" fmla="*/ 21676 w 21676"/>
              <a:gd name="connsiteY1-228" fmla="*/ 0 h 23168"/>
              <a:gd name="connsiteX2-229" fmla="*/ 21600 w 21676"/>
              <a:gd name="connsiteY2-230" fmla="*/ 18736 h 23168"/>
              <a:gd name="connsiteX3-231" fmla="*/ 15802 w 21676"/>
              <a:gd name="connsiteY3-232" fmla="*/ 15764 h 23168"/>
              <a:gd name="connsiteX4-233" fmla="*/ 8469 w 21676"/>
              <a:gd name="connsiteY4-234" fmla="*/ 23038 h 23168"/>
              <a:gd name="connsiteX5-235" fmla="*/ 1 w 21676"/>
              <a:gd name="connsiteY5-236" fmla="*/ 18757 h 23168"/>
              <a:gd name="connsiteX6-237" fmla="*/ 76 w 21676"/>
              <a:gd name="connsiteY6-238" fmla="*/ 0 h 23168"/>
              <a:gd name="connsiteX0-239" fmla="*/ 76 w 21676"/>
              <a:gd name="connsiteY0-240" fmla="*/ 0 h 23168"/>
              <a:gd name="connsiteX1-241" fmla="*/ 21676 w 21676"/>
              <a:gd name="connsiteY1-242" fmla="*/ 0 h 23168"/>
              <a:gd name="connsiteX2-243" fmla="*/ 21600 w 21676"/>
              <a:gd name="connsiteY2-244" fmla="*/ 18736 h 23168"/>
              <a:gd name="connsiteX3-245" fmla="*/ 15802 w 21676"/>
              <a:gd name="connsiteY3-246" fmla="*/ 15764 h 23168"/>
              <a:gd name="connsiteX4-247" fmla="*/ 8469 w 21676"/>
              <a:gd name="connsiteY4-248" fmla="*/ 23038 h 23168"/>
              <a:gd name="connsiteX5-249" fmla="*/ 1 w 21676"/>
              <a:gd name="connsiteY5-250" fmla="*/ 18757 h 23168"/>
              <a:gd name="connsiteX6-251" fmla="*/ 76 w 21676"/>
              <a:gd name="connsiteY6-252" fmla="*/ 0 h 23168"/>
              <a:gd name="connsiteX0-253" fmla="*/ 76 w 21676"/>
              <a:gd name="connsiteY0-254" fmla="*/ 0 h 23168"/>
              <a:gd name="connsiteX1-255" fmla="*/ 21676 w 21676"/>
              <a:gd name="connsiteY1-256" fmla="*/ 0 h 23168"/>
              <a:gd name="connsiteX2-257" fmla="*/ 21600 w 21676"/>
              <a:gd name="connsiteY2-258" fmla="*/ 18736 h 23168"/>
              <a:gd name="connsiteX3-259" fmla="*/ 15802 w 21676"/>
              <a:gd name="connsiteY3-260" fmla="*/ 15764 h 23168"/>
              <a:gd name="connsiteX4-261" fmla="*/ 8469 w 21676"/>
              <a:gd name="connsiteY4-262" fmla="*/ 23038 h 23168"/>
              <a:gd name="connsiteX5-263" fmla="*/ 1 w 21676"/>
              <a:gd name="connsiteY5-264" fmla="*/ 18757 h 23168"/>
              <a:gd name="connsiteX6-265" fmla="*/ 76 w 21676"/>
              <a:gd name="connsiteY6-266" fmla="*/ 0 h 23168"/>
              <a:gd name="connsiteX0-267" fmla="*/ 76 w 21676"/>
              <a:gd name="connsiteY0-268" fmla="*/ 0 h 23168"/>
              <a:gd name="connsiteX1-269" fmla="*/ 21676 w 21676"/>
              <a:gd name="connsiteY1-270" fmla="*/ 0 h 23168"/>
              <a:gd name="connsiteX2-271" fmla="*/ 21600 w 21676"/>
              <a:gd name="connsiteY2-272" fmla="*/ 18736 h 23168"/>
              <a:gd name="connsiteX3-273" fmla="*/ 17163 w 21676"/>
              <a:gd name="connsiteY3-274" fmla="*/ 16168 h 23168"/>
              <a:gd name="connsiteX4-275" fmla="*/ 8469 w 21676"/>
              <a:gd name="connsiteY4-276" fmla="*/ 23038 h 23168"/>
              <a:gd name="connsiteX5-277" fmla="*/ 1 w 21676"/>
              <a:gd name="connsiteY5-278" fmla="*/ 18757 h 23168"/>
              <a:gd name="connsiteX6-279" fmla="*/ 76 w 21676"/>
              <a:gd name="connsiteY6-280" fmla="*/ 0 h 23168"/>
              <a:gd name="connsiteX0-281" fmla="*/ 76 w 21676"/>
              <a:gd name="connsiteY0-282" fmla="*/ 0 h 23168"/>
              <a:gd name="connsiteX1-283" fmla="*/ 21676 w 21676"/>
              <a:gd name="connsiteY1-284" fmla="*/ 0 h 23168"/>
              <a:gd name="connsiteX2-285" fmla="*/ 21600 w 21676"/>
              <a:gd name="connsiteY2-286" fmla="*/ 18736 h 23168"/>
              <a:gd name="connsiteX3-287" fmla="*/ 17793 w 21676"/>
              <a:gd name="connsiteY3-288" fmla="*/ 17785 h 23168"/>
              <a:gd name="connsiteX4-289" fmla="*/ 8469 w 21676"/>
              <a:gd name="connsiteY4-290" fmla="*/ 23038 h 23168"/>
              <a:gd name="connsiteX5-291" fmla="*/ 1 w 21676"/>
              <a:gd name="connsiteY5-292" fmla="*/ 18757 h 23168"/>
              <a:gd name="connsiteX6-293" fmla="*/ 76 w 21676"/>
              <a:gd name="connsiteY6-294" fmla="*/ 0 h 23168"/>
              <a:gd name="connsiteX0-295" fmla="*/ 76 w 21676"/>
              <a:gd name="connsiteY0-296" fmla="*/ 0 h 23168"/>
              <a:gd name="connsiteX1-297" fmla="*/ 21676 w 21676"/>
              <a:gd name="connsiteY1-298" fmla="*/ 0 h 23168"/>
              <a:gd name="connsiteX2-299" fmla="*/ 21600 w 21676"/>
              <a:gd name="connsiteY2-300" fmla="*/ 20353 h 23168"/>
              <a:gd name="connsiteX3-301" fmla="*/ 17793 w 21676"/>
              <a:gd name="connsiteY3-302" fmla="*/ 17785 h 23168"/>
              <a:gd name="connsiteX4-303" fmla="*/ 8469 w 21676"/>
              <a:gd name="connsiteY4-304" fmla="*/ 23038 h 23168"/>
              <a:gd name="connsiteX5-305" fmla="*/ 1 w 21676"/>
              <a:gd name="connsiteY5-306" fmla="*/ 18757 h 23168"/>
              <a:gd name="connsiteX6-307" fmla="*/ 76 w 21676"/>
              <a:gd name="connsiteY6-308" fmla="*/ 0 h 23168"/>
              <a:gd name="connsiteX0-309" fmla="*/ 76 w 21676"/>
              <a:gd name="connsiteY0-310" fmla="*/ 0 h 23168"/>
              <a:gd name="connsiteX1-311" fmla="*/ 21676 w 21676"/>
              <a:gd name="connsiteY1-312" fmla="*/ 0 h 23168"/>
              <a:gd name="connsiteX2-313" fmla="*/ 21600 w 21676"/>
              <a:gd name="connsiteY2-314" fmla="*/ 20353 h 23168"/>
              <a:gd name="connsiteX3-315" fmla="*/ 17793 w 21676"/>
              <a:gd name="connsiteY3-316" fmla="*/ 17785 h 23168"/>
              <a:gd name="connsiteX4-317" fmla="*/ 8469 w 21676"/>
              <a:gd name="connsiteY4-318" fmla="*/ 23038 h 23168"/>
              <a:gd name="connsiteX5-319" fmla="*/ 1 w 21676"/>
              <a:gd name="connsiteY5-320" fmla="*/ 18757 h 23168"/>
              <a:gd name="connsiteX6-321" fmla="*/ 76 w 21676"/>
              <a:gd name="connsiteY6-322" fmla="*/ 0 h 23168"/>
              <a:gd name="connsiteX0-323" fmla="*/ 76 w 21676"/>
              <a:gd name="connsiteY0-324" fmla="*/ 0 h 23168"/>
              <a:gd name="connsiteX1-325" fmla="*/ 21676 w 21676"/>
              <a:gd name="connsiteY1-326" fmla="*/ 0 h 23168"/>
              <a:gd name="connsiteX2-327" fmla="*/ 21600 w 21676"/>
              <a:gd name="connsiteY2-328" fmla="*/ 20353 h 23168"/>
              <a:gd name="connsiteX3-329" fmla="*/ 17591 w 21676"/>
              <a:gd name="connsiteY3-330" fmla="*/ 19806 h 23168"/>
              <a:gd name="connsiteX4-331" fmla="*/ 8469 w 21676"/>
              <a:gd name="connsiteY4-332" fmla="*/ 23038 h 23168"/>
              <a:gd name="connsiteX5-333" fmla="*/ 1 w 21676"/>
              <a:gd name="connsiteY5-334" fmla="*/ 18757 h 23168"/>
              <a:gd name="connsiteX6-335" fmla="*/ 76 w 21676"/>
              <a:gd name="connsiteY6-336" fmla="*/ 0 h 23168"/>
              <a:gd name="connsiteX0-337" fmla="*/ 76 w 21676"/>
              <a:gd name="connsiteY0-338" fmla="*/ 0 h 23168"/>
              <a:gd name="connsiteX1-339" fmla="*/ 21676 w 21676"/>
              <a:gd name="connsiteY1-340" fmla="*/ 0 h 23168"/>
              <a:gd name="connsiteX2-341" fmla="*/ 21600 w 21676"/>
              <a:gd name="connsiteY2-342" fmla="*/ 20353 h 23168"/>
              <a:gd name="connsiteX3-343" fmla="*/ 17591 w 21676"/>
              <a:gd name="connsiteY3-344" fmla="*/ 19806 h 23168"/>
              <a:gd name="connsiteX4-345" fmla="*/ 8469 w 21676"/>
              <a:gd name="connsiteY4-346" fmla="*/ 23038 h 23168"/>
              <a:gd name="connsiteX5-347" fmla="*/ 1 w 21676"/>
              <a:gd name="connsiteY5-348" fmla="*/ 18757 h 23168"/>
              <a:gd name="connsiteX6-349" fmla="*/ 76 w 21676"/>
              <a:gd name="connsiteY6-350" fmla="*/ 0 h 23168"/>
              <a:gd name="connsiteX0-351" fmla="*/ 76 w 21676"/>
              <a:gd name="connsiteY0-352" fmla="*/ 0 h 23168"/>
              <a:gd name="connsiteX1-353" fmla="*/ 21676 w 21676"/>
              <a:gd name="connsiteY1-354" fmla="*/ 0 h 23168"/>
              <a:gd name="connsiteX2-355" fmla="*/ 21600 w 21676"/>
              <a:gd name="connsiteY2-356" fmla="*/ 20353 h 23168"/>
              <a:gd name="connsiteX3-357" fmla="*/ 17591 w 21676"/>
              <a:gd name="connsiteY3-358" fmla="*/ 19806 h 23168"/>
              <a:gd name="connsiteX4-359" fmla="*/ 8469 w 21676"/>
              <a:gd name="connsiteY4-360" fmla="*/ 23038 h 23168"/>
              <a:gd name="connsiteX5-361" fmla="*/ 1 w 21676"/>
              <a:gd name="connsiteY5-362" fmla="*/ 18757 h 23168"/>
              <a:gd name="connsiteX6-363" fmla="*/ 76 w 21676"/>
              <a:gd name="connsiteY6-364" fmla="*/ 0 h 23168"/>
              <a:gd name="connsiteX0-365" fmla="*/ 76 w 21676"/>
              <a:gd name="connsiteY0-366" fmla="*/ 0 h 23168"/>
              <a:gd name="connsiteX1-367" fmla="*/ 21676 w 21676"/>
              <a:gd name="connsiteY1-368" fmla="*/ 0 h 23168"/>
              <a:gd name="connsiteX2-369" fmla="*/ 21625 w 21676"/>
              <a:gd name="connsiteY2-370" fmla="*/ 20757 h 23168"/>
              <a:gd name="connsiteX3-371" fmla="*/ 17591 w 21676"/>
              <a:gd name="connsiteY3-372" fmla="*/ 19806 h 23168"/>
              <a:gd name="connsiteX4-373" fmla="*/ 8469 w 21676"/>
              <a:gd name="connsiteY4-374" fmla="*/ 23038 h 23168"/>
              <a:gd name="connsiteX5-375" fmla="*/ 1 w 21676"/>
              <a:gd name="connsiteY5-376" fmla="*/ 18757 h 23168"/>
              <a:gd name="connsiteX6-377" fmla="*/ 76 w 21676"/>
              <a:gd name="connsiteY6-378" fmla="*/ 0 h 23168"/>
              <a:gd name="connsiteX0-379" fmla="*/ 76 w 21676"/>
              <a:gd name="connsiteY0-380" fmla="*/ 0 h 23168"/>
              <a:gd name="connsiteX1-381" fmla="*/ 21676 w 21676"/>
              <a:gd name="connsiteY1-382" fmla="*/ 0 h 23168"/>
              <a:gd name="connsiteX2-383" fmla="*/ 21650 w 21676"/>
              <a:gd name="connsiteY2-384" fmla="*/ 17928 h 23168"/>
              <a:gd name="connsiteX3-385" fmla="*/ 17591 w 21676"/>
              <a:gd name="connsiteY3-386" fmla="*/ 19806 h 23168"/>
              <a:gd name="connsiteX4-387" fmla="*/ 8469 w 21676"/>
              <a:gd name="connsiteY4-388" fmla="*/ 23038 h 23168"/>
              <a:gd name="connsiteX5-389" fmla="*/ 1 w 21676"/>
              <a:gd name="connsiteY5-390" fmla="*/ 18757 h 23168"/>
              <a:gd name="connsiteX6-391" fmla="*/ 76 w 21676"/>
              <a:gd name="connsiteY6-392" fmla="*/ 0 h 23168"/>
              <a:gd name="connsiteX0-393" fmla="*/ 76 w 21676"/>
              <a:gd name="connsiteY0-394" fmla="*/ 0 h 23168"/>
              <a:gd name="connsiteX1-395" fmla="*/ 21676 w 21676"/>
              <a:gd name="connsiteY1-396" fmla="*/ 0 h 23168"/>
              <a:gd name="connsiteX2-397" fmla="*/ 21650 w 21676"/>
              <a:gd name="connsiteY2-398" fmla="*/ 17928 h 23168"/>
              <a:gd name="connsiteX3-399" fmla="*/ 17591 w 21676"/>
              <a:gd name="connsiteY3-400" fmla="*/ 19806 h 23168"/>
              <a:gd name="connsiteX4-401" fmla="*/ 8469 w 21676"/>
              <a:gd name="connsiteY4-402" fmla="*/ 23038 h 23168"/>
              <a:gd name="connsiteX5-403" fmla="*/ 1 w 21676"/>
              <a:gd name="connsiteY5-404" fmla="*/ 18757 h 23168"/>
              <a:gd name="connsiteX6-405" fmla="*/ 76 w 21676"/>
              <a:gd name="connsiteY6-406" fmla="*/ 0 h 23168"/>
              <a:gd name="connsiteX0-407" fmla="*/ 76 w 21676"/>
              <a:gd name="connsiteY0-408" fmla="*/ 0 h 23168"/>
              <a:gd name="connsiteX1-409" fmla="*/ 21676 w 21676"/>
              <a:gd name="connsiteY1-410" fmla="*/ 0 h 23168"/>
              <a:gd name="connsiteX2-411" fmla="*/ 21650 w 21676"/>
              <a:gd name="connsiteY2-412" fmla="*/ 17928 h 23168"/>
              <a:gd name="connsiteX3-413" fmla="*/ 17591 w 21676"/>
              <a:gd name="connsiteY3-414" fmla="*/ 19806 h 23168"/>
              <a:gd name="connsiteX4-415" fmla="*/ 8469 w 21676"/>
              <a:gd name="connsiteY4-416" fmla="*/ 23038 h 23168"/>
              <a:gd name="connsiteX5-417" fmla="*/ 1 w 21676"/>
              <a:gd name="connsiteY5-418" fmla="*/ 18757 h 23168"/>
              <a:gd name="connsiteX6-419" fmla="*/ 76 w 21676"/>
              <a:gd name="connsiteY6-420" fmla="*/ 0 h 23168"/>
              <a:gd name="connsiteX0-421" fmla="*/ 76 w 21676"/>
              <a:gd name="connsiteY0-422" fmla="*/ 0 h 23168"/>
              <a:gd name="connsiteX1-423" fmla="*/ 21676 w 21676"/>
              <a:gd name="connsiteY1-424" fmla="*/ 0 h 23168"/>
              <a:gd name="connsiteX2-425" fmla="*/ 21625 w 21676"/>
              <a:gd name="connsiteY2-426" fmla="*/ 18938 h 23168"/>
              <a:gd name="connsiteX3-427" fmla="*/ 17591 w 21676"/>
              <a:gd name="connsiteY3-428" fmla="*/ 19806 h 23168"/>
              <a:gd name="connsiteX4-429" fmla="*/ 8469 w 21676"/>
              <a:gd name="connsiteY4-430" fmla="*/ 23038 h 23168"/>
              <a:gd name="connsiteX5-431" fmla="*/ 1 w 21676"/>
              <a:gd name="connsiteY5-432" fmla="*/ 18757 h 23168"/>
              <a:gd name="connsiteX6-433" fmla="*/ 76 w 21676"/>
              <a:gd name="connsiteY6-434" fmla="*/ 0 h 23168"/>
              <a:gd name="connsiteX0-435" fmla="*/ 76 w 21676"/>
              <a:gd name="connsiteY0-436" fmla="*/ 0 h 23168"/>
              <a:gd name="connsiteX1-437" fmla="*/ 21676 w 21676"/>
              <a:gd name="connsiteY1-438" fmla="*/ 0 h 23168"/>
              <a:gd name="connsiteX2-439" fmla="*/ 21625 w 21676"/>
              <a:gd name="connsiteY2-440" fmla="*/ 18938 h 23168"/>
              <a:gd name="connsiteX3-441" fmla="*/ 17591 w 21676"/>
              <a:gd name="connsiteY3-442" fmla="*/ 19806 h 23168"/>
              <a:gd name="connsiteX4-443" fmla="*/ 8469 w 21676"/>
              <a:gd name="connsiteY4-444" fmla="*/ 23038 h 23168"/>
              <a:gd name="connsiteX5-445" fmla="*/ 1 w 21676"/>
              <a:gd name="connsiteY5-446" fmla="*/ 18757 h 23168"/>
              <a:gd name="connsiteX6-447" fmla="*/ 76 w 21676"/>
              <a:gd name="connsiteY6-448" fmla="*/ 0 h 2316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41" y="connsiteY5-42"/>
              </a:cxn>
              <a:cxn ang="0">
                <a:pos x="connsiteX6-55" y="connsiteY6-56"/>
              </a:cxn>
            </a:cxnLst>
            <a:rect l="l" t="t" r="r" b="b"/>
            <a:pathLst>
              <a:path w="21676" h="23168">
                <a:moveTo>
                  <a:pt x="76" y="0"/>
                </a:moveTo>
                <a:lnTo>
                  <a:pt x="21676" y="0"/>
                </a:lnTo>
                <a:cubicBezTo>
                  <a:pt x="21642" y="5302"/>
                  <a:pt x="21659" y="13636"/>
                  <a:pt x="21625" y="18938"/>
                </a:cubicBezTo>
                <a:cubicBezTo>
                  <a:pt x="19315" y="18936"/>
                  <a:pt x="19771" y="19028"/>
                  <a:pt x="17591" y="19806"/>
                </a:cubicBezTo>
                <a:cubicBezTo>
                  <a:pt x="14874" y="20859"/>
                  <a:pt x="11082" y="23280"/>
                  <a:pt x="8469" y="23038"/>
                </a:cubicBezTo>
                <a:cubicBezTo>
                  <a:pt x="5856" y="24009"/>
                  <a:pt x="1035" y="19262"/>
                  <a:pt x="1" y="18757"/>
                </a:cubicBezTo>
                <a:cubicBezTo>
                  <a:pt x="-16" y="14256"/>
                  <a:pt x="93" y="4501"/>
                  <a:pt x="76" y="0"/>
                </a:cubicBezTo>
                <a:close/>
              </a:path>
            </a:pathLst>
          </a:cu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3" tIns="45702" rIns="91403" bIns="45702" rtlCol="0" anchor="ctr"/>
          <a:lstStyle/>
          <a:p>
            <a:pPr algn="ctr"/>
            <a:endParaRPr lang="en-US"/>
          </a:p>
        </p:txBody>
      </p:sp>
      <p:sp>
        <p:nvSpPr>
          <p:cNvPr id="9" name="TextBox 8"/>
          <p:cNvSpPr txBox="1"/>
          <p:nvPr/>
        </p:nvSpPr>
        <p:spPr>
          <a:xfrm>
            <a:off x="1800225" y="275590"/>
            <a:ext cx="9233535" cy="1197610"/>
          </a:xfrm>
          <a:prstGeom prst="rect">
            <a:avLst/>
          </a:prstGeom>
          <a:noFill/>
        </p:spPr>
        <p:txBody>
          <a:bodyPr wrap="square" lIns="91391" tIns="45696" rIns="91391" bIns="45696" rtlCol="0">
            <a:spAutoFit/>
          </a:bodyPr>
          <a:lstStyle/>
          <a:p>
            <a:pPr algn="ctr"/>
            <a:r>
              <a:rPr lang="en-US" sz="7200" b="1" dirty="0">
                <a:ln w="3175">
                  <a:solidFill>
                    <a:schemeClr val="bg1"/>
                  </a:solidFill>
                </a:ln>
                <a:solidFill>
                  <a:schemeClr val="bg1"/>
                </a:solidFill>
                <a:latin typeface="Arial-Rounded" panose="020B0500000000000000" pitchFamily="34" charset="0"/>
                <a:ea typeface="Arial-Rounded" panose="020B0500000000000000" pitchFamily="34" charset="0"/>
                <a:cs typeface="Arial-Rounded" panose="020B0500000000000000" pitchFamily="34" charset="0"/>
              </a:rPr>
              <a:t>Thứ....ngày....tháng....</a:t>
            </a:r>
          </a:p>
        </p:txBody>
      </p:sp>
      <p:grpSp>
        <p:nvGrpSpPr>
          <p:cNvPr id="10" name="Group 9"/>
          <p:cNvGrpSpPr/>
          <p:nvPr/>
        </p:nvGrpSpPr>
        <p:grpSpPr>
          <a:xfrm>
            <a:off x="1938020" y="3429000"/>
            <a:ext cx="9443085" cy="1383665"/>
            <a:chOff x="2052684" y="2617912"/>
            <a:chExt cx="5768788" cy="1092595"/>
          </a:xfrm>
        </p:grpSpPr>
        <p:pic>
          <p:nvPicPr>
            <p:cNvPr id="1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2684" y="2617912"/>
              <a:ext cx="5768788" cy="10925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2057479" y="2772823"/>
              <a:ext cx="5121462" cy="653351"/>
            </a:xfrm>
            <a:prstGeom prst="rect">
              <a:avLst/>
            </a:prstGeom>
            <a:noFill/>
          </p:spPr>
          <p:txBody>
            <a:bodyPr wrap="square" lIns="89301" tIns="44651" rIns="89301" bIns="44651" rtlCol="0">
              <a:spAutoFit/>
            </a:bodyPr>
            <a:lstStyle/>
            <a:p>
              <a:pPr algn="ctr"/>
              <a:r>
                <a:rPr lang="en-US" sz="4800" b="1" dirty="0">
                  <a:solidFill>
                    <a:srgbClr val="00863D"/>
                  </a:solidFill>
                  <a:latin typeface="Arial-Rounded" panose="020B0500000000000000" pitchFamily="34" charset="0"/>
                  <a:ea typeface="Arial-Rounded" panose="020B0500000000000000" pitchFamily="34" charset="0"/>
                  <a:cs typeface="Arial-Rounded" panose="020B0500000000000000" pitchFamily="34" charset="0"/>
                </a:rPr>
                <a:t>Tớ là lê-gô</a:t>
              </a:r>
            </a:p>
          </p:txBody>
        </p:sp>
      </p:grpSp>
      <p:sp>
        <p:nvSpPr>
          <p:cNvPr id="13" name="Rectangle 16"/>
          <p:cNvSpPr/>
          <p:nvPr/>
        </p:nvSpPr>
        <p:spPr>
          <a:xfrm rot="269291">
            <a:off x="985163" y="3614125"/>
            <a:ext cx="1448268" cy="1127520"/>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78B832"/>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6"/>
          <p:cNvSpPr/>
          <p:nvPr/>
        </p:nvSpPr>
        <p:spPr>
          <a:xfrm rot="489815">
            <a:off x="1159679" y="3735310"/>
            <a:ext cx="1135945" cy="905568"/>
          </a:xfrm>
          <a:custGeom>
            <a:avLst/>
            <a:gdLst>
              <a:gd name="connsiteX0" fmla="*/ 0 w 1322292"/>
              <a:gd name="connsiteY0" fmla="*/ 0 h 1023843"/>
              <a:gd name="connsiteX1" fmla="*/ 1322292 w 1322292"/>
              <a:gd name="connsiteY1" fmla="*/ 0 h 1023843"/>
              <a:gd name="connsiteX2" fmla="*/ 1322292 w 1322292"/>
              <a:gd name="connsiteY2" fmla="*/ 1023843 h 1023843"/>
              <a:gd name="connsiteX3" fmla="*/ 0 w 1322292"/>
              <a:gd name="connsiteY3" fmla="*/ 1023843 h 1023843"/>
              <a:gd name="connsiteX4" fmla="*/ 0 w 1322292"/>
              <a:gd name="connsiteY4" fmla="*/ 0 h 1023843"/>
              <a:gd name="connsiteX0-1" fmla="*/ 38 w 1322330"/>
              <a:gd name="connsiteY0-2" fmla="*/ 0 h 1023843"/>
              <a:gd name="connsiteX1-3" fmla="*/ 1322330 w 1322330"/>
              <a:gd name="connsiteY1-4" fmla="*/ 0 h 1023843"/>
              <a:gd name="connsiteX2-5" fmla="*/ 1322330 w 1322330"/>
              <a:gd name="connsiteY2-6" fmla="*/ 1023843 h 1023843"/>
              <a:gd name="connsiteX3-7" fmla="*/ 38 w 1322330"/>
              <a:gd name="connsiteY3-8" fmla="*/ 1023843 h 1023843"/>
              <a:gd name="connsiteX4-9" fmla="*/ 401820 w 1322330"/>
              <a:gd name="connsiteY4-10" fmla="*/ 432335 h 1023843"/>
              <a:gd name="connsiteX5" fmla="*/ 38 w 1322330"/>
              <a:gd name="connsiteY5" fmla="*/ 0 h 10238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 y="connsiteY5"/>
              </a:cxn>
            </a:cxnLst>
            <a:rect l="l" t="t" r="r" b="b"/>
            <a:pathLst>
              <a:path w="1322330" h="1023843">
                <a:moveTo>
                  <a:pt x="38" y="0"/>
                </a:moveTo>
                <a:lnTo>
                  <a:pt x="1322330" y="0"/>
                </a:lnTo>
                <a:lnTo>
                  <a:pt x="1322330" y="1023843"/>
                </a:lnTo>
                <a:lnTo>
                  <a:pt x="38" y="1023843"/>
                </a:lnTo>
                <a:cubicBezTo>
                  <a:pt x="-4580" y="845146"/>
                  <a:pt x="406438" y="611032"/>
                  <a:pt x="401820" y="432335"/>
                </a:cubicBezTo>
                <a:lnTo>
                  <a:pt x="38" y="0"/>
                </a:lnTo>
                <a:close/>
              </a:path>
            </a:pathLst>
          </a:custGeom>
          <a:solidFill>
            <a:srgbClr val="92D050"/>
          </a:solidFill>
          <a:ln>
            <a:solidFill>
              <a:srgbClr val="78B8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2641" y="3271097"/>
            <a:ext cx="1416718" cy="13675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1944727" y="3338628"/>
            <a:ext cx="967557" cy="1231900"/>
          </a:xfrm>
          <a:prstGeom prst="rect">
            <a:avLst/>
          </a:prstGeom>
          <a:noFill/>
        </p:spPr>
        <p:txBody>
          <a:bodyPr wrap="square" lIns="89301" tIns="44651" rIns="89301" bIns="44651" rtlCol="0">
            <a:spAutoFit/>
          </a:bodyPr>
          <a:lstStyle/>
          <a:p>
            <a:pPr algn="ctr"/>
            <a:r>
              <a:rPr lang="en-US" sz="3125" b="1" dirty="0" err="1">
                <a:solidFill>
                  <a:schemeClr val="bg1"/>
                </a:solidFill>
                <a:latin typeface="Arial-Rounded" panose="020B0500000000000000" pitchFamily="34" charset="0"/>
                <a:ea typeface="Arial-Rounded" panose="020B0500000000000000" pitchFamily="34" charset="0"/>
                <a:cs typeface="Arial-Rounded" panose="020B0500000000000000" pitchFamily="34" charset="0"/>
              </a:rPr>
              <a:t>Bài</a:t>
            </a:r>
            <a:endParaRPr lang="en-US" sz="3125" b="1" dirty="0">
              <a:solidFill>
                <a:schemeClr val="bg1"/>
              </a:solidFill>
              <a:latin typeface="Arial-Rounded" panose="020B0500000000000000" pitchFamily="34" charset="0"/>
              <a:ea typeface="Arial-Rounded" panose="020B0500000000000000" pitchFamily="34" charset="0"/>
              <a:cs typeface="Arial-Rounded" panose="020B0500000000000000" pitchFamily="34" charset="0"/>
            </a:endParaRPr>
          </a:p>
          <a:p>
            <a:pPr algn="ctr"/>
            <a:r>
              <a:rPr lang="en-US" sz="4295" b="1" dirty="0">
                <a:solidFill>
                  <a:schemeClr val="bg1"/>
                </a:solidFill>
                <a:latin typeface="Arial Rounded MT Bold" panose="020F0704030504030204" pitchFamily="34" charset="0"/>
                <a:ea typeface="Arial-Rounded" panose="020B0500000000000000" pitchFamily="34" charset="0"/>
                <a:cs typeface="Times New Roman" panose="02020603050405020304" pitchFamily="18" charset="0"/>
              </a:rPr>
              <a:t>22</a:t>
            </a:r>
          </a:p>
        </p:txBody>
      </p:sp>
      <p:sp>
        <p:nvSpPr>
          <p:cNvPr id="17" name="Rectangle 16"/>
          <p:cNvSpPr/>
          <p:nvPr/>
        </p:nvSpPr>
        <p:spPr>
          <a:xfrm>
            <a:off x="1" y="6629400"/>
            <a:ext cx="12192000" cy="22860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4" rIns="91428" bIns="45714" spcCol="0" rtlCol="0" anchor="ctr"/>
          <a:lstStyle/>
          <a:p>
            <a:pPr algn="ct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7"/>
          <p:cNvCxnSpPr/>
          <p:nvPr/>
        </p:nvCxnSpPr>
        <p:spPr>
          <a:xfrm>
            <a:off x="3717388" y="2328601"/>
            <a:ext cx="4357441" cy="0"/>
          </a:xfrm>
          <a:prstGeom prst="line">
            <a:avLst/>
          </a:prstGeom>
          <a:ln w="9525">
            <a:solidFill>
              <a:schemeClr val="bg1"/>
            </a:solidFill>
            <a:prstDash val="solid"/>
            <a:tailEnd type="diamond"/>
          </a:ln>
        </p:spPr>
        <p:style>
          <a:lnRef idx="1">
            <a:schemeClr val="accent1"/>
          </a:lnRef>
          <a:fillRef idx="0">
            <a:schemeClr val="accent1"/>
          </a:fillRef>
          <a:effectRef idx="0">
            <a:schemeClr val="accent1"/>
          </a:effectRef>
          <a:fontRef idx="minor">
            <a:schemeClr val="tx1"/>
          </a:fontRef>
        </p:style>
      </p:cxnSp>
      <p:grpSp>
        <p:nvGrpSpPr>
          <p:cNvPr id="15" name="14"/>
          <p:cNvGrpSpPr/>
          <p:nvPr/>
        </p:nvGrpSpPr>
        <p:grpSpPr>
          <a:xfrm>
            <a:off x="2867660" y="1442085"/>
            <a:ext cx="6456680" cy="2016125"/>
            <a:chOff x="2118480" y="1316166"/>
            <a:chExt cx="1512168" cy="1512168"/>
          </a:xfrm>
        </p:grpSpPr>
        <p:sp>
          <p:nvSpPr>
            <p:cNvPr id="16" name="15"/>
            <p:cNvSpPr/>
            <p:nvPr/>
          </p:nvSpPr>
          <p:spPr>
            <a:xfrm>
              <a:off x="2118480" y="1316166"/>
              <a:ext cx="1512168" cy="151216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200">
                <a:defRPr/>
              </a:pPr>
              <a:endParaRPr lang="zh-CN" altLang="en-US" sz="2400">
                <a:solidFill>
                  <a:srgbClr val="3992B5"/>
                </a:solidFill>
                <a:latin typeface="Calibri" panose="020F0502020204030204"/>
                <a:ea typeface="SimSun" panose="02010600030101010101" pitchFamily="2" charset="-122"/>
              </a:endParaRPr>
            </a:p>
          </p:txBody>
        </p:sp>
        <p:sp>
          <p:nvSpPr>
            <p:cNvPr id="19" name="TextBox 67"/>
            <p:cNvSpPr txBox="1"/>
            <p:nvPr/>
          </p:nvSpPr>
          <p:spPr>
            <a:xfrm>
              <a:off x="2208337" y="1556684"/>
              <a:ext cx="1378326" cy="991601"/>
            </a:xfrm>
            <a:prstGeom prst="rect">
              <a:avLst/>
            </a:prstGeom>
            <a:noFill/>
          </p:spPr>
          <p:txBody>
            <a:bodyPr wrap="square" rtlCol="0">
              <a:spAutoFit/>
            </a:bodyPr>
            <a:lstStyle/>
            <a:p>
              <a:pPr marL="0" lvl="1" defTabSz="1219200">
                <a:defRPr/>
              </a:pPr>
              <a:r>
                <a:rPr lang="en-US" altLang="zh-CN"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rPr>
                <a:t>Tiết 1 + 2</a:t>
              </a:r>
              <a:endParaRPr lang="zh-CN" altLang="en-US" sz="8000" spc="300" dirty="0">
                <a:solidFill>
                  <a:srgbClr val="FFFFFF"/>
                </a:solidFill>
                <a:latin typeface="Arial Rounded MT Bold" panose="020F0704030504030204" pitchFamily="34" charset="0"/>
                <a:ea typeface="Microsoft YaHei" panose="020B0503020204020204" charset="-122"/>
                <a:cs typeface="Arial Rounded MT Bold" panose="020F0704030504030204" pitchFamily="34" charset="0"/>
              </a:endParaRPr>
            </a:p>
          </p:txBody>
        </p:sp>
      </p:grpSp>
      <p:grpSp>
        <p:nvGrpSpPr>
          <p:cNvPr id="2" name="1"/>
          <p:cNvGrpSpPr/>
          <p:nvPr/>
        </p:nvGrpSpPr>
        <p:grpSpPr>
          <a:xfrm>
            <a:off x="-71057" y="2921013"/>
            <a:ext cx="12282473" cy="3934752"/>
            <a:chOff x="-53293" y="2190760"/>
            <a:chExt cx="9211855" cy="2951064"/>
          </a:xfrm>
        </p:grpSpPr>
        <p:pic>
          <p:nvPicPr>
            <p:cNvPr id="11" name="10"/>
            <p:cNvPicPr>
              <a:picLocks noChangeAspect="1"/>
            </p:cNvPicPr>
            <p:nvPr/>
          </p:nvPicPr>
          <p:blipFill>
            <a:blip r:embed="rId3" cstate="screen"/>
            <a:stretch>
              <a:fillRect/>
            </a:stretch>
          </p:blipFill>
          <p:spPr>
            <a:xfrm>
              <a:off x="4248310" y="3185627"/>
              <a:ext cx="4910252" cy="1956197"/>
            </a:xfrm>
            <a:prstGeom prst="rect">
              <a:avLst/>
            </a:prstGeom>
          </p:spPr>
        </p:pic>
        <p:pic>
          <p:nvPicPr>
            <p:cNvPr id="14" name="13"/>
            <p:cNvPicPr>
              <a:picLocks noChangeAspect="1"/>
            </p:cNvPicPr>
            <p:nvPr/>
          </p:nvPicPr>
          <p:blipFill>
            <a:blip r:embed="rId4"/>
            <a:stretch>
              <a:fillRect/>
            </a:stretch>
          </p:blipFill>
          <p:spPr>
            <a:xfrm>
              <a:off x="5936016" y="2190760"/>
              <a:ext cx="3208926" cy="2720031"/>
            </a:xfrm>
            <a:prstGeom prst="rect">
              <a:avLst/>
            </a:prstGeom>
          </p:spPr>
        </p:pic>
        <p:pic>
          <p:nvPicPr>
            <p:cNvPr id="17" name="16"/>
            <p:cNvPicPr>
              <a:picLocks noChangeAspect="1"/>
            </p:cNvPicPr>
            <p:nvPr/>
          </p:nvPicPr>
          <p:blipFill>
            <a:blip r:embed="rId3" cstate="screen"/>
            <a:stretch>
              <a:fillRect/>
            </a:stretch>
          </p:blipFill>
          <p:spPr>
            <a:xfrm>
              <a:off x="-53293" y="3185627"/>
              <a:ext cx="4910252" cy="1956197"/>
            </a:xfrm>
            <a:prstGeom prst="rect">
              <a:avLst/>
            </a:prstGeom>
          </p:spPr>
        </p:pic>
      </p:grpSp>
      <p:pic>
        <p:nvPicPr>
          <p:cNvPr id="21" name="Content Placeholder 20" descr="logo"/>
          <p:cNvPicPr>
            <a:picLocks noGrp="1" noChangeAspect="1"/>
          </p:cNvPicPr>
          <p:nvPr>
            <p:ph sz="half" idx="2"/>
          </p:nvPr>
        </p:nvPicPr>
        <p:blipFill>
          <a:blip r:embed="rId5"/>
          <a:stretch>
            <a:fillRect/>
          </a:stretch>
        </p:blipFill>
        <p:spPr>
          <a:xfrm>
            <a:off x="10700385" y="-88265"/>
            <a:ext cx="1564640" cy="15982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3713">
        <p14:switch dir="r"/>
      </p:transition>
    </mc:Choice>
    <mc:Fallback xmlns="">
      <p:transition spd="slow" advClick="0" advTm="37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53" presetClass="entr" presetSubtype="16"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500" fill="hold"/>
                                        <p:tgtEl>
                                          <p:spTgt spid="15"/>
                                        </p:tgtEl>
                                        <p:attrNameLst>
                                          <p:attrName>ppt_w</p:attrName>
                                        </p:attrNameLst>
                                      </p:cBhvr>
                                      <p:tavLst>
                                        <p:tav tm="0">
                                          <p:val>
                                            <p:fltVal val="0"/>
                                          </p:val>
                                        </p:tav>
                                        <p:tav tm="100000">
                                          <p:val>
                                            <p:strVal val="#ppt_w"/>
                                          </p:val>
                                        </p:tav>
                                      </p:tavLst>
                                    </p:anim>
                                    <p:anim calcmode="lin" valueType="num">
                                      <p:cBhvr>
                                        <p:cTn id="11" dur="500" fill="hold"/>
                                        <p:tgtEl>
                                          <p:spTgt spid="15"/>
                                        </p:tgtEl>
                                        <p:attrNameLst>
                                          <p:attrName>ppt_h</p:attrName>
                                        </p:attrNameLst>
                                      </p:cBhvr>
                                      <p:tavLst>
                                        <p:tav tm="0">
                                          <p:val>
                                            <p:fltVal val="0"/>
                                          </p:val>
                                        </p:tav>
                                        <p:tav tm="100000">
                                          <p:val>
                                            <p:strVal val="#ppt_h"/>
                                          </p:val>
                                        </p:tav>
                                      </p:tavLst>
                                    </p:anim>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tretch>
            <a:fillRect/>
          </a:stretch>
        </p:blipFill>
        <p:spPr>
          <a:xfrm>
            <a:off x="0" y="-88265"/>
            <a:ext cx="1478280" cy="899160"/>
          </a:xfrm>
          <a:prstGeom prst="rect">
            <a:avLst/>
          </a:prstGeom>
        </p:spPr>
      </p:pic>
      <p:pic>
        <p:nvPicPr>
          <p:cNvPr id="21" name="Content Placeholder 20" descr="logo"/>
          <p:cNvPicPr>
            <a:picLocks noGrp="1" noChangeAspect="1"/>
          </p:cNvPicPr>
          <p:nvPr>
            <p:ph sz="half" idx="2"/>
          </p:nvPr>
        </p:nvPicPr>
        <p:blipFill>
          <a:blip r:embed="rId4"/>
          <a:stretch>
            <a:fillRect/>
          </a:stretch>
        </p:blipFill>
        <p:spPr>
          <a:xfrm>
            <a:off x="10700385" y="-88265"/>
            <a:ext cx="1564640" cy="1598295"/>
          </a:xfrm>
          <a:prstGeom prst="rect">
            <a:avLst/>
          </a:prstGeom>
        </p:spPr>
      </p:pic>
      <p:sp>
        <p:nvSpPr>
          <p:cNvPr id="8" name="Title 7"/>
          <p:cNvSpPr>
            <a:spLocks noGrp="1"/>
          </p:cNvSpPr>
          <p:nvPr>
            <p:ph type="title"/>
          </p:nvPr>
        </p:nvSpPr>
        <p:spPr/>
        <p:txBody>
          <a:bodyPr/>
          <a:lstStyle/>
          <a:p>
            <a:endParaRPr lang="en-US"/>
          </a:p>
        </p:txBody>
      </p:sp>
      <p:pic>
        <p:nvPicPr>
          <p:cNvPr id="9" name="Picture 8"/>
          <p:cNvPicPr>
            <a:picLocks noChangeAspect="1"/>
          </p:cNvPicPr>
          <p:nvPr/>
        </p:nvPicPr>
        <p:blipFill>
          <a:blip r:embed="rId5"/>
          <a:stretch>
            <a:fillRect/>
          </a:stretch>
        </p:blipFill>
        <p:spPr>
          <a:xfrm>
            <a:off x="2075815" y="436245"/>
            <a:ext cx="8841105" cy="46202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2206</Words>
  <Application>Microsoft Office PowerPoint</Application>
  <PresentationFormat>Widescreen</PresentationFormat>
  <Paragraphs>172</Paragraphs>
  <Slides>39</Slides>
  <Notes>21</Notes>
  <HiddenSlides>0</HiddenSlides>
  <MMClips>1</MMClips>
  <ScaleCrop>false</ScaleCrop>
  <HeadingPairs>
    <vt:vector size="6" baseType="variant">
      <vt:variant>
        <vt:lpstr>Fonts Used</vt:lpstr>
      </vt:variant>
      <vt:variant>
        <vt:i4>9</vt:i4>
      </vt:variant>
      <vt:variant>
        <vt:lpstr>Theme</vt:lpstr>
      </vt:variant>
      <vt:variant>
        <vt:i4>8</vt:i4>
      </vt:variant>
      <vt:variant>
        <vt:lpstr>Slide Titles</vt:lpstr>
      </vt:variant>
      <vt:variant>
        <vt:i4>39</vt:i4>
      </vt:variant>
    </vt:vector>
  </HeadingPairs>
  <TitlesOfParts>
    <vt:vector size="56" baseType="lpstr">
      <vt:lpstr>Microsoft YaHei</vt:lpstr>
      <vt:lpstr>Arial</vt:lpstr>
      <vt:lpstr>Arial Rounded MT Bold</vt:lpstr>
      <vt:lpstr>Arial-Rounded</vt:lpstr>
      <vt:lpstr>Calibri</vt:lpstr>
      <vt:lpstr>Calibri Light</vt:lpstr>
      <vt:lpstr>HP001 4 hàng</vt:lpstr>
      <vt:lpstr>Times New Roman</vt:lpstr>
      <vt:lpstr>Verdana</vt:lpstr>
      <vt:lpstr>1_Office Theme</vt:lpstr>
      <vt:lpstr>2_Office Theme</vt:lpstr>
      <vt:lpstr>3_Office Theme</vt:lpstr>
      <vt:lpstr>4_Office Theme</vt:lpstr>
      <vt:lpstr>5_Office Theme</vt:lpstr>
      <vt:lpstr>6_Office Theme</vt:lpstr>
      <vt:lpstr>7_Office Theme</vt:lpstr>
      <vt:lpstr>4_Office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Tớ là lê-gô </vt:lpstr>
      <vt:lpstr>PowerPoint Presentation</vt:lpstr>
      <vt:lpstr>Tớ là lê-gô </vt:lpstr>
      <vt:lpstr>Luyện đọc câu dài:</vt:lpstr>
      <vt:lpstr>Tớ là lê-gô </vt:lpstr>
      <vt:lpstr>Tớ là lê-gô </vt:lpstr>
      <vt:lpstr>PowerPoint Presentation</vt:lpstr>
      <vt:lpstr>Tớ là lê-gô </vt:lpstr>
      <vt:lpstr>Tớ là lê-gô </vt:lpstr>
      <vt:lpstr>Tớ là lê-gô </vt:lpstr>
      <vt:lpstr>Chọn nội dung phù hợp với mỗi đoạn bài đọc</vt:lpstr>
      <vt:lpstr>1. Từ ngữ chỉ đặc điểm của khối lê-gô:</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WPS Presentation</dc:title>
  <dc:creator>BENR-</dc:creator>
  <cp:lastModifiedBy>tran thao</cp:lastModifiedBy>
  <cp:revision>11</cp:revision>
  <dcterms:created xsi:type="dcterms:W3CDTF">2021-05-27T09:57:00Z</dcterms:created>
  <dcterms:modified xsi:type="dcterms:W3CDTF">2021-05-29T00:21:28Z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1033-11.2.0.10132</vt:lpwstr>
  </property>
</Properties>
</file>