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 id="2147483698" r:id="rId4"/>
    <p:sldMasterId id="2147483710" r:id="rId5"/>
    <p:sldMasterId id="2147483712" r:id="rId6"/>
    <p:sldMasterId id="2147483741" r:id="rId7"/>
    <p:sldMasterId id="2147483753" r:id="rId8"/>
  </p:sldMasterIdLst>
  <p:notesMasterIdLst>
    <p:notesMasterId r:id="rId48"/>
  </p:notesMasterIdLst>
  <p:sldIdLst>
    <p:sldId id="317" r:id="rId9"/>
    <p:sldId id="318" r:id="rId10"/>
    <p:sldId id="257" r:id="rId11"/>
    <p:sldId id="262" r:id="rId12"/>
    <p:sldId id="261" r:id="rId13"/>
    <p:sldId id="265" r:id="rId14"/>
    <p:sldId id="263" r:id="rId15"/>
    <p:sldId id="264" r:id="rId16"/>
    <p:sldId id="266" r:id="rId17"/>
    <p:sldId id="267" r:id="rId18"/>
    <p:sldId id="319" r:id="rId19"/>
    <p:sldId id="320" r:id="rId20"/>
    <p:sldId id="321" r:id="rId21"/>
    <p:sldId id="274" r:id="rId22"/>
    <p:sldId id="322" r:id="rId23"/>
    <p:sldId id="324" r:id="rId24"/>
    <p:sldId id="323" r:id="rId25"/>
    <p:sldId id="325" r:id="rId26"/>
    <p:sldId id="326" r:id="rId27"/>
    <p:sldId id="276" r:id="rId28"/>
    <p:sldId id="278" r:id="rId29"/>
    <p:sldId id="279" r:id="rId30"/>
    <p:sldId id="259" r:id="rId31"/>
    <p:sldId id="327" r:id="rId32"/>
    <p:sldId id="328" r:id="rId33"/>
    <p:sldId id="284" r:id="rId34"/>
    <p:sldId id="285" r:id="rId35"/>
    <p:sldId id="339" r:id="rId36"/>
    <p:sldId id="340" r:id="rId37"/>
    <p:sldId id="341" r:id="rId38"/>
    <p:sldId id="342" r:id="rId39"/>
    <p:sldId id="332" r:id="rId40"/>
    <p:sldId id="343" r:id="rId41"/>
    <p:sldId id="344" r:id="rId42"/>
    <p:sldId id="335" r:id="rId43"/>
    <p:sldId id="336" r:id="rId44"/>
    <p:sldId id="345" r:id="rId45"/>
    <p:sldId id="346" r:id="rId46"/>
    <p:sldId id="277"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an thao" initials="tt" lastIdx="1" clrIdx="0">
    <p:extLst>
      <p:ext uri="{19B8F6BF-5375-455C-9EA6-DF929625EA0E}">
        <p15:presenceInfo xmlns:p15="http://schemas.microsoft.com/office/powerpoint/2012/main" userId="b5ee1d2202d609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p:cViewPr varScale="1">
        <p:scale>
          <a:sx n="85" d="100"/>
          <a:sy n="85" d="100"/>
        </p:scale>
        <p:origin x="7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0F4FF6-0C19-4085-A24B-D7CC56FA1061}"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CFED00-B1CD-41CE-8CCC-0E16A0702E6A}" type="slidenum">
              <a:rPr lang="en-US" smtClean="0"/>
              <a:t>‹#›</a:t>
            </a:fld>
            <a:endParaRPr lang="en-US"/>
          </a:p>
        </p:txBody>
      </p:sp>
    </p:spTree>
    <p:extLst>
      <p:ext uri="{BB962C8B-B14F-4D97-AF65-F5344CB8AC3E}">
        <p14:creationId xmlns:p14="http://schemas.microsoft.com/office/powerpoint/2010/main" val="1080938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30</a:t>
            </a:fld>
            <a:endParaRPr lang="en-US"/>
          </a:p>
        </p:txBody>
      </p:sp>
    </p:spTree>
    <p:extLst>
      <p:ext uri="{BB962C8B-B14F-4D97-AF65-F5344CB8AC3E}">
        <p14:creationId xmlns:p14="http://schemas.microsoft.com/office/powerpoint/2010/main" val="764742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1756119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37</a:t>
            </a:fld>
            <a:endParaRPr lang="en-US"/>
          </a:p>
        </p:txBody>
      </p:sp>
    </p:spTree>
    <p:extLst>
      <p:ext uri="{BB962C8B-B14F-4D97-AF65-F5344CB8AC3E}">
        <p14:creationId xmlns:p14="http://schemas.microsoft.com/office/powerpoint/2010/main" val="352777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39</a:t>
            </a:fld>
            <a:endParaRPr lang="en-US"/>
          </a:p>
        </p:txBody>
      </p:sp>
    </p:spTree>
    <p:extLst>
      <p:ext uri="{BB962C8B-B14F-4D97-AF65-F5344CB8AC3E}">
        <p14:creationId xmlns:p14="http://schemas.microsoft.com/office/powerpoint/2010/main" val="3660636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23</a:t>
            </a:fld>
            <a:endParaRPr lang="en-US"/>
          </a:p>
        </p:txBody>
      </p:sp>
    </p:spTree>
    <p:extLst>
      <p:ext uri="{BB962C8B-B14F-4D97-AF65-F5344CB8AC3E}">
        <p14:creationId xmlns:p14="http://schemas.microsoft.com/office/powerpoint/2010/main" val="4116082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24</a:t>
            </a:fld>
            <a:endParaRPr lang="en-US"/>
          </a:p>
        </p:txBody>
      </p:sp>
    </p:spTree>
    <p:extLst>
      <p:ext uri="{BB962C8B-B14F-4D97-AF65-F5344CB8AC3E}">
        <p14:creationId xmlns:p14="http://schemas.microsoft.com/office/powerpoint/2010/main" val="3351250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2353121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8CFED00-B1CD-41CE-8CCC-0E16A0702E6A}" type="slidenum">
              <a:rPr lang="en-US" smtClean="0"/>
              <a:t>29</a:t>
            </a:fld>
            <a:endParaRPr lang="en-US"/>
          </a:p>
        </p:txBody>
      </p:sp>
    </p:spTree>
    <p:extLst>
      <p:ext uri="{BB962C8B-B14F-4D97-AF65-F5344CB8AC3E}">
        <p14:creationId xmlns:p14="http://schemas.microsoft.com/office/powerpoint/2010/main" val="3270941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603670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518670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74175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3612227"/>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33011583"/>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C1C773-6C50-47CB-B854-40F0C6CE833B}"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1535207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855625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C1C773-6C50-47CB-B854-40F0C6CE833B}"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1330016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C1C773-6C50-47CB-B854-40F0C6CE833B}"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1442887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C1C773-6C50-47CB-B854-40F0C6CE833B}"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507320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C1C773-6C50-47CB-B854-40F0C6CE833B}"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348650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4422281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1C773-6C50-47CB-B854-40F0C6CE833B}"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483041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7757871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755085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6378083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4878884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5924873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7919127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9025810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675295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213421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98079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989750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9541543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5075247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4602430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2011800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395163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6812765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42534576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9102468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534081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542525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A1C593-65D0-4073-BCC9-577B9352EA97}"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2908925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A1C593-65D0-4073-BCC9-577B9352EA97}"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1488870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1071171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7039477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37905114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14227292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extLst>
      <p:ext uri="{BB962C8B-B14F-4D97-AF65-F5344CB8AC3E}">
        <p14:creationId xmlns:p14="http://schemas.microsoft.com/office/powerpoint/2010/main" val="25723213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2158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52287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4059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6586870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5817510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66828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19973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92913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2273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739016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465440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73808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40519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120371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0896437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5356879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0810252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42856446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F8FA92-DCEB-416D-A3AA-345BE494323E}"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3659134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F8FA92-DCEB-416D-A3AA-345BE494323E}"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40224787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8FA92-DCEB-416D-A3AA-345BE494323E}"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0316112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8976730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2638159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6044810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949712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1784503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431890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3456769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7420675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5728"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3564618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lvl="0"/>
            <a:endParaRPr lang="en-US"/>
          </a:p>
        </p:txBody>
      </p:sp>
      <p:sp>
        <p:nvSpPr>
          <p:cNvPr id="8" name="Footer Placeholder 7"/>
          <p:cNvSpPr>
            <a:spLocks noGrp="1"/>
          </p:cNvSpPr>
          <p:nvPr>
            <p:ph type="ftr" sz="quarter" idx="11"/>
          </p:nvPr>
        </p:nvSpPr>
        <p:spPr/>
        <p:txBody>
          <a:bodyPr/>
          <a:lstStyle/>
          <a:p>
            <a:pPr lvl="0"/>
            <a:endParaRPr lang="en-US"/>
          </a:p>
        </p:txBody>
      </p:sp>
      <p:sp>
        <p:nvSpPr>
          <p:cNvPr id="9" name="Slide Number Placeholder 8"/>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4287161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lvl="0"/>
            <a:endParaRPr lang="en-US"/>
          </a:p>
        </p:txBody>
      </p:sp>
      <p:sp>
        <p:nvSpPr>
          <p:cNvPr id="4" name="Footer Placeholder 3"/>
          <p:cNvSpPr>
            <a:spLocks noGrp="1"/>
          </p:cNvSpPr>
          <p:nvPr>
            <p:ph type="ftr" sz="quarter" idx="11"/>
          </p:nvPr>
        </p:nvSpPr>
        <p:spPr/>
        <p:txBody>
          <a:bodyPr/>
          <a:lstStyle/>
          <a:p>
            <a:pPr lvl="0"/>
            <a:endParaRPr lang="en-US"/>
          </a:p>
        </p:txBody>
      </p:sp>
      <p:sp>
        <p:nvSpPr>
          <p:cNvPr id="5" name="Slide Number Placeholder 4"/>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515227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a:p>
        </p:txBody>
      </p:sp>
      <p:sp>
        <p:nvSpPr>
          <p:cNvPr id="3" name="Footer Placeholder 2"/>
          <p:cNvSpPr>
            <a:spLocks noGrp="1"/>
          </p:cNvSpPr>
          <p:nvPr>
            <p:ph type="ftr" sz="quarter" idx="11"/>
          </p:nvPr>
        </p:nvSpPr>
        <p:spPr/>
        <p:txBody>
          <a:bodyPr/>
          <a:lstStyle/>
          <a:p>
            <a:pPr lvl="0"/>
            <a:endParaRPr lang="en-US"/>
          </a:p>
        </p:txBody>
      </p:sp>
      <p:sp>
        <p:nvSpPr>
          <p:cNvPr id="4" name="Slide Number Placeholder 3"/>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966197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6283622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342037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315035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5311282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514110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931953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5.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22910252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1C773-6C50-47CB-B854-40F0C6CE833B}" type="datetimeFigureOut">
              <a:rPr lang="en-US" smtClean="0"/>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3C3A12-48ED-4AB8-9E17-214843E3FA8A}" type="slidenum">
              <a:rPr lang="en-US" smtClean="0"/>
              <a:t>‹#›</a:t>
            </a:fld>
            <a:endParaRPr lang="en-US"/>
          </a:p>
        </p:txBody>
      </p:sp>
    </p:spTree>
    <p:extLst>
      <p:ext uri="{BB962C8B-B14F-4D97-AF65-F5344CB8AC3E}">
        <p14:creationId xmlns:p14="http://schemas.microsoft.com/office/powerpoint/2010/main" val="328083764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92092368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t>‹#›</a:t>
            </a:fld>
            <a:endParaRPr lang="en-US"/>
          </a:p>
        </p:txBody>
      </p:sp>
    </p:spTree>
    <p:extLst>
      <p:ext uri="{BB962C8B-B14F-4D97-AF65-F5344CB8AC3E}">
        <p14:creationId xmlns:p14="http://schemas.microsoft.com/office/powerpoint/2010/main" val="75752660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13863"/>
      </p:ext>
    </p:extLst>
  </p:cSld>
  <p:clrMap bg1="lt1" tx1="dk1" bg2="lt2" tx2="dk2" accent1="accent1" accent2="accent2" accent3="accent3" accent4="accent4" accent5="accent5" accent6="accent6" hlink="hlink" folHlink="folHlink"/>
  <p:sldLayoutIdLst>
    <p:sldLayoutId id="2147483711"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59116"/>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FA92-DCEB-416D-A3AA-345BE494323E}" type="datetimeFigureOut">
              <a:rPr lang="en-US" smtClean="0"/>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AED0-1251-46AC-8102-BF35D3C7A77D}" type="slidenum">
              <a:rPr lang="en-US" smtClean="0"/>
              <a:t>‹#›</a:t>
            </a:fld>
            <a:endParaRPr lang="en-US"/>
          </a:p>
        </p:txBody>
      </p:sp>
    </p:spTree>
    <p:extLst>
      <p:ext uri="{BB962C8B-B14F-4D97-AF65-F5344CB8AC3E}">
        <p14:creationId xmlns:p14="http://schemas.microsoft.com/office/powerpoint/2010/main" val="1409463682"/>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Title 1025"/>
          <p:cNvSpPr>
            <a:spLocks noGrp="1"/>
          </p:cNvSpPr>
          <p:nvPr>
            <p:ph type="title"/>
          </p:nvPr>
        </p:nvSpPr>
        <p:spPr>
          <a:xfrm>
            <a:off x="609600" y="274638"/>
            <a:ext cx="10972800" cy="1143000"/>
          </a:xfrm>
          <a:prstGeom prst="rect">
            <a:avLst/>
          </a:prstGeom>
          <a:noFill/>
          <a:ln w="9525">
            <a:noFill/>
          </a:ln>
        </p:spPr>
        <p:txBody>
          <a:bodyPr anchor="ctr"/>
          <a:lstStyle/>
          <a:p>
            <a:pPr lvl="0"/>
            <a:r>
              <a:t>Click to edit Master title style</a:t>
            </a:r>
          </a:p>
        </p:txBody>
      </p:sp>
      <p:sp>
        <p:nvSpPr>
          <p:cNvPr id="1027" name="Text Placeholder 1026"/>
          <p:cNvSpPr>
            <a:spLocks noGrp="1"/>
          </p:cNvSpPr>
          <p:nvPr>
            <p:ph type="body" idx="1"/>
          </p:nvPr>
        </p:nvSpPr>
        <p:spPr>
          <a:xfrm>
            <a:off x="609600" y="1600200"/>
            <a:ext cx="10972800" cy="4525963"/>
          </a:xfrm>
          <a:prstGeom prst="rect">
            <a:avLst/>
          </a:prstGeom>
          <a:noFill/>
          <a:ln w="9525">
            <a:noFill/>
          </a:ln>
        </p:spPr>
        <p:txBody>
          <a:bodyPr/>
          <a:lstStyle/>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en-US"/>
          </a:p>
        </p:txBody>
      </p:sp>
      <p:sp>
        <p:nvSpPr>
          <p:cNvPr id="1029" name="Footer Placeholder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en-US"/>
          </a:p>
        </p:txBody>
      </p:sp>
      <p:sp>
        <p:nvSpPr>
          <p:cNvPr id="1030" name="Slide Number Placeholder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en-US"/>
              <a:t>‹#›</a:t>
            </a:fld>
            <a:endParaRPr lang="en-US"/>
          </a:p>
        </p:txBody>
      </p:sp>
    </p:spTree>
    <p:extLst>
      <p:ext uri="{BB962C8B-B14F-4D97-AF65-F5344CB8AC3E}">
        <p14:creationId xmlns:p14="http://schemas.microsoft.com/office/powerpoint/2010/main" val="370666222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60.xml"/><Relationship Id="rId5" Type="http://schemas.microsoft.com/office/2007/relationships/hdphoto" Target="../media/hdphoto1.wdp"/><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6.jpg"/><Relationship Id="rId3" Type="http://schemas.microsoft.com/office/2007/relationships/media" Target="../media/media2.mp3"/><Relationship Id="rId7" Type="http://schemas.microsoft.com/office/2007/relationships/media" Target="../media/media4.mp3"/><Relationship Id="rId12" Type="http://schemas.openxmlformats.org/officeDocument/2006/relationships/image" Target="../media/image11.png"/><Relationship Id="rId17" Type="http://schemas.microsoft.com/office/2007/relationships/hdphoto" Target="../media/hdphoto1.wdp"/><Relationship Id="rId2" Type="http://schemas.openxmlformats.org/officeDocument/2006/relationships/audio" Target="../media/media1.mp3"/><Relationship Id="rId16" Type="http://schemas.openxmlformats.org/officeDocument/2006/relationships/image" Target="../media/image8.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0.png"/><Relationship Id="rId5" Type="http://schemas.openxmlformats.org/officeDocument/2006/relationships/audio" Target="NULL" TargetMode="External"/><Relationship Id="rId15" Type="http://schemas.microsoft.com/office/2007/relationships/hdphoto" Target="../media/hdphoto2.wdp"/><Relationship Id="rId10" Type="http://schemas.openxmlformats.org/officeDocument/2006/relationships/image" Target="../media/image9.png"/><Relationship Id="rId4" Type="http://schemas.openxmlformats.org/officeDocument/2006/relationships/audio" Target="../media/media2.mp3"/><Relationship Id="rId9" Type="http://schemas.openxmlformats.org/officeDocument/2006/relationships/slideLayout" Target="../slideLayouts/slideLayout60.xml"/><Relationship Id="rId1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6.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76.xml"/><Relationship Id="rId5" Type="http://schemas.openxmlformats.org/officeDocument/2006/relationships/image" Target="../media/image21.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5.jpg"/><Relationship Id="rId1" Type="http://schemas.openxmlformats.org/officeDocument/2006/relationships/slideLayout" Target="../slideLayouts/slideLayout76.xml"/><Relationship Id="rId5" Type="http://schemas.openxmlformats.org/officeDocument/2006/relationships/image" Target="../media/image21.png"/><Relationship Id="rId4" Type="http://schemas.openxmlformats.org/officeDocument/2006/relationships/image" Target="../media/image39.GIF"/></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1.png"/><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8.png"/><Relationship Id="rId3" Type="http://schemas.microsoft.com/office/2007/relationships/media" Target="../media/media2.mp3"/><Relationship Id="rId7" Type="http://schemas.microsoft.com/office/2007/relationships/media" Target="../media/media4.mp3"/><Relationship Id="rId12" Type="http://schemas.microsoft.com/office/2007/relationships/hdphoto" Target="../media/hdphoto3.wdp"/><Relationship Id="rId2" Type="http://schemas.openxmlformats.org/officeDocument/2006/relationships/audio" Target="../media/media1.mp3"/><Relationship Id="rId16" Type="http://schemas.openxmlformats.org/officeDocument/2006/relationships/image" Target="../media/image11.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4.png"/><Relationship Id="rId5" Type="http://schemas.openxmlformats.org/officeDocument/2006/relationships/audio" Target="NULL" TargetMode="External"/><Relationship Id="rId1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audio" Target="../media/media2.mp3"/><Relationship Id="rId9" Type="http://schemas.openxmlformats.org/officeDocument/2006/relationships/slideLayout" Target="../slideLayouts/slideLayout60.xml"/><Relationship Id="rId1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76.xml"/><Relationship Id="rId5" Type="http://schemas.openxmlformats.org/officeDocument/2006/relationships/image" Target="../media/image21.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76.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4.png"/><Relationship Id="rId1" Type="http://schemas.openxmlformats.org/officeDocument/2006/relationships/slideLayout" Target="../slideLayouts/slideLayout76.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76.xml"/><Relationship Id="rId6" Type="http://schemas.openxmlformats.org/officeDocument/2006/relationships/image" Target="../media/image21.png"/><Relationship Id="rId5" Type="http://schemas.openxmlformats.org/officeDocument/2006/relationships/image" Target="../media/image46.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jpg"/><Relationship Id="rId1" Type="http://schemas.openxmlformats.org/officeDocument/2006/relationships/slideLayout" Target="../slideLayouts/slideLayout76.xml"/><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4.gif"/><Relationship Id="rId18" Type="http://schemas.openxmlformats.org/officeDocument/2006/relationships/image" Target="../media/image57.png"/><Relationship Id="rId26" Type="http://schemas.openxmlformats.org/officeDocument/2006/relationships/image" Target="../media/image62.png"/><Relationship Id="rId3" Type="http://schemas.openxmlformats.org/officeDocument/2006/relationships/image" Target="../media/image48.gif"/><Relationship Id="rId21" Type="http://schemas.microsoft.com/office/2007/relationships/hdphoto" Target="../media/hdphoto11.wdp"/><Relationship Id="rId7" Type="http://schemas.microsoft.com/office/2007/relationships/hdphoto" Target="../media/hdphoto6.wdp"/><Relationship Id="rId12" Type="http://schemas.openxmlformats.org/officeDocument/2006/relationships/image" Target="../media/image53.gif"/><Relationship Id="rId17" Type="http://schemas.microsoft.com/office/2007/relationships/hdphoto" Target="../media/hdphoto10.wdp"/><Relationship Id="rId25" Type="http://schemas.microsoft.com/office/2007/relationships/hdphoto" Target="../media/hdphoto13.wdp"/><Relationship Id="rId2" Type="http://schemas.openxmlformats.org/officeDocument/2006/relationships/notesSlide" Target="../notesSlides/notesSlide13.xml"/><Relationship Id="rId16" Type="http://schemas.openxmlformats.org/officeDocument/2006/relationships/image" Target="../media/image56.png"/><Relationship Id="rId20" Type="http://schemas.openxmlformats.org/officeDocument/2006/relationships/image" Target="../media/image59.png"/><Relationship Id="rId29" Type="http://schemas.microsoft.com/office/2007/relationships/hdphoto" Target="../media/hdphoto15.wdp"/><Relationship Id="rId1" Type="http://schemas.openxmlformats.org/officeDocument/2006/relationships/slideLayout" Target="../slideLayouts/slideLayout60.xml"/><Relationship Id="rId6" Type="http://schemas.openxmlformats.org/officeDocument/2006/relationships/image" Target="../media/image50.png"/><Relationship Id="rId11" Type="http://schemas.microsoft.com/office/2007/relationships/hdphoto" Target="../media/hdphoto8.wdp"/><Relationship Id="rId24" Type="http://schemas.openxmlformats.org/officeDocument/2006/relationships/image" Target="../media/image61.png"/><Relationship Id="rId32" Type="http://schemas.microsoft.com/office/2007/relationships/hdphoto" Target="../media/hdphoto16.wdp"/><Relationship Id="rId5" Type="http://schemas.microsoft.com/office/2007/relationships/hdphoto" Target="../media/hdphoto5.wdp"/><Relationship Id="rId15" Type="http://schemas.microsoft.com/office/2007/relationships/hdphoto" Target="../media/hdphoto9.wdp"/><Relationship Id="rId23" Type="http://schemas.microsoft.com/office/2007/relationships/hdphoto" Target="../media/hdphoto12.wdp"/><Relationship Id="rId28" Type="http://schemas.openxmlformats.org/officeDocument/2006/relationships/image" Target="../media/image63.png"/><Relationship Id="rId10" Type="http://schemas.openxmlformats.org/officeDocument/2006/relationships/image" Target="../media/image52.png"/><Relationship Id="rId19" Type="http://schemas.openxmlformats.org/officeDocument/2006/relationships/image" Target="../media/image58.gif"/><Relationship Id="rId31" Type="http://schemas.openxmlformats.org/officeDocument/2006/relationships/image" Target="../media/image65.png"/><Relationship Id="rId4" Type="http://schemas.openxmlformats.org/officeDocument/2006/relationships/image" Target="../media/image49.png"/><Relationship Id="rId9" Type="http://schemas.microsoft.com/office/2007/relationships/hdphoto" Target="../media/hdphoto7.wdp"/><Relationship Id="rId14" Type="http://schemas.openxmlformats.org/officeDocument/2006/relationships/image" Target="../media/image55.png"/><Relationship Id="rId22" Type="http://schemas.openxmlformats.org/officeDocument/2006/relationships/image" Target="../media/image60.png"/><Relationship Id="rId27" Type="http://schemas.microsoft.com/office/2007/relationships/hdphoto" Target="../media/hdphoto14.wdp"/><Relationship Id="rId30" Type="http://schemas.openxmlformats.org/officeDocument/2006/relationships/image" Target="../media/image64.gif"/></Relationships>
</file>

<file path=ppt/slides/_rels/slide4.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6.jpg"/><Relationship Id="rId3" Type="http://schemas.microsoft.com/office/2007/relationships/media" Target="../media/media2.mp3"/><Relationship Id="rId7" Type="http://schemas.microsoft.com/office/2007/relationships/media" Target="../media/media4.mp3"/><Relationship Id="rId12" Type="http://schemas.openxmlformats.org/officeDocument/2006/relationships/image" Target="../media/image11.png"/><Relationship Id="rId17" Type="http://schemas.microsoft.com/office/2007/relationships/hdphoto" Target="../media/hdphoto1.wdp"/><Relationship Id="rId2" Type="http://schemas.openxmlformats.org/officeDocument/2006/relationships/audio" Target="../media/media1.mp3"/><Relationship Id="rId16" Type="http://schemas.openxmlformats.org/officeDocument/2006/relationships/image" Target="../media/image8.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0.png"/><Relationship Id="rId5" Type="http://schemas.openxmlformats.org/officeDocument/2006/relationships/audio" Target="NULL" TargetMode="External"/><Relationship Id="rId15" Type="http://schemas.microsoft.com/office/2007/relationships/hdphoto" Target="../media/hdphoto4.wdp"/><Relationship Id="rId10" Type="http://schemas.openxmlformats.org/officeDocument/2006/relationships/image" Target="../media/image15.png"/><Relationship Id="rId4" Type="http://schemas.openxmlformats.org/officeDocument/2006/relationships/audio" Target="../media/media2.mp3"/><Relationship Id="rId9" Type="http://schemas.openxmlformats.org/officeDocument/2006/relationships/slideLayout" Target="../slideLayouts/slideLayout60.xml"/><Relationship Id="rId1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NULL" TargetMode="External"/><Relationship Id="rId7" Type="http://schemas.openxmlformats.org/officeDocument/2006/relationships/image" Target="../media/image11.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jpg"/><Relationship Id="rId5" Type="http://schemas.openxmlformats.org/officeDocument/2006/relationships/slideLayout" Target="../slideLayouts/slideLayout60.xml"/><Relationship Id="rId10" Type="http://schemas.microsoft.com/office/2007/relationships/hdphoto" Target="../media/hdphoto1.wdp"/><Relationship Id="rId4" Type="http://schemas.microsoft.com/office/2007/relationships/media" Target="../media/media3.mp3"/><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jpg"/><Relationship Id="rId1" Type="http://schemas.openxmlformats.org/officeDocument/2006/relationships/slideLayout" Target="../slideLayouts/slideLayout15.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3505200"/>
            <a:ext cx="12420600" cy="3327400"/>
          </a:xfrm>
          <a:prstGeom prst="rect">
            <a:avLst/>
          </a:prstGeom>
        </p:spPr>
      </p:pic>
      <p:pic>
        <p:nvPicPr>
          <p:cNvPr id="614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0124" r="-2133" b="21481"/>
          <a:stretch/>
        </p:blipFill>
        <p:spPr bwMode="auto">
          <a:xfrm>
            <a:off x="-76200" y="97129"/>
            <a:ext cx="12725400" cy="4559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p:blipFill>
        <p:spPr bwMode="auto">
          <a:xfrm>
            <a:off x="3965536" y="3472269"/>
            <a:ext cx="4489528" cy="3596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117936" y="27856"/>
            <a:ext cx="8226464" cy="838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742950" marR="0" lvl="0" indent="-742950" algn="ctr" defTabSz="914400" rtl="0" eaLnBrk="1" fontAlgn="auto" latinLnBrk="0" hangingPunct="1">
              <a:lnSpc>
                <a:spcPct val="100000"/>
              </a:lnSpc>
              <a:spcBef>
                <a:spcPts val="0"/>
              </a:spcBef>
              <a:spcAft>
                <a:spcPts val="0"/>
              </a:spcAft>
              <a:buClrTx/>
              <a:buSzTx/>
              <a:buFontTx/>
              <a:buAutoNum type="arabicPeriod"/>
              <a:tabLst/>
              <a:defRPr/>
            </a:pPr>
            <a:r>
              <a:rPr kumimoji="0" lang="en-US" sz="3600" b="1" i="0" u="none" strike="noStrike" kern="1200" cap="none" spc="0" normalizeH="0" baseline="0" noProof="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Ôn và khởi động (Xe bus yêu thương)</a:t>
            </a:r>
          </a:p>
        </p:txBody>
      </p:sp>
    </p:spTree>
    <p:extLst>
      <p:ext uri="{BB962C8B-B14F-4D97-AF65-F5344CB8AC3E}">
        <p14:creationId xmlns:p14="http://schemas.microsoft.com/office/powerpoint/2010/main" val="2476171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15731" y="2243748"/>
              <a:ext cx="1711988" cy="175432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ea"/>
              <a:sym typeface="+mn-lt"/>
            </a:endParaRPr>
          </a:p>
        </p:txBody>
      </p:sp>
      <p:grpSp>
        <p:nvGrpSpPr>
          <p:cNvPr id="42" name="Group 41"/>
          <p:cNvGrpSpPr/>
          <p:nvPr/>
        </p:nvGrpSpPr>
        <p:grpSpPr>
          <a:xfrm>
            <a:off x="3823347" y="1194410"/>
            <a:ext cx="6916420" cy="2098675"/>
            <a:chOff x="172324" y="1157225"/>
            <a:chExt cx="2109019" cy="1406784"/>
          </a:xfrm>
        </p:grpSpPr>
        <p:sp>
          <p:nvSpPr>
            <p:cNvPr id="43" name="Hexagon 42"/>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288889" y="1370052"/>
              <a:ext cx="1954115" cy="722081"/>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Cối</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giã</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trầu</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Đồ</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để</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giã</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trầu</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thường</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làm</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bằng</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 </a:t>
              </a:r>
              <a:r>
                <a:rPr lang="en-US" altLang="vi-VN" sz="2800" dirty="0" err="1">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đồng</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grpSp>
        <p:nvGrpSpPr>
          <p:cNvPr id="21" name="Group 20">
            <a:extLst>
              <a:ext uri="{FF2B5EF4-FFF2-40B4-BE49-F238E27FC236}">
                <a16:creationId xmlns:a16="http://schemas.microsoft.com/office/drawing/2014/main" id="{854AFE8B-D7EC-421E-B935-F822609EFA25}"/>
              </a:ext>
            </a:extLst>
          </p:cNvPr>
          <p:cNvGrpSpPr/>
          <p:nvPr/>
        </p:nvGrpSpPr>
        <p:grpSpPr>
          <a:xfrm>
            <a:off x="3831947" y="3576794"/>
            <a:ext cx="6916420" cy="2098675"/>
            <a:chOff x="172324" y="1157225"/>
            <a:chExt cx="2109019" cy="1406784"/>
          </a:xfrm>
        </p:grpSpPr>
        <p:sp>
          <p:nvSpPr>
            <p:cNvPr id="22" name="Hexagon 21">
              <a:extLst>
                <a:ext uri="{FF2B5EF4-FFF2-40B4-BE49-F238E27FC236}">
                  <a16:creationId xmlns:a16="http://schemas.microsoft.com/office/drawing/2014/main" id="{BCEDC67E-565A-4773-8DCE-16609157CD7E}"/>
                </a:ext>
              </a:extLst>
            </p:cNvPr>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TextBox 22">
              <a:extLst>
                <a:ext uri="{FF2B5EF4-FFF2-40B4-BE49-F238E27FC236}">
                  <a16:creationId xmlns:a16="http://schemas.microsoft.com/office/drawing/2014/main" id="{B35710A1-5780-4503-BA48-6F1866A9085B}"/>
                </a:ext>
              </a:extLst>
            </p:cNvPr>
            <p:cNvSpPr txBox="1"/>
            <p:nvPr/>
          </p:nvSpPr>
          <p:spPr>
            <a:xfrm>
              <a:off x="288889" y="1370052"/>
              <a:ext cx="1954115" cy="722081"/>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trí</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Tỏ</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ra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bằng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long,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vui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thích</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vì</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đúng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ý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muốn</a:t>
              </a:r>
              <a:r>
                <a:rPr lang="en-US" altLang="vi-VN" sz="2800" dirty="0">
                  <a:solidFill>
                    <a:srgbClr val="231F20"/>
                  </a:solidFill>
                  <a:latin typeface="Arial-Rounded" panose="020B0500000000000000" pitchFamily="34" charset="0"/>
                  <a:ea typeface="Arial-Rounded" panose="020B0500000000000000" pitchFamily="34" charset="0"/>
                  <a:cs typeface="Arial-Rounded" panose="020B0500000000000000" pitchFamily="34" charset="0"/>
                  <a:sym typeface="+mn-lt"/>
                </a:rPr>
                <a:t>.</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Cloud 6">
            <a:extLst>
              <a:ext uri="{FF2B5EF4-FFF2-40B4-BE49-F238E27FC236}">
                <a16:creationId xmlns:a16="http://schemas.microsoft.com/office/drawing/2014/main" id="{668F2950-BBB3-4C6F-B692-C68D72670589}"/>
              </a:ext>
            </a:extLst>
          </p:cNvPr>
          <p:cNvSpPr/>
          <p:nvPr/>
        </p:nvSpPr>
        <p:spPr>
          <a:xfrm>
            <a:off x="4411980" y="5394960"/>
            <a:ext cx="5474970" cy="116260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câu</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8" name="Straight Connector 7">
            <a:extLst>
              <a:ext uri="{FF2B5EF4-FFF2-40B4-BE49-F238E27FC236}">
                <a16:creationId xmlns:a16="http://schemas.microsoft.com/office/drawing/2014/main" id="{05BCBB2C-BE54-47C3-99D2-9995B5E4FA52}"/>
              </a:ext>
            </a:extLst>
          </p:cNvPr>
          <p:cNvCxnSpPr/>
          <p:nvPr/>
        </p:nvCxnSpPr>
        <p:spPr>
          <a:xfrm flipH="1">
            <a:off x="3350762" y="692051"/>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CAEC9270-C1D4-4F32-BD6D-B3106FD2079B}"/>
              </a:ext>
            </a:extLst>
          </p:cNvPr>
          <p:cNvCxnSpPr/>
          <p:nvPr/>
        </p:nvCxnSpPr>
        <p:spPr>
          <a:xfrm flipH="1">
            <a:off x="2908617" y="109728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Connector 10">
            <a:extLst>
              <a:ext uri="{FF2B5EF4-FFF2-40B4-BE49-F238E27FC236}">
                <a16:creationId xmlns:a16="http://schemas.microsoft.com/office/drawing/2014/main" id="{0270E7C0-7CF5-41DC-B044-17CC590CAD2B}"/>
              </a:ext>
            </a:extLst>
          </p:cNvPr>
          <p:cNvCxnSpPr/>
          <p:nvPr/>
        </p:nvCxnSpPr>
        <p:spPr>
          <a:xfrm flipH="1">
            <a:off x="3515518" y="151003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91277E10-507B-4964-A4B6-5126D63A4C72}"/>
              </a:ext>
            </a:extLst>
          </p:cNvPr>
          <p:cNvCxnSpPr/>
          <p:nvPr/>
        </p:nvCxnSpPr>
        <p:spPr>
          <a:xfrm flipH="1">
            <a:off x="3239637" y="195072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D579CE06-089D-46FE-AF06-04BDC389B5EE}"/>
              </a:ext>
            </a:extLst>
          </p:cNvPr>
          <p:cNvCxnSpPr/>
          <p:nvPr/>
        </p:nvCxnSpPr>
        <p:spPr>
          <a:xfrm flipH="1">
            <a:off x="2797492" y="281771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a:extLst>
              <a:ext uri="{FF2B5EF4-FFF2-40B4-BE49-F238E27FC236}">
                <a16:creationId xmlns:a16="http://schemas.microsoft.com/office/drawing/2014/main" id="{6153BA48-E74B-4F6B-A2A3-53B7589285CC}"/>
              </a:ext>
            </a:extLst>
          </p:cNvPr>
          <p:cNvCxnSpPr/>
          <p:nvPr/>
        </p:nvCxnSpPr>
        <p:spPr>
          <a:xfrm flipH="1">
            <a:off x="2827336" y="323046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a:extLst>
              <a:ext uri="{FF2B5EF4-FFF2-40B4-BE49-F238E27FC236}">
                <a16:creationId xmlns:a16="http://schemas.microsoft.com/office/drawing/2014/main" id="{C422E406-F173-446A-AC21-B1AC1F048181}"/>
              </a:ext>
            </a:extLst>
          </p:cNvPr>
          <p:cNvCxnSpPr/>
          <p:nvPr/>
        </p:nvCxnSpPr>
        <p:spPr>
          <a:xfrm flipH="1">
            <a:off x="3378675" y="364321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a:extLst>
              <a:ext uri="{FF2B5EF4-FFF2-40B4-BE49-F238E27FC236}">
                <a16:creationId xmlns:a16="http://schemas.microsoft.com/office/drawing/2014/main" id="{AFE88C4F-C830-41D4-9E4E-832270D07DE4}"/>
              </a:ext>
            </a:extLst>
          </p:cNvPr>
          <p:cNvCxnSpPr/>
          <p:nvPr/>
        </p:nvCxnSpPr>
        <p:spPr>
          <a:xfrm flipH="1">
            <a:off x="3495037" y="405596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a:extLst>
              <a:ext uri="{FF2B5EF4-FFF2-40B4-BE49-F238E27FC236}">
                <a16:creationId xmlns:a16="http://schemas.microsoft.com/office/drawing/2014/main" id="{42BB4C45-02A7-4A63-A4D1-C2F949486E2F}"/>
              </a:ext>
            </a:extLst>
          </p:cNvPr>
          <p:cNvCxnSpPr/>
          <p:nvPr/>
        </p:nvCxnSpPr>
        <p:spPr>
          <a:xfrm flipH="1">
            <a:off x="3246936" y="4905712"/>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a:extLst>
              <a:ext uri="{FF2B5EF4-FFF2-40B4-BE49-F238E27FC236}">
                <a16:creationId xmlns:a16="http://schemas.microsoft.com/office/drawing/2014/main" id="{6E626EFD-1A35-40B2-AC03-B2893D829FF5}"/>
              </a:ext>
            </a:extLst>
          </p:cNvPr>
          <p:cNvCxnSpPr/>
          <p:nvPr/>
        </p:nvCxnSpPr>
        <p:spPr>
          <a:xfrm flipH="1">
            <a:off x="3127740" y="53949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a:extLst>
              <a:ext uri="{FF2B5EF4-FFF2-40B4-BE49-F238E27FC236}">
                <a16:creationId xmlns:a16="http://schemas.microsoft.com/office/drawing/2014/main" id="{85F5D21B-9CAA-493F-893E-052B94BBC233}"/>
              </a:ext>
            </a:extLst>
          </p:cNvPr>
          <p:cNvCxnSpPr/>
          <p:nvPr/>
        </p:nvCxnSpPr>
        <p:spPr>
          <a:xfrm flipH="1">
            <a:off x="3097530" y="58077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a:extLst>
              <a:ext uri="{FF2B5EF4-FFF2-40B4-BE49-F238E27FC236}">
                <a16:creationId xmlns:a16="http://schemas.microsoft.com/office/drawing/2014/main" id="{F60544EF-660D-4843-AF0B-B3634E03E0ED}"/>
              </a:ext>
            </a:extLst>
          </p:cNvPr>
          <p:cNvCxnSpPr/>
          <p:nvPr/>
        </p:nvCxnSpPr>
        <p:spPr>
          <a:xfrm flipH="1">
            <a:off x="3580922" y="6230262"/>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a:extLst>
              <a:ext uri="{FF2B5EF4-FFF2-40B4-BE49-F238E27FC236}">
                <a16:creationId xmlns:a16="http://schemas.microsoft.com/office/drawing/2014/main" id="{8F12A3CE-E14D-42A1-AF12-F02941774213}"/>
              </a:ext>
            </a:extLst>
          </p:cNvPr>
          <p:cNvCxnSpPr/>
          <p:nvPr/>
        </p:nvCxnSpPr>
        <p:spPr>
          <a:xfrm flipH="1">
            <a:off x="6986110" y="802839"/>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a:extLst>
              <a:ext uri="{FF2B5EF4-FFF2-40B4-BE49-F238E27FC236}">
                <a16:creationId xmlns:a16="http://schemas.microsoft.com/office/drawing/2014/main" id="{D998A293-959B-4D72-A89D-D2985A462210}"/>
              </a:ext>
            </a:extLst>
          </p:cNvPr>
          <p:cNvCxnSpPr/>
          <p:nvPr/>
        </p:nvCxnSpPr>
        <p:spPr>
          <a:xfrm flipH="1">
            <a:off x="7182806" y="1201569"/>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Straight Connector 23">
            <a:extLst>
              <a:ext uri="{FF2B5EF4-FFF2-40B4-BE49-F238E27FC236}">
                <a16:creationId xmlns:a16="http://schemas.microsoft.com/office/drawing/2014/main" id="{0305B313-AA13-4FEF-A70B-1130969DBC18}"/>
              </a:ext>
            </a:extLst>
          </p:cNvPr>
          <p:cNvCxnSpPr/>
          <p:nvPr/>
        </p:nvCxnSpPr>
        <p:spPr>
          <a:xfrm flipH="1">
            <a:off x="6548127" y="1614319"/>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Straight Connector 24">
            <a:extLst>
              <a:ext uri="{FF2B5EF4-FFF2-40B4-BE49-F238E27FC236}">
                <a16:creationId xmlns:a16="http://schemas.microsoft.com/office/drawing/2014/main" id="{EEE771D8-1B67-4B7B-8DFA-0CE813630E59}"/>
              </a:ext>
            </a:extLst>
          </p:cNvPr>
          <p:cNvCxnSpPr/>
          <p:nvPr/>
        </p:nvCxnSpPr>
        <p:spPr>
          <a:xfrm flipH="1">
            <a:off x="7362595" y="2040404"/>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a:extLst>
              <a:ext uri="{FF2B5EF4-FFF2-40B4-BE49-F238E27FC236}">
                <a16:creationId xmlns:a16="http://schemas.microsoft.com/office/drawing/2014/main" id="{22AA1DE7-C2FA-4593-835D-EAB2237E6FE0}"/>
              </a:ext>
            </a:extLst>
          </p:cNvPr>
          <p:cNvCxnSpPr/>
          <p:nvPr/>
        </p:nvCxnSpPr>
        <p:spPr>
          <a:xfrm flipH="1">
            <a:off x="7182893" y="2931169"/>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a:extLst>
              <a:ext uri="{FF2B5EF4-FFF2-40B4-BE49-F238E27FC236}">
                <a16:creationId xmlns:a16="http://schemas.microsoft.com/office/drawing/2014/main" id="{C3D4C972-7E99-4379-88F7-B36BBAA47B39}"/>
              </a:ext>
            </a:extLst>
          </p:cNvPr>
          <p:cNvCxnSpPr/>
          <p:nvPr/>
        </p:nvCxnSpPr>
        <p:spPr>
          <a:xfrm flipH="1">
            <a:off x="6633526" y="330286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8" name="Straight Connector 27">
            <a:extLst>
              <a:ext uri="{FF2B5EF4-FFF2-40B4-BE49-F238E27FC236}">
                <a16:creationId xmlns:a16="http://schemas.microsoft.com/office/drawing/2014/main" id="{FFAA8697-4327-4CDF-A3E8-B27A1E401FBD}"/>
              </a:ext>
            </a:extLst>
          </p:cNvPr>
          <p:cNvCxnSpPr/>
          <p:nvPr/>
        </p:nvCxnSpPr>
        <p:spPr>
          <a:xfrm flipH="1">
            <a:off x="6746717" y="3666073"/>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29" name="Straight Connector 28">
            <a:extLst>
              <a:ext uri="{FF2B5EF4-FFF2-40B4-BE49-F238E27FC236}">
                <a16:creationId xmlns:a16="http://schemas.microsoft.com/office/drawing/2014/main" id="{5F267D7F-D057-4904-A1A0-290B6AC42CEC}"/>
              </a:ext>
            </a:extLst>
          </p:cNvPr>
          <p:cNvCxnSpPr/>
          <p:nvPr/>
        </p:nvCxnSpPr>
        <p:spPr>
          <a:xfrm flipH="1">
            <a:off x="6895305" y="4091612"/>
            <a:ext cx="111125" cy="41275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2534770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ppt_x"/>
                                          </p:val>
                                        </p:tav>
                                        <p:tav tm="100000">
                                          <p:val>
                                            <p:strVal val="#ppt_x"/>
                                          </p:val>
                                        </p:tav>
                                      </p:tavLst>
                                    </p:anim>
                                    <p:anim calcmode="lin" valueType="num">
                                      <p:cBhvr additive="base">
                                        <p:cTn id="73" dur="500" fill="hold"/>
                                        <p:tgtEl>
                                          <p:spTgt spid="25"/>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ppt_x"/>
                                          </p:val>
                                        </p:tav>
                                        <p:tav tm="100000">
                                          <p:val>
                                            <p:strVal val="#ppt_x"/>
                                          </p:val>
                                        </p:tav>
                                      </p:tavLst>
                                    </p:anim>
                                    <p:anim calcmode="lin" valueType="num">
                                      <p:cBhvr additive="base">
                                        <p:cTn id="77" dur="500" fill="hold"/>
                                        <p:tgtEl>
                                          <p:spTgt spid="26"/>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ppt_x"/>
                                          </p:val>
                                        </p:tav>
                                        <p:tav tm="100000">
                                          <p:val>
                                            <p:strVal val="#ppt_x"/>
                                          </p:val>
                                        </p:tav>
                                      </p:tavLst>
                                    </p:anim>
                                    <p:anim calcmode="lin" valueType="num">
                                      <p:cBhvr additive="base">
                                        <p:cTn id="85" dur="500" fill="hold"/>
                                        <p:tgtEl>
                                          <p:spTgt spid="28"/>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ppt_x"/>
                                          </p:val>
                                        </p:tav>
                                        <p:tav tm="100000">
                                          <p:val>
                                            <p:strVal val="#ppt_x"/>
                                          </p:val>
                                        </p:tav>
                                      </p:tavLst>
                                    </p:anim>
                                    <p:anim calcmode="lin" valueType="num">
                                      <p:cBhvr additive="base">
                                        <p:cTn id="8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Cloud 6">
            <a:extLst>
              <a:ext uri="{FF2B5EF4-FFF2-40B4-BE49-F238E27FC236}">
                <a16:creationId xmlns:a16="http://schemas.microsoft.com/office/drawing/2014/main" id="{668F2950-BBB3-4C6F-B692-C68D72670589}"/>
              </a:ext>
            </a:extLst>
          </p:cNvPr>
          <p:cNvSpPr/>
          <p:nvPr/>
        </p:nvSpPr>
        <p:spPr>
          <a:xfrm>
            <a:off x="6195060" y="5169734"/>
            <a:ext cx="4263390" cy="1387832"/>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nối</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tiếp</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8" name="Picture 3">
            <a:extLst>
              <a:ext uri="{FF2B5EF4-FFF2-40B4-BE49-F238E27FC236}">
                <a16:creationId xmlns:a16="http://schemas.microsoft.com/office/drawing/2014/main" id="{78F1B836-4587-48AB-B766-7364FBC949F3}"/>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5755" y="422911"/>
            <a:ext cx="527050" cy="1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16B915FE-4723-4524-855B-42C3B352B883}"/>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3048" y="2516326"/>
            <a:ext cx="527050" cy="1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a:extLst>
              <a:ext uri="{FF2B5EF4-FFF2-40B4-BE49-F238E27FC236}">
                <a16:creationId xmlns:a16="http://schemas.microsoft.com/office/drawing/2014/main" id="{2D356575-1788-4709-8997-513325DFC28B}"/>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2265" y="4717335"/>
            <a:ext cx="527050" cy="1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a:extLst>
              <a:ext uri="{FF2B5EF4-FFF2-40B4-BE49-F238E27FC236}">
                <a16:creationId xmlns:a16="http://schemas.microsoft.com/office/drawing/2014/main" id="{86A4EBEA-A915-4E89-AC42-97C95A9D5E26}"/>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58895" y="422911"/>
            <a:ext cx="527050" cy="1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extLst>
              <a:ext uri="{FF2B5EF4-FFF2-40B4-BE49-F238E27FC236}">
                <a16:creationId xmlns:a16="http://schemas.microsoft.com/office/drawing/2014/main" id="{9A9B2491-BFF2-473E-87F2-1EB56D55DB34}"/>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15078" y="2668905"/>
            <a:ext cx="527050" cy="1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87106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Cloud 6">
            <a:extLst>
              <a:ext uri="{FF2B5EF4-FFF2-40B4-BE49-F238E27FC236}">
                <a16:creationId xmlns:a16="http://schemas.microsoft.com/office/drawing/2014/main" id="{668F2950-BBB3-4C6F-B692-C68D72670589}"/>
              </a:ext>
            </a:extLst>
          </p:cNvPr>
          <p:cNvSpPr/>
          <p:nvPr/>
        </p:nvSpPr>
        <p:spPr>
          <a:xfrm>
            <a:off x="6195060" y="5394960"/>
            <a:ext cx="3429000" cy="116260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Đọc</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toàn</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bài</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15136614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Trả lời câu hỏi</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Rectangle: Rounded Corners 6">
            <a:extLst>
              <a:ext uri="{FF2B5EF4-FFF2-40B4-BE49-F238E27FC236}">
                <a16:creationId xmlns:a16="http://schemas.microsoft.com/office/drawing/2014/main" id="{668F2950-BBB3-4C6F-B692-C68D72670589}"/>
              </a:ext>
            </a:extLst>
          </p:cNvPr>
          <p:cNvSpPr/>
          <p:nvPr/>
        </p:nvSpPr>
        <p:spPr>
          <a:xfrm>
            <a:off x="3989070" y="5394960"/>
            <a:ext cx="7734302" cy="11626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4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Kể</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tên</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mà</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đã</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6" name="Straight Connector 5">
            <a:extLst>
              <a:ext uri="{FF2B5EF4-FFF2-40B4-BE49-F238E27FC236}">
                <a16:creationId xmlns:a16="http://schemas.microsoft.com/office/drawing/2014/main" id="{41947D52-AB99-4E4E-AE12-C1AEE49F0D54}"/>
              </a:ext>
            </a:extLst>
          </p:cNvPr>
          <p:cNvCxnSpPr/>
          <p:nvPr/>
        </p:nvCxnSpPr>
        <p:spPr>
          <a:xfrm>
            <a:off x="1714500" y="3223815"/>
            <a:ext cx="1062990"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11" name="Straight Connector 10">
            <a:extLst>
              <a:ext uri="{FF2B5EF4-FFF2-40B4-BE49-F238E27FC236}">
                <a16:creationId xmlns:a16="http://schemas.microsoft.com/office/drawing/2014/main" id="{4CE1EED5-4966-4B24-ABF0-53874E831830}"/>
              </a:ext>
            </a:extLst>
          </p:cNvPr>
          <p:cNvCxnSpPr/>
          <p:nvPr/>
        </p:nvCxnSpPr>
        <p:spPr>
          <a:xfrm>
            <a:off x="1783080" y="3669585"/>
            <a:ext cx="1062990"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12" name="Straight Connector 11">
            <a:extLst>
              <a:ext uri="{FF2B5EF4-FFF2-40B4-BE49-F238E27FC236}">
                <a16:creationId xmlns:a16="http://schemas.microsoft.com/office/drawing/2014/main" id="{39BFA8F8-FE6F-442E-90F3-13E9301313E8}"/>
              </a:ext>
            </a:extLst>
          </p:cNvPr>
          <p:cNvCxnSpPr>
            <a:cxnSpLocks/>
          </p:cNvCxnSpPr>
          <p:nvPr/>
        </p:nvCxnSpPr>
        <p:spPr>
          <a:xfrm>
            <a:off x="1440180" y="5394960"/>
            <a:ext cx="1908810"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13" name="Straight Connector 12">
            <a:extLst>
              <a:ext uri="{FF2B5EF4-FFF2-40B4-BE49-F238E27FC236}">
                <a16:creationId xmlns:a16="http://schemas.microsoft.com/office/drawing/2014/main" id="{6EBACA82-2C43-4093-BD1F-BEB6C56BB364}"/>
              </a:ext>
            </a:extLst>
          </p:cNvPr>
          <p:cNvCxnSpPr>
            <a:cxnSpLocks/>
          </p:cNvCxnSpPr>
          <p:nvPr/>
        </p:nvCxnSpPr>
        <p:spPr>
          <a:xfrm>
            <a:off x="5223510" y="1177290"/>
            <a:ext cx="190881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82228150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8" name="Rectangle: Rounded Corners 7">
            <a:extLst>
              <a:ext uri="{FF2B5EF4-FFF2-40B4-BE49-F238E27FC236}">
                <a16:creationId xmlns:a16="http://schemas.microsoft.com/office/drawing/2014/main" id="{98A8359A-75A0-4DEB-B0ED-255435F29EA8}"/>
              </a:ext>
            </a:extLst>
          </p:cNvPr>
          <p:cNvSpPr/>
          <p:nvPr/>
        </p:nvSpPr>
        <p:spPr>
          <a:xfrm>
            <a:off x="3989070" y="5394960"/>
            <a:ext cx="7734302" cy="11626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4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để</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những</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ai?</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6" name="Straight Connector 5">
            <a:extLst>
              <a:ext uri="{FF2B5EF4-FFF2-40B4-BE49-F238E27FC236}">
                <a16:creationId xmlns:a16="http://schemas.microsoft.com/office/drawing/2014/main" id="{0E143876-62A8-4648-BD8F-605DA8A2232D}"/>
              </a:ext>
            </a:extLst>
          </p:cNvPr>
          <p:cNvCxnSpPr/>
          <p:nvPr/>
        </p:nvCxnSpPr>
        <p:spPr>
          <a:xfrm>
            <a:off x="2880360" y="4080510"/>
            <a:ext cx="58293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Connector 10">
            <a:extLst>
              <a:ext uri="{FF2B5EF4-FFF2-40B4-BE49-F238E27FC236}">
                <a16:creationId xmlns:a16="http://schemas.microsoft.com/office/drawing/2014/main" id="{23A0ED89-F537-4982-8A70-1A8D6332B638}"/>
              </a:ext>
            </a:extLst>
          </p:cNvPr>
          <p:cNvCxnSpPr/>
          <p:nvPr/>
        </p:nvCxnSpPr>
        <p:spPr>
          <a:xfrm>
            <a:off x="2948940" y="4514850"/>
            <a:ext cx="58293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42BB7FED-A4D4-46A4-A85E-0CA1D779D42D}"/>
              </a:ext>
            </a:extLst>
          </p:cNvPr>
          <p:cNvCxnSpPr/>
          <p:nvPr/>
        </p:nvCxnSpPr>
        <p:spPr>
          <a:xfrm>
            <a:off x="1383030" y="6229350"/>
            <a:ext cx="58293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D47DBABD-C056-45C6-8DD8-C877C5DF1E97}"/>
              </a:ext>
            </a:extLst>
          </p:cNvPr>
          <p:cNvCxnSpPr/>
          <p:nvPr/>
        </p:nvCxnSpPr>
        <p:spPr>
          <a:xfrm>
            <a:off x="6595110" y="1623060"/>
            <a:ext cx="582930"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9112650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8" name="Rectangle: Rounded Corners 7">
            <a:extLst>
              <a:ext uri="{FF2B5EF4-FFF2-40B4-BE49-F238E27FC236}">
                <a16:creationId xmlns:a16="http://schemas.microsoft.com/office/drawing/2014/main" id="{98A8359A-75A0-4DEB-B0ED-255435F29EA8}"/>
              </a:ext>
            </a:extLst>
          </p:cNvPr>
          <p:cNvSpPr/>
          <p:nvPr/>
        </p:nvSpPr>
        <p:spPr>
          <a:xfrm>
            <a:off x="3989070" y="5394960"/>
            <a:ext cx="7734302" cy="11626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40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Việc</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bé</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mọi</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người</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hiện</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điều</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4000" b="0"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hought Bubble: Cloud 3">
            <a:extLst>
              <a:ext uri="{FF2B5EF4-FFF2-40B4-BE49-F238E27FC236}">
                <a16:creationId xmlns:a16="http://schemas.microsoft.com/office/drawing/2014/main" id="{F5586EB6-D6F8-413B-AED3-AD0BF95E3220}"/>
              </a:ext>
            </a:extLst>
          </p:cNvPr>
          <p:cNvSpPr/>
          <p:nvPr/>
        </p:nvSpPr>
        <p:spPr>
          <a:xfrm>
            <a:off x="7928610" y="653236"/>
            <a:ext cx="3101340" cy="196423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thể hiện lòng hiếu thảo, quan tâm mọi người của bé</a:t>
            </a: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87375071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Hoạt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động</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sym typeface="+mn-ea"/>
              </a:rPr>
              <a:t>tập</a:t>
            </a:r>
            <a:endParaRPr kumimoji="0" lang="en-US" sz="9600" b="1" i="1"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947647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514332" y="-145932"/>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Bên thềm gió mát,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đồ chơi.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nằm vẫy đuôi,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Tròn xoe đôi mắt.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thị,</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quả na,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mẹ,</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Quả này phần cha.</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chiếc cối nhỏ</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thật tròn,</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Biếu bà đấy nhé,</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Giã trầu thêm ngon.</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Đây là thằng chuột</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Tặng riêng chú mèo,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Mèo ta thích chí</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Vểnh râu “meo meo”!</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Ngoài hiên đã nắng,</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nặn xong rồi.</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Đừng sờ vào đấy,</a:t>
            </a:r>
            <a:br>
              <a:rPr kumimoji="0" lang="vi-VN"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br>
            <a:r>
              <a:rPr kumimoji="0" lang="vi-VN"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Bé còn đang phơi.</a:t>
            </a:r>
            <a:endPar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Ngọc</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0" i="0" u="none" strike="noStrike" kern="1200" cap="none" spc="0" normalizeH="0" baseline="0" noProof="0" dirty="0" err="1">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Ký</a:t>
            </a:r>
            <a:r>
              <a:rPr kumimoji="0" lang="en-US" sz="2800" b="0" i="0" u="none" strike="noStrike" kern="1200" cap="none" spc="0" normalizeH="0" baseline="0" noProof="0" dirty="0">
                <a:ln>
                  <a:noFill/>
                </a:ln>
                <a:solidFill>
                  <a:srgbClr val="00264D"/>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Rectangle: Rounded Corners 6">
            <a:extLst>
              <a:ext uri="{FF2B5EF4-FFF2-40B4-BE49-F238E27FC236}">
                <a16:creationId xmlns:a16="http://schemas.microsoft.com/office/drawing/2014/main" id="{668F2950-BBB3-4C6F-B692-C68D72670589}"/>
              </a:ext>
            </a:extLst>
          </p:cNvPr>
          <p:cNvSpPr/>
          <p:nvPr/>
        </p:nvSpPr>
        <p:spPr>
          <a:xfrm>
            <a:off x="3840480" y="5394960"/>
            <a:ext cx="7882892" cy="11626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1. </a:t>
            </a:r>
            <a:r>
              <a:rPr lang="vi-VN"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Tìm từ ngữ cho biết chú mè</a:t>
            </a:r>
            <a:r>
              <a:rPr lang="en-US"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r>
              <a:rPr lang="vi-VN" sz="40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o rất vui vì được bé tặng quà</a:t>
            </a:r>
            <a:endParaRPr kumimoji="0" lang="en-US" sz="40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13" name="Straight Connector 12">
            <a:extLst>
              <a:ext uri="{FF2B5EF4-FFF2-40B4-BE49-F238E27FC236}">
                <a16:creationId xmlns:a16="http://schemas.microsoft.com/office/drawing/2014/main" id="{6EBACA82-2C43-4093-BD1F-BEB6C56BB364}"/>
              </a:ext>
            </a:extLst>
          </p:cNvPr>
          <p:cNvCxnSpPr>
            <a:cxnSpLocks/>
          </p:cNvCxnSpPr>
          <p:nvPr/>
        </p:nvCxnSpPr>
        <p:spPr>
          <a:xfrm>
            <a:off x="5372100" y="2023110"/>
            <a:ext cx="12573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98857037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r="-3355" b="25080"/>
          <a:stretch/>
        </p:blipFill>
        <p:spPr bwMode="auto">
          <a:xfrm>
            <a:off x="0" y="2"/>
            <a:ext cx="12649200"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1941207" y="152402"/>
            <a:ext cx="9155240"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Bài</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trước</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em</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đã</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học</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bài</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gì</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p:cNvSpPr/>
          <p:nvPr/>
        </p:nvSpPr>
        <p:spPr>
          <a:xfrm>
            <a:off x="1941207" y="1685926"/>
            <a:ext cx="2821837" cy="5334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 </a:t>
            </a:r>
            <a:r>
              <a:rPr kumimoji="0" lang="en-US" sz="44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Thả</a:t>
            </a:r>
            <a:r>
              <a:rPr kumimoji="0" lang="en-US" sz="44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4400" b="1" noProof="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diều</a:t>
            </a:r>
            <a:endParaRPr kumimoji="0" lang="en-US" sz="4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p:cNvSpPr/>
          <p:nvPr/>
        </p:nvSpPr>
        <p:spPr>
          <a:xfrm>
            <a:off x="8489934" y="1643062"/>
            <a:ext cx="3092466" cy="125437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 </a:t>
            </a:r>
            <a:r>
              <a:rPr lang="en-US" sz="4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R</a:t>
            </a:r>
            <a:r>
              <a:rPr kumimoji="0" lang="en-US" sz="40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ồng</a:t>
            </a:r>
            <a:r>
              <a:rPr kumimoji="0" lang="en-US" sz="4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rắn</a:t>
            </a:r>
            <a:r>
              <a:rPr kumimoji="0" lang="en-US" sz="4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40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mây</a:t>
            </a:r>
            <a:endParaRPr kumimoji="0" lang="en-US" sz="40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p:cNvSpPr/>
          <p:nvPr/>
        </p:nvSpPr>
        <p:spPr>
          <a:xfrm>
            <a:off x="5365734" y="1685926"/>
            <a:ext cx="2711466" cy="125437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 </a:t>
            </a:r>
            <a:r>
              <a:rPr kumimoji="0" lang="en-US" sz="44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Tớ</a:t>
            </a:r>
            <a:r>
              <a:rPr kumimoji="0" lang="en-US" sz="44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44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lê-gô</a:t>
            </a:r>
            <a:endParaRPr kumimoji="0" lang="en-US" sz="4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324100" y="1485900"/>
            <a:ext cx="609600" cy="609600"/>
          </a:xfrm>
          <a:prstGeom prst="rect">
            <a:avLst/>
          </a:prstGeom>
        </p:spPr>
      </p:pic>
      <p:pic>
        <p:nvPicPr>
          <p:cNvPr id="16" name="Bus Horn sound effect">
            <a:hlinkClick r:id="" action="ppaction://media"/>
            <a:extLst>
              <a:ext uri="{FF2B5EF4-FFF2-40B4-BE49-F238E27FC236}">
                <a16:creationId xmlns:a16="http://schemas.microsoft.com/office/drawing/2014/main" id="{C0812635-EA3E-49A2-8AE6-8D2DE40ECDCB}"/>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4871378" y="7010400"/>
            <a:ext cx="609600" cy="609600"/>
          </a:xfrm>
          <a:prstGeom prst="rect">
            <a:avLst/>
          </a:prstGeom>
        </p:spPr>
      </p:pic>
      <p:pic>
        <p:nvPicPr>
          <p:cNvPr id="18" name="Bus Sound Effects">
            <a:hlinkClick r:id="" action="ppaction://media"/>
            <a:extLst>
              <a:ext uri="{FF2B5EF4-FFF2-40B4-BE49-F238E27FC236}">
                <a16:creationId xmlns:a16="http://schemas.microsoft.com/office/drawing/2014/main" id="{B4F5C31A-1602-4858-B05B-92D3530B5518}"/>
              </a:ext>
            </a:extLst>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2"/>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4953000" y="2819400"/>
            <a:ext cx="609600" cy="60960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4572001"/>
            <a:ext cx="12191999" cy="2285999"/>
          </a:xfrm>
          <a:prstGeom prst="rect">
            <a:avLst/>
          </a:prstGeom>
        </p:spPr>
      </p:pic>
      <p:pic>
        <p:nvPicPr>
          <p:cNvPr id="7170" name="Picture 2"/>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0" b="100000" l="6267" r="94278"/>
                    </a14:imgEffect>
                  </a14:imgLayer>
                </a14:imgProps>
              </a:ext>
              <a:ext uri="{28A0092B-C50C-407E-A947-70E740481C1C}">
                <a14:useLocalDpi xmlns:a14="http://schemas.microsoft.com/office/drawing/2010/main" val="0"/>
              </a:ext>
            </a:extLst>
          </a:blip>
          <a:srcRect b="7805"/>
          <a:stretch/>
        </p:blipFill>
        <p:spPr bwMode="auto">
          <a:xfrm>
            <a:off x="2362199" y="2362200"/>
            <a:ext cx="1830153" cy="2482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p:blipFill>
        <p:spPr bwMode="auto">
          <a:xfrm>
            <a:off x="10287000" y="2362201"/>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09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7170"/>
                                        </p:tgtEl>
                                        <p:attrNameLst>
                                          <p:attrName>r</p:attrName>
                                        </p:attrNameLst>
                                      </p:cBhvr>
                                    </p:animRot>
                                    <p:animRot by="-240000">
                                      <p:cBhvr>
                                        <p:cTn id="7" dur="600" fill="hold">
                                          <p:stCondLst>
                                            <p:cond delay="600"/>
                                          </p:stCondLst>
                                        </p:cTn>
                                        <p:tgtEl>
                                          <p:spTgt spid="7170"/>
                                        </p:tgtEl>
                                        <p:attrNameLst>
                                          <p:attrName>r</p:attrName>
                                        </p:attrNameLst>
                                      </p:cBhvr>
                                    </p:animRot>
                                    <p:animRot by="240000">
                                      <p:cBhvr>
                                        <p:cTn id="8" dur="600" fill="hold">
                                          <p:stCondLst>
                                            <p:cond delay="1200"/>
                                          </p:stCondLst>
                                        </p:cTn>
                                        <p:tgtEl>
                                          <p:spTgt spid="7170"/>
                                        </p:tgtEl>
                                        <p:attrNameLst>
                                          <p:attrName>r</p:attrName>
                                        </p:attrNameLst>
                                      </p:cBhvr>
                                    </p:animRot>
                                    <p:animRot by="-240000">
                                      <p:cBhvr>
                                        <p:cTn id="9" dur="600" fill="hold">
                                          <p:stCondLst>
                                            <p:cond delay="1800"/>
                                          </p:stCondLst>
                                        </p:cTn>
                                        <p:tgtEl>
                                          <p:spTgt spid="7170"/>
                                        </p:tgtEl>
                                        <p:attrNameLst>
                                          <p:attrName>r</p:attrName>
                                        </p:attrNameLst>
                                      </p:cBhvr>
                                    </p:animRot>
                                    <p:animRot by="120000">
                                      <p:cBhvr>
                                        <p:cTn id="10" dur="600" fill="hold">
                                          <p:stCondLst>
                                            <p:cond delay="2400"/>
                                          </p:stCondLst>
                                        </p:cTn>
                                        <p:tgtEl>
                                          <p:spTgt spid="7170"/>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3.33333E-6 -1.48148E-6 L -0.68334 0.00324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0 0 L 0.25 0 E" pathEditMode="relative" ptsTypes="">
                                      <p:cBhvr>
                                        <p:cTn id="37" dur="2000" fill="hold"/>
                                        <p:tgtEl>
                                          <p:spTgt spid="7170"/>
                                        </p:tgtEl>
                                        <p:attrNameLst>
                                          <p:attrName>ppt_x</p:attrName>
                                          <p:attrName>ppt_y</p:attrName>
                                        </p:attrNameLst>
                                      </p:cBhvr>
                                    </p:animMotion>
                                  </p:childTnLst>
                                </p:cTn>
                              </p:par>
                            </p:childTnLst>
                          </p:cTn>
                        </p:par>
                        <p:par>
                          <p:cTn id="38" fill="hold">
                            <p:stCondLst>
                              <p:cond delay="9027"/>
                            </p:stCondLst>
                            <p:childTnLst>
                              <p:par>
                                <p:cTn id="39" presetID="53" presetClass="exit" presetSubtype="32" fill="hold" nodeType="afterEffect">
                                  <p:stCondLst>
                                    <p:cond delay="0"/>
                                  </p:stCondLst>
                                  <p:childTnLst>
                                    <p:anim calcmode="lin" valueType="num">
                                      <p:cBhvr>
                                        <p:cTn id="40" dur="500"/>
                                        <p:tgtEl>
                                          <p:spTgt spid="7170"/>
                                        </p:tgtEl>
                                        <p:attrNameLst>
                                          <p:attrName>ppt_w</p:attrName>
                                        </p:attrNameLst>
                                      </p:cBhvr>
                                      <p:tavLst>
                                        <p:tav tm="0">
                                          <p:val>
                                            <p:strVal val="ppt_w"/>
                                          </p:val>
                                        </p:tav>
                                        <p:tav tm="100000">
                                          <p:val>
                                            <p:fltVal val="0"/>
                                          </p:val>
                                        </p:tav>
                                      </p:tavLst>
                                    </p:anim>
                                    <p:anim calcmode="lin" valueType="num">
                                      <p:cBhvr>
                                        <p:cTn id="41" dur="500"/>
                                        <p:tgtEl>
                                          <p:spTgt spid="7170"/>
                                        </p:tgtEl>
                                        <p:attrNameLst>
                                          <p:attrName>ppt_h</p:attrName>
                                        </p:attrNameLst>
                                      </p:cBhvr>
                                      <p:tavLst>
                                        <p:tav tm="0">
                                          <p:val>
                                            <p:strVal val="ppt_h"/>
                                          </p:val>
                                        </p:tav>
                                        <p:tav tm="100000">
                                          <p:val>
                                            <p:fltVal val="0"/>
                                          </p:val>
                                        </p:tav>
                                      </p:tavLst>
                                    </p:anim>
                                    <p:animEffect transition="out" filter="fade">
                                      <p:cBhvr>
                                        <p:cTn id="42" dur="500"/>
                                        <p:tgtEl>
                                          <p:spTgt spid="7170"/>
                                        </p:tgtEl>
                                      </p:cBhvr>
                                    </p:animEffect>
                                    <p:set>
                                      <p:cBhvr>
                                        <p:cTn id="43" dur="1" fill="hold">
                                          <p:stCondLst>
                                            <p:cond delay="499"/>
                                          </p:stCondLst>
                                        </p:cTn>
                                        <p:tgtEl>
                                          <p:spTgt spid="7170"/>
                                        </p:tgtEl>
                                        <p:attrNameLst>
                                          <p:attrName>style.visibility</p:attrName>
                                        </p:attrNameLst>
                                      </p:cBhvr>
                                      <p:to>
                                        <p:strVal val="hidden"/>
                                      </p:to>
                                    </p:set>
                                  </p:childTnLst>
                                </p:cTn>
                              </p:par>
                            </p:childTnLst>
                          </p:cTn>
                        </p:par>
                        <p:par>
                          <p:cTn id="44" fill="hold">
                            <p:stCondLst>
                              <p:cond delay="9527"/>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4 L -1.69166 0.01296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10584"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80000">
                <p:cTn id="62" fill="hold" display="0">
                  <p:stCondLst>
                    <p:cond delay="indefinite"/>
                  </p:stCondLst>
                  <p:endCondLst>
                    <p:cond evt="onStopAudio" delay="0">
                      <p:tgtEl>
                        <p:sldTgt/>
                      </p:tgtEl>
                    </p:cond>
                  </p:endCondLst>
                </p:cTn>
                <p:tgtEl>
                  <p:spTgt spid="18"/>
                </p:tgtEl>
              </p:cMediaNode>
            </p:audio>
            <p:audio>
              <p:cMediaNode vol="80000">
                <p:cTn id="63" fill="hold" display="0">
                  <p:stCondLst>
                    <p:cond delay="indefinite"/>
                  </p:stCondLst>
                  <p:endCondLst>
                    <p:cond evt="onStopAudio" delay="0">
                      <p:tgtEl>
                        <p:sldTgt/>
                      </p:tgtEl>
                    </p:cond>
                  </p:endCondLst>
                </p:cTn>
                <p:tgtEl>
                  <p:spTgt spid="8"/>
                </p:tgtEl>
              </p:cMediaNode>
            </p:audio>
          </p:childTnLst>
        </p:cTn>
      </p:par>
    </p:tnLst>
    <p:bldLst>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4473"/>
            <a:ext cx="10972800" cy="1143000"/>
          </a:xfrm>
        </p:spPr>
        <p:txBody>
          <a:bodyPr>
            <a:normAutofit/>
          </a:bodyPr>
          <a:lstStyle/>
          <a:p>
            <a:r>
              <a:rPr lang="en-US" dirty="0">
                <a:latin typeface="Arial-Rounded" panose="020B0500000000000000" pitchFamily="34" charset="0"/>
                <a:ea typeface="Arial-Rounded" panose="020B0500000000000000" pitchFamily="34" charset="0"/>
                <a:cs typeface="Arial-Rounded" panose="020B0500000000000000" pitchFamily="34" charset="0"/>
              </a:rPr>
              <a:t>2. </a:t>
            </a:r>
            <a:r>
              <a:rPr lang="en-US" dirty="0" err="1">
                <a:latin typeface="Arial-Rounded" panose="020B0500000000000000" pitchFamily="34" charset="0"/>
                <a:ea typeface="Arial-Rounded" panose="020B0500000000000000" pitchFamily="34" charset="0"/>
                <a:cs typeface="Arial-Rounded" panose="020B0500000000000000" pitchFamily="34" charset="0"/>
              </a:rPr>
              <a:t>Tìm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thêm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từ</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ngữ</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chỉ</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cảm</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xúc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vui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mừng</a:t>
            </a:r>
            <a:r>
              <a:rPr lang="en-US"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11" name="Content Placeholder 10" descr="logo"/>
          <p:cNvPicPr>
            <a:picLocks noGrp="1" noChangeAspect="1"/>
          </p:cNvPicPr>
          <p:nvPr>
            <p:ph sz="half" idx="2"/>
          </p:nvPr>
        </p:nvPicPr>
        <p:blipFill>
          <a:blip r:embed="rId4"/>
          <a:stretch>
            <a:fillRect/>
          </a:stretch>
        </p:blipFill>
        <p:spPr>
          <a:xfrm>
            <a:off x="10654665" y="-182880"/>
            <a:ext cx="1656080" cy="1691640"/>
          </a:xfrm>
          <a:prstGeom prst="rect">
            <a:avLst/>
          </a:prstGeom>
        </p:spPr>
      </p:pic>
      <p:sp>
        <p:nvSpPr>
          <p:cNvPr id="10" name="Rectangle: Rounded Corners 9">
            <a:extLst>
              <a:ext uri="{FF2B5EF4-FFF2-40B4-BE49-F238E27FC236}">
                <a16:creationId xmlns:a16="http://schemas.microsoft.com/office/drawing/2014/main" id="{497129B2-4A57-43C2-A395-5A36EECBF574}"/>
              </a:ext>
            </a:extLst>
          </p:cNvPr>
          <p:cNvSpPr/>
          <p:nvPr/>
        </p:nvSpPr>
        <p:spPr>
          <a:xfrm>
            <a:off x="2160270" y="1954530"/>
            <a:ext cx="6629400" cy="14744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vui</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vẻ</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háo</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hức</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mừng</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rỡ</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thích</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36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thú</a:t>
            </a:r>
            <a:r>
              <a:rPr lang="en-US"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256453" y="141287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3</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p>
        </p:txBody>
      </p:sp>
    </p:spTree>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 Box 1"/>
          <p:cNvSpPr txBox="1"/>
          <p:nvPr/>
        </p:nvSpPr>
        <p:spPr>
          <a:xfrm>
            <a:off x="1229677" y="1585758"/>
            <a:ext cx="3982403" cy="2246769"/>
          </a:xfrm>
          <a:prstGeom prst="rect">
            <a:avLst/>
          </a:prstGeom>
          <a:noFill/>
        </p:spPr>
        <p:txBody>
          <a:bodyPr wrap="square" rtlCol="0">
            <a:spAutoFit/>
          </a:bodyPr>
          <a:lstStyle/>
          <a:p>
            <a:pPr lvl="0">
              <a:defRPr/>
            </a:pPr>
            <a:r>
              <a:rPr lang="vi-VN" sz="2800" dirty="0">
                <a:solidFill>
                  <a:srgbClr val="000000"/>
                </a:solidFill>
                <a:latin typeface="HP001 4 hang 1 ô ly" panose="020B0603050302020204" charset="0"/>
                <a:cs typeface="HP001 4 hang 1 ô ly" panose="020B0603050302020204" charset="0"/>
              </a:rPr>
              <a:t>Bên</a:t>
            </a:r>
            <a:r>
              <a:rPr lang="en-US" sz="2800" dirty="0">
                <a:solidFill>
                  <a:srgbClr val="000000"/>
                </a:solidFill>
                <a:latin typeface="HP001 4 hang 1 ô ly" panose="020B0603050302020204" charset="0"/>
                <a:cs typeface="HP001 4 hang 1 ô ly" panose="020B0603050302020204" charset="0"/>
              </a:rPr>
              <a:t> </a:t>
            </a:r>
            <a:r>
              <a:rPr lang="vi-VN" sz="2800" dirty="0">
                <a:solidFill>
                  <a:srgbClr val="000000"/>
                </a:solidFill>
                <a:latin typeface="HP001 4 hang 1 ô ly" panose="020B0603050302020204" charset="0"/>
                <a:cs typeface="HP001 4 hang 1 ô ly" panose="020B0603050302020204" charset="0"/>
              </a:rPr>
              <a:t>thềm gió mát,</a:t>
            </a:r>
            <a:br>
              <a:rPr lang="vi-VN" sz="2800" dirty="0">
                <a:solidFill>
                  <a:srgbClr val="000000"/>
                </a:solidFill>
                <a:latin typeface="HP001 4 hang 1 ô ly" panose="020B0603050302020204" charset="0"/>
                <a:cs typeface="HP001 4 hang 1 ô ly" panose="020B0603050302020204" charset="0"/>
              </a:rPr>
            </a:br>
            <a:r>
              <a:rPr lang="vi-VN" sz="2800" dirty="0">
                <a:solidFill>
                  <a:srgbClr val="000000"/>
                </a:solidFill>
                <a:latin typeface="HP001 4 hang 1 ô ly" panose="020B0603050302020204" charset="0"/>
                <a:cs typeface="HP001 4 hang 1 ô ly" panose="020B0603050302020204" charset="0"/>
              </a:rPr>
              <a:t>Bé nặn đồ chơi.</a:t>
            </a:r>
            <a:br>
              <a:rPr lang="vi-VN" sz="2800" dirty="0">
                <a:solidFill>
                  <a:srgbClr val="000000"/>
                </a:solidFill>
                <a:latin typeface="HP001 4 hang 1 ô ly" panose="020B0603050302020204" charset="0"/>
                <a:cs typeface="HP001 4 hang 1 ô ly" panose="020B0603050302020204" charset="0"/>
              </a:rPr>
            </a:br>
            <a:r>
              <a:rPr lang="vi-VN" sz="2800" dirty="0">
                <a:solidFill>
                  <a:srgbClr val="000000"/>
                </a:solidFill>
                <a:latin typeface="HP001 4 hang 1 ô ly" panose="020B0603050302020204" charset="0"/>
                <a:cs typeface="HP001 4 hang 1 ô ly" panose="020B0603050302020204" charset="0"/>
              </a:rPr>
              <a:t>Mèo nằm vẫy đuôi,</a:t>
            </a:r>
            <a:br>
              <a:rPr lang="vi-VN" sz="2800" dirty="0">
                <a:solidFill>
                  <a:srgbClr val="000000"/>
                </a:solidFill>
                <a:latin typeface="HP001 4 hang 1 ô ly" panose="020B0603050302020204" charset="0"/>
                <a:cs typeface="HP001 4 hang 1 ô ly" panose="020B0603050302020204" charset="0"/>
              </a:rPr>
            </a:br>
            <a:r>
              <a:rPr lang="vi-VN" sz="2800" dirty="0">
                <a:solidFill>
                  <a:srgbClr val="000000"/>
                </a:solidFill>
                <a:latin typeface="HP001 4 hang 1 ô ly" panose="020B0603050302020204" charset="0"/>
                <a:cs typeface="HP001 4 hang 1 ô ly" panose="020B0603050302020204" charset="0"/>
              </a:rPr>
              <a:t>Tròn xoe đôi mắt.</a:t>
            </a:r>
            <a:br>
              <a:rPr lang="vi-VN" sz="2800" dirty="0">
                <a:solidFill>
                  <a:srgbClr val="000000"/>
                </a:solidFill>
                <a:latin typeface="HP001 4 hang 1 ô ly" panose="020B0603050302020204" charset="0"/>
                <a:cs typeface="HP001 4 hang 1 ô ly" panose="020B0603050302020204" charset="0"/>
              </a:rPr>
            </a:br>
            <a:endParaRPr kumimoji="0" lang="en-US"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endParaRPr>
          </a:p>
        </p:txBody>
      </p:sp>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Nghe –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ext Box 1">
            <a:extLst>
              <a:ext uri="{FF2B5EF4-FFF2-40B4-BE49-F238E27FC236}">
                <a16:creationId xmlns:a16="http://schemas.microsoft.com/office/drawing/2014/main" id="{76EF36D0-842C-41F6-AD8E-3C64BCA59C85}"/>
              </a:ext>
            </a:extLst>
          </p:cNvPr>
          <p:cNvSpPr txBox="1"/>
          <p:nvPr/>
        </p:nvSpPr>
        <p:spPr>
          <a:xfrm>
            <a:off x="1229677" y="3832527"/>
            <a:ext cx="3982403" cy="1815882"/>
          </a:xfrm>
          <a:prstGeom prst="rect">
            <a:avLst/>
          </a:prstGeom>
          <a:noFill/>
        </p:spPr>
        <p:txBody>
          <a:bodyPr wrap="square" rtlCol="0">
            <a:spAutoFit/>
          </a:bodyPr>
          <a:lstStyle/>
          <a:p>
            <a:pPr lvl="0">
              <a:defRPr/>
            </a:pPr>
            <a:r>
              <a:rPr lang="vi-VN" sz="2800">
                <a:solidFill>
                  <a:srgbClr val="000000"/>
                </a:solidFill>
                <a:latin typeface="HP001 4 hang 1 ô ly" panose="020B0603050302020204" charset="0"/>
                <a:cs typeface="HP001 4 hang 1 ô ly" panose="020B0603050302020204" charset="0"/>
              </a:rPr>
              <a:t>Đây là quả thị,</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Đây là quả na,</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Quả này phần mẹ,</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Quả này phần cha</a:t>
            </a:r>
            <a:endParaRPr kumimoji="0" lang="en-US"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endParaRPr>
          </a:p>
        </p:txBody>
      </p:sp>
      <p:sp>
        <p:nvSpPr>
          <p:cNvPr id="5" name="Text Box 1">
            <a:extLst>
              <a:ext uri="{FF2B5EF4-FFF2-40B4-BE49-F238E27FC236}">
                <a16:creationId xmlns:a16="http://schemas.microsoft.com/office/drawing/2014/main" id="{4926EDC6-D125-4165-8057-656680048553}"/>
              </a:ext>
            </a:extLst>
          </p:cNvPr>
          <p:cNvSpPr txBox="1"/>
          <p:nvPr/>
        </p:nvSpPr>
        <p:spPr>
          <a:xfrm>
            <a:off x="5641657" y="1585758"/>
            <a:ext cx="3982403" cy="1815882"/>
          </a:xfrm>
          <a:prstGeom prst="rect">
            <a:avLst/>
          </a:prstGeom>
          <a:noFill/>
        </p:spPr>
        <p:txBody>
          <a:bodyPr wrap="square" rtlCol="0">
            <a:spAutoFit/>
          </a:bodyPr>
          <a:lstStyle/>
          <a:p>
            <a:pPr lvl="0">
              <a:defRPr/>
            </a:pPr>
            <a:r>
              <a:rPr lang="vi-VN" sz="2800">
                <a:solidFill>
                  <a:srgbClr val="000000"/>
                </a:solidFill>
                <a:latin typeface="HP001 4 hang 1 ô ly" panose="020B0603050302020204" charset="0"/>
                <a:cs typeface="HP001 4 hang 1 ô ly" panose="020B0603050302020204" charset="0"/>
              </a:rPr>
              <a:t>Đây chiếc cối nhỏ</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Bé nặn thật tròn,</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Biếu bà đấy nhé,</a:t>
            </a:r>
            <a:br>
              <a:rPr lang="vi-VN" sz="2800">
                <a:solidFill>
                  <a:srgbClr val="000000"/>
                </a:solidFill>
                <a:latin typeface="HP001 4 hang 1 ô ly" panose="020B0603050302020204" charset="0"/>
                <a:cs typeface="HP001 4 hang 1 ô ly" panose="020B0603050302020204" charset="0"/>
              </a:rPr>
            </a:br>
            <a:r>
              <a:rPr lang="vi-VN" sz="2800">
                <a:solidFill>
                  <a:srgbClr val="000000"/>
                </a:solidFill>
                <a:latin typeface="HP001 4 hang 1 ô ly" panose="020B0603050302020204" charset="0"/>
                <a:cs typeface="HP001 4 hang 1 ô ly" panose="020B0603050302020204" charset="0"/>
              </a:rPr>
              <a:t>Giã trầu thêm ngon.</a:t>
            </a:r>
            <a:endParaRPr kumimoji="0" lang="en-US" sz="2800" b="0" i="0" u="none" strike="noStrike" kern="1200" cap="none" spc="0" normalizeH="0" baseline="0" noProof="0" dirty="0">
              <a:ln>
                <a:noFill/>
              </a:ln>
              <a:solidFill>
                <a:srgbClr val="000000"/>
              </a:solidFill>
              <a:effectLst/>
              <a:uLnTx/>
              <a:uFillTx/>
              <a:latin typeface="HP001 4 hang 1 ô ly" panose="020B0603050302020204" charset="0"/>
              <a:cs typeface="HP001 4 hang 1 ô ly" panose="020B0603050302020204" charset="0"/>
            </a:endParaRPr>
          </a:p>
        </p:txBody>
      </p:sp>
      <p:pic>
        <p:nvPicPr>
          <p:cNvPr id="6" name="Content Placeholder 20" descr="logo">
            <a:extLst>
              <a:ext uri="{FF2B5EF4-FFF2-40B4-BE49-F238E27FC236}">
                <a16:creationId xmlns:a16="http://schemas.microsoft.com/office/drawing/2014/main" id="{1AF69E75-DDE7-4FE7-BF3B-B53001382422}"/>
              </a:ext>
            </a:extLst>
          </p:cNvPr>
          <p:cNvPicPr>
            <a:picLocks noChangeAspect="1"/>
          </p:cNvPicPr>
          <p:nvPr/>
        </p:nvPicPr>
        <p:blipFill>
          <a:blip r:embed="rId4"/>
          <a:stretch>
            <a:fillRect/>
          </a:stretch>
        </p:blipFill>
        <p:spPr>
          <a:xfrm>
            <a:off x="10053637" y="391278"/>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5000" b="-15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1DEBEF-CDBD-42DA-A2F2-8AA90D7A326C}"/>
              </a:ext>
            </a:extLst>
          </p:cNvPr>
          <p:cNvPicPr>
            <a:picLocks noChangeAspect="1"/>
          </p:cNvPicPr>
          <p:nvPr/>
        </p:nvPicPr>
        <p:blipFill>
          <a:blip r:embed="rId4"/>
          <a:stretch>
            <a:fillRect/>
          </a:stretch>
        </p:blipFill>
        <p:spPr>
          <a:xfrm>
            <a:off x="1252537" y="911542"/>
            <a:ext cx="9240203" cy="3168968"/>
          </a:xfrm>
          <a:prstGeom prst="rect">
            <a:avLst/>
          </a:prstGeom>
        </p:spPr>
      </p:pic>
      <p:cxnSp>
        <p:nvCxnSpPr>
          <p:cNvPr id="5" name="Straight Arrow Connector 4">
            <a:extLst>
              <a:ext uri="{FF2B5EF4-FFF2-40B4-BE49-F238E27FC236}">
                <a16:creationId xmlns:a16="http://schemas.microsoft.com/office/drawing/2014/main" id="{74362BEC-C010-43D5-9A4C-176345B23B67}"/>
              </a:ext>
            </a:extLst>
          </p:cNvPr>
          <p:cNvCxnSpPr>
            <a:cxnSpLocks/>
          </p:cNvCxnSpPr>
          <p:nvPr/>
        </p:nvCxnSpPr>
        <p:spPr>
          <a:xfrm flipV="1">
            <a:off x="5872638" y="2308860"/>
            <a:ext cx="356712" cy="3771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0" name="Straight Arrow Connector 9">
            <a:extLst>
              <a:ext uri="{FF2B5EF4-FFF2-40B4-BE49-F238E27FC236}">
                <a16:creationId xmlns:a16="http://schemas.microsoft.com/office/drawing/2014/main" id="{74DC7148-6492-4C0F-8E7F-3D9D1CE7D3A9}"/>
              </a:ext>
            </a:extLst>
          </p:cNvPr>
          <p:cNvCxnSpPr/>
          <p:nvPr/>
        </p:nvCxnSpPr>
        <p:spPr>
          <a:xfrm>
            <a:off x="4343400" y="2308860"/>
            <a:ext cx="617220" cy="3771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29F4FF62-89CC-45E5-A116-79D12E63D23B}"/>
              </a:ext>
            </a:extLst>
          </p:cNvPr>
          <p:cNvCxnSpPr/>
          <p:nvPr/>
        </p:nvCxnSpPr>
        <p:spPr>
          <a:xfrm flipH="1">
            <a:off x="4560570" y="2834640"/>
            <a:ext cx="1108710" cy="2286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Straight Arrow Connector 13">
            <a:extLst>
              <a:ext uri="{FF2B5EF4-FFF2-40B4-BE49-F238E27FC236}">
                <a16:creationId xmlns:a16="http://schemas.microsoft.com/office/drawing/2014/main" id="{8CF994FA-6548-436A-91B4-EFB1DD729B05}"/>
              </a:ext>
            </a:extLst>
          </p:cNvPr>
          <p:cNvCxnSpPr/>
          <p:nvPr/>
        </p:nvCxnSpPr>
        <p:spPr>
          <a:xfrm>
            <a:off x="5114925" y="2834640"/>
            <a:ext cx="1571625" cy="59436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a:extLst>
              <a:ext uri="{FF2B5EF4-FFF2-40B4-BE49-F238E27FC236}">
                <a16:creationId xmlns:a16="http://schemas.microsoft.com/office/drawing/2014/main" id="{055AE461-CF7F-4912-ADEF-8AA050A10A15}"/>
              </a:ext>
            </a:extLst>
          </p:cNvPr>
          <p:cNvCxnSpPr/>
          <p:nvPr/>
        </p:nvCxnSpPr>
        <p:spPr>
          <a:xfrm flipV="1">
            <a:off x="5872638" y="2686050"/>
            <a:ext cx="1796892" cy="1485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7" name="Content Placeholder 20" descr="logo">
            <a:extLst>
              <a:ext uri="{FF2B5EF4-FFF2-40B4-BE49-F238E27FC236}">
                <a16:creationId xmlns:a16="http://schemas.microsoft.com/office/drawing/2014/main" id="{1BF62B6F-287A-4B6A-8FF9-50B5A825C1C5}"/>
              </a:ext>
            </a:extLst>
          </p:cNvPr>
          <p:cNvPicPr>
            <a:picLocks noChangeAspect="1"/>
          </p:cNvPicPr>
          <p:nvPr/>
        </p:nvPicPr>
        <p:blipFill>
          <a:blip r:embed="rId5"/>
          <a:stretch>
            <a:fillRect/>
          </a:stretch>
        </p:blipFill>
        <p:spPr>
          <a:xfrm>
            <a:off x="10368915" y="-88265"/>
            <a:ext cx="1564640" cy="1598295"/>
          </a:xfrm>
          <a:prstGeom prst="rect">
            <a:avLst/>
          </a:prstGeom>
        </p:spPr>
      </p:pic>
    </p:spTree>
    <p:extLst>
      <p:ext uri="{BB962C8B-B14F-4D97-AF65-F5344CB8AC3E}">
        <p14:creationId xmlns:p14="http://schemas.microsoft.com/office/powerpoint/2010/main" val="24199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4A2487-73CC-40CF-A721-8BEF4C0FA0BE}"/>
              </a:ext>
            </a:extLst>
          </p:cNvPr>
          <p:cNvSpPr txBox="1"/>
          <p:nvPr/>
        </p:nvSpPr>
        <p:spPr>
          <a:xfrm>
            <a:off x="597877" y="0"/>
            <a:ext cx="6002215" cy="646331"/>
          </a:xfrm>
          <a:prstGeom prst="rect">
            <a:avLst/>
          </a:prstGeom>
          <a:noFill/>
        </p:spPr>
        <p:txBody>
          <a:bodyPr wrap="square" rtlCol="0">
            <a:spAutoFit/>
          </a:bodyPr>
          <a:lstStyle/>
          <a:p>
            <a:r>
              <a:rPr lang="en-US" sz="3600" dirty="0">
                <a:latin typeface="Arial-Rounded" panose="020B0500000000000000" pitchFamily="34" charset="0"/>
                <a:ea typeface="Arial-Rounded" panose="020B0500000000000000" pitchFamily="34" charset="0"/>
                <a:cs typeface="Arial-Rounded" panose="020B0500000000000000" pitchFamily="34" charset="0"/>
              </a:rPr>
              <a:t>3.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Chọn</a:t>
            </a:r>
            <a:r>
              <a:rPr lang="en-US" sz="3600" dirty="0">
                <a:latin typeface="Arial-Rounded" panose="020B0500000000000000" pitchFamily="34" charset="0"/>
                <a:ea typeface="Arial-Rounded" panose="020B0500000000000000" pitchFamily="34" charset="0"/>
                <a:cs typeface="Arial-Rounded" panose="020B0500000000000000" pitchFamily="34" charset="0"/>
              </a:rPr>
              <a:t> a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600" dirty="0">
                <a:latin typeface="Arial-Rounded" panose="020B0500000000000000" pitchFamily="34" charset="0"/>
                <a:ea typeface="Arial-Rounded" panose="020B0500000000000000" pitchFamily="34" charset="0"/>
                <a:cs typeface="Arial-Rounded" panose="020B0500000000000000" pitchFamily="34" charset="0"/>
              </a:rPr>
              <a:t> b</a:t>
            </a:r>
          </a:p>
        </p:txBody>
      </p:sp>
      <p:pic>
        <p:nvPicPr>
          <p:cNvPr id="5" name="Picture 4">
            <a:extLst>
              <a:ext uri="{FF2B5EF4-FFF2-40B4-BE49-F238E27FC236}">
                <a16:creationId xmlns:a16="http://schemas.microsoft.com/office/drawing/2014/main" id="{DFECA04D-7D98-41E7-A546-9285C7A68086}"/>
              </a:ext>
            </a:extLst>
          </p:cNvPr>
          <p:cNvPicPr>
            <a:picLocks noChangeAspect="1"/>
          </p:cNvPicPr>
          <p:nvPr/>
        </p:nvPicPr>
        <p:blipFill>
          <a:blip r:embed="rId3"/>
          <a:stretch>
            <a:fillRect/>
          </a:stretch>
        </p:blipFill>
        <p:spPr>
          <a:xfrm>
            <a:off x="1922584" y="880793"/>
            <a:ext cx="8346831" cy="3316898"/>
          </a:xfrm>
          <a:prstGeom prst="rect">
            <a:avLst/>
          </a:prstGeom>
        </p:spPr>
      </p:pic>
      <p:sp>
        <p:nvSpPr>
          <p:cNvPr id="6" name="Oval 5">
            <a:extLst>
              <a:ext uri="{FF2B5EF4-FFF2-40B4-BE49-F238E27FC236}">
                <a16:creationId xmlns:a16="http://schemas.microsoft.com/office/drawing/2014/main" id="{FF83E25A-FF47-4A84-A435-407D6A3BFA38}"/>
              </a:ext>
            </a:extLst>
          </p:cNvPr>
          <p:cNvSpPr/>
          <p:nvPr/>
        </p:nvSpPr>
        <p:spPr>
          <a:xfrm>
            <a:off x="5052646" y="3622431"/>
            <a:ext cx="1043354" cy="575260"/>
          </a:xfrm>
          <a:prstGeom prst="ellipse">
            <a:avLst/>
          </a:prstGeom>
          <a:noFill/>
          <a:ln w="3810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2A3F33A-A790-4366-9F69-D14762F1A134}"/>
              </a:ext>
            </a:extLst>
          </p:cNvPr>
          <p:cNvSpPr/>
          <p:nvPr/>
        </p:nvSpPr>
        <p:spPr>
          <a:xfrm>
            <a:off x="8182708" y="3622431"/>
            <a:ext cx="562707" cy="575260"/>
          </a:xfrm>
          <a:prstGeom prst="ellipse">
            <a:avLst/>
          </a:prstGeom>
          <a:noFill/>
          <a:ln w="3810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91B4F4C-1C00-4FB4-A12B-3E020D3969AA}"/>
              </a:ext>
            </a:extLst>
          </p:cNvPr>
          <p:cNvSpPr txBox="1"/>
          <p:nvPr/>
        </p:nvSpPr>
        <p:spPr>
          <a:xfrm>
            <a:off x="2368061" y="5215988"/>
            <a:ext cx="8159262" cy="954107"/>
          </a:xfrm>
          <a:prstGeom prst="rect">
            <a:avLst/>
          </a:prstGeom>
          <a:noFill/>
        </p:spPr>
        <p:txBody>
          <a:bodyPr wrap="square">
            <a:spAutoFit/>
          </a:bodyPr>
          <a:lstStyle/>
          <a:p>
            <a:pPr algn="just"/>
            <a:r>
              <a:rPr lang="vi-VN"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Con đường uốn lượn quanh sườn núi.</a:t>
            </a:r>
          </a:p>
          <a:p>
            <a:pPr algn="just"/>
            <a:r>
              <a:rPr lang="vi-VN"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Hoa hướng dương vươn mình đón ánh mặt trời.</a:t>
            </a:r>
          </a:p>
        </p:txBody>
      </p:sp>
      <p:sp>
        <p:nvSpPr>
          <p:cNvPr id="12" name="TextBox 11">
            <a:extLst>
              <a:ext uri="{FF2B5EF4-FFF2-40B4-BE49-F238E27FC236}">
                <a16:creationId xmlns:a16="http://schemas.microsoft.com/office/drawing/2014/main" id="{3935E971-CB3A-40A5-9D33-6D40C1ED1F92}"/>
              </a:ext>
            </a:extLst>
          </p:cNvPr>
          <p:cNvSpPr txBox="1"/>
          <p:nvPr/>
        </p:nvSpPr>
        <p:spPr>
          <a:xfrm>
            <a:off x="1664677" y="4302369"/>
            <a:ext cx="6002215" cy="553998"/>
          </a:xfrm>
          <a:prstGeom prst="rect">
            <a:avLst/>
          </a:prstGeom>
          <a:noFill/>
        </p:spPr>
        <p:txBody>
          <a:bodyPr wrap="square" rtlCol="0">
            <a:spAutoFit/>
          </a:bodyPr>
          <a:lstStyle/>
          <a:p>
            <a:r>
              <a:rPr lang="en-US" sz="3000" dirty="0">
                <a:latin typeface="Arial-Rounded" panose="020B0500000000000000" pitchFamily="34" charset="0"/>
                <a:ea typeface="Arial-Rounded" panose="020B0500000000000000" pitchFamily="34" charset="0"/>
                <a:cs typeface="Arial-Rounded" panose="020B0500000000000000" pitchFamily="34" charset="0"/>
              </a:rPr>
              <a:t>b. </a:t>
            </a:r>
            <a:r>
              <a:rPr lang="en-US" sz="3000" dirty="0" err="1">
                <a:latin typeface="Arial-Rounded" panose="020B0500000000000000" pitchFamily="34" charset="0"/>
                <a:ea typeface="Arial-Rounded" panose="020B0500000000000000" pitchFamily="34" charset="0"/>
                <a:cs typeface="Arial-Rounded" panose="020B0500000000000000" pitchFamily="34" charset="0"/>
              </a:rPr>
              <a:t>Chọn</a:t>
            </a:r>
            <a:r>
              <a:rPr lang="en-US" sz="3000" dirty="0">
                <a:latin typeface="Arial-Rounded" panose="020B0500000000000000" pitchFamily="34" charset="0"/>
                <a:ea typeface="Arial-Rounded" panose="020B0500000000000000" pitchFamily="34" charset="0"/>
                <a:cs typeface="Arial-Rounded" panose="020B0500000000000000" pitchFamily="34" charset="0"/>
              </a:rPr>
              <a:t> </a:t>
            </a:r>
            <a:r>
              <a:rPr lang="en-US" sz="3000" dirty="0" err="1">
                <a:latin typeface="Arial-Rounded" panose="020B0500000000000000" pitchFamily="34" charset="0"/>
                <a:ea typeface="Arial-Rounded" panose="020B0500000000000000" pitchFamily="34" charset="0"/>
                <a:cs typeface="Arial-Rounded" panose="020B0500000000000000" pitchFamily="34" charset="0"/>
              </a:rPr>
              <a:t>ươn</a:t>
            </a:r>
            <a:r>
              <a:rPr lang="en-US" sz="3000" dirty="0">
                <a:latin typeface="Arial-Rounded" panose="020B0500000000000000" pitchFamily="34" charset="0"/>
                <a:ea typeface="Arial-Rounded" panose="020B0500000000000000" pitchFamily="34" charset="0"/>
                <a:cs typeface="Arial-Rounded" panose="020B0500000000000000" pitchFamily="34" charset="0"/>
              </a:rPr>
              <a:t> hay </a:t>
            </a:r>
            <a:r>
              <a:rPr lang="en-US" sz="3000" dirty="0" err="1">
                <a:latin typeface="Arial-Rounded" panose="020B0500000000000000" pitchFamily="34" charset="0"/>
                <a:ea typeface="Arial-Rounded" panose="020B0500000000000000" pitchFamily="34" charset="0"/>
                <a:cs typeface="Arial-Rounded" panose="020B0500000000000000" pitchFamily="34" charset="0"/>
              </a:rPr>
              <a:t>ương</a:t>
            </a:r>
            <a:endParaRPr lang="en-US" sz="30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3" name="Content Placeholder 8" descr="0083">
            <a:extLst>
              <a:ext uri="{FF2B5EF4-FFF2-40B4-BE49-F238E27FC236}">
                <a16:creationId xmlns:a16="http://schemas.microsoft.com/office/drawing/2014/main" id="{CB29CF91-03CA-4FE1-BAA6-66E0FFC01A71}"/>
              </a:ext>
            </a:extLst>
          </p:cNvPr>
          <p:cNvPicPr>
            <a:picLocks noChangeAspect="1"/>
          </p:cNvPicPr>
          <p:nvPr/>
        </p:nvPicPr>
        <p:blipFill>
          <a:blip r:embed="rId4"/>
          <a:stretch>
            <a:fillRect/>
          </a:stretch>
        </p:blipFill>
        <p:spPr>
          <a:xfrm>
            <a:off x="3598984" y="5037086"/>
            <a:ext cx="726831" cy="655955"/>
          </a:xfrm>
          <a:prstGeom prst="rect">
            <a:avLst/>
          </a:prstGeom>
        </p:spPr>
      </p:pic>
      <p:pic>
        <p:nvPicPr>
          <p:cNvPr id="14" name="Content Placeholder 8" descr="0083">
            <a:extLst>
              <a:ext uri="{FF2B5EF4-FFF2-40B4-BE49-F238E27FC236}">
                <a16:creationId xmlns:a16="http://schemas.microsoft.com/office/drawing/2014/main" id="{91196559-674D-4C15-BEAE-DC0EC2094265}"/>
              </a:ext>
            </a:extLst>
          </p:cNvPr>
          <p:cNvPicPr>
            <a:picLocks noChangeAspect="1"/>
          </p:cNvPicPr>
          <p:nvPr/>
        </p:nvPicPr>
        <p:blipFill>
          <a:blip r:embed="rId4"/>
          <a:stretch>
            <a:fillRect/>
          </a:stretch>
        </p:blipFill>
        <p:spPr>
          <a:xfrm>
            <a:off x="5193322" y="5035269"/>
            <a:ext cx="457199" cy="655955"/>
          </a:xfrm>
          <a:prstGeom prst="rect">
            <a:avLst/>
          </a:prstGeom>
        </p:spPr>
      </p:pic>
      <p:pic>
        <p:nvPicPr>
          <p:cNvPr id="15" name="Content Placeholder 8" descr="0083">
            <a:extLst>
              <a:ext uri="{FF2B5EF4-FFF2-40B4-BE49-F238E27FC236}">
                <a16:creationId xmlns:a16="http://schemas.microsoft.com/office/drawing/2014/main" id="{14388E54-B618-47C5-A28A-4379C45EF7B0}"/>
              </a:ext>
            </a:extLst>
          </p:cNvPr>
          <p:cNvPicPr>
            <a:picLocks noChangeAspect="1"/>
          </p:cNvPicPr>
          <p:nvPr/>
        </p:nvPicPr>
        <p:blipFill>
          <a:blip r:embed="rId4"/>
          <a:stretch>
            <a:fillRect/>
          </a:stretch>
        </p:blipFill>
        <p:spPr>
          <a:xfrm>
            <a:off x="3598984" y="5649229"/>
            <a:ext cx="726831" cy="655955"/>
          </a:xfrm>
          <a:prstGeom prst="rect">
            <a:avLst/>
          </a:prstGeom>
        </p:spPr>
      </p:pic>
      <p:pic>
        <p:nvPicPr>
          <p:cNvPr id="16" name="Content Placeholder 8" descr="0083">
            <a:extLst>
              <a:ext uri="{FF2B5EF4-FFF2-40B4-BE49-F238E27FC236}">
                <a16:creationId xmlns:a16="http://schemas.microsoft.com/office/drawing/2014/main" id="{2DB7A307-A559-4084-85A4-D8232BD6799B}"/>
              </a:ext>
            </a:extLst>
          </p:cNvPr>
          <p:cNvPicPr>
            <a:picLocks noChangeAspect="1"/>
          </p:cNvPicPr>
          <p:nvPr/>
        </p:nvPicPr>
        <p:blipFill>
          <a:blip r:embed="rId4"/>
          <a:stretch>
            <a:fillRect/>
          </a:stretch>
        </p:blipFill>
        <p:spPr>
          <a:xfrm>
            <a:off x="4665784" y="5624221"/>
            <a:ext cx="726831" cy="655955"/>
          </a:xfrm>
          <a:prstGeom prst="rect">
            <a:avLst/>
          </a:prstGeom>
        </p:spPr>
      </p:pic>
      <p:pic>
        <p:nvPicPr>
          <p:cNvPr id="17" name="Content Placeholder 8" descr="0083">
            <a:extLst>
              <a:ext uri="{FF2B5EF4-FFF2-40B4-BE49-F238E27FC236}">
                <a16:creationId xmlns:a16="http://schemas.microsoft.com/office/drawing/2014/main" id="{610754DD-C197-43FB-8ACD-437397A4A5E5}"/>
              </a:ext>
            </a:extLst>
          </p:cNvPr>
          <p:cNvPicPr>
            <a:picLocks noChangeAspect="1"/>
          </p:cNvPicPr>
          <p:nvPr/>
        </p:nvPicPr>
        <p:blipFill>
          <a:blip r:embed="rId4"/>
          <a:stretch>
            <a:fillRect/>
          </a:stretch>
        </p:blipFill>
        <p:spPr>
          <a:xfrm>
            <a:off x="5650521" y="5624221"/>
            <a:ext cx="609601" cy="655955"/>
          </a:xfrm>
          <a:prstGeom prst="rect">
            <a:avLst/>
          </a:prstGeom>
        </p:spPr>
      </p:pic>
      <p:pic>
        <p:nvPicPr>
          <p:cNvPr id="18" name="Content Placeholder 20" descr="logo">
            <a:extLst>
              <a:ext uri="{FF2B5EF4-FFF2-40B4-BE49-F238E27FC236}">
                <a16:creationId xmlns:a16="http://schemas.microsoft.com/office/drawing/2014/main" id="{048E4E6D-CD6D-40EA-A0AA-F6581966756B}"/>
              </a:ext>
            </a:extLst>
          </p:cNvPr>
          <p:cNvPicPr>
            <a:picLocks noChangeAspect="1"/>
          </p:cNvPicPr>
          <p:nvPr/>
        </p:nvPicPr>
        <p:blipFill>
          <a:blip r:embed="rId5"/>
          <a:stretch>
            <a:fillRect/>
          </a:stretch>
        </p:blipFill>
        <p:spPr>
          <a:xfrm>
            <a:off x="10391626" y="-38775"/>
            <a:ext cx="1564640" cy="1598295"/>
          </a:xfrm>
          <a:prstGeom prst="rect">
            <a:avLst/>
          </a:prstGeom>
        </p:spPr>
      </p:pic>
    </p:spTree>
    <p:extLst>
      <p:ext uri="{BB962C8B-B14F-4D97-AF65-F5344CB8AC3E}">
        <p14:creationId xmlns:p14="http://schemas.microsoft.com/office/powerpoint/2010/main" val="145229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barn(inVertical)">
                                      <p:cBhvr>
                                        <p:cTn id="31" dur="500"/>
                                        <p:tgtEl>
                                          <p:spTgt spid="12">
                                            <p:txEl>
                                              <p:pRg st="0" end="0"/>
                                            </p:tx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par>
                                <p:cTn id="35" presetID="16" presetClass="entr" presetSubtype="21"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par>
                                <p:cTn id="38" presetID="16" presetClass="entr" presetSubtype="2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par>
                                <p:cTn id="44" presetID="16" presetClass="entr" presetSubtype="21"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arn(inVertical)">
                                      <p:cBhvr>
                                        <p:cTn id="46" dur="500"/>
                                        <p:tgtEl>
                                          <p:spTgt spid="16"/>
                                        </p:tgtEl>
                                      </p:cBhvr>
                                    </p:animEffect>
                                  </p:childTnLst>
                                </p:cTn>
                              </p:par>
                              <p:par>
                                <p:cTn id="47" presetID="16" presetClass="entr" presetSubtype="21"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inVertical)">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nodeType="clickEffect">
                                  <p:stCondLst>
                                    <p:cond delay="0"/>
                                  </p:stCondLst>
                                  <p:childTnLst>
                                    <p:anim calcmode="lin" valueType="num">
                                      <p:cBhvr additive="base">
                                        <p:cTn id="53" dur="500"/>
                                        <p:tgtEl>
                                          <p:spTgt spid="13"/>
                                        </p:tgtEl>
                                        <p:attrNameLst>
                                          <p:attrName>ppt_x</p:attrName>
                                        </p:attrNameLst>
                                      </p:cBhvr>
                                      <p:tavLst>
                                        <p:tav tm="0">
                                          <p:val>
                                            <p:strVal val="ppt_x"/>
                                          </p:val>
                                        </p:tav>
                                        <p:tav tm="100000">
                                          <p:val>
                                            <p:strVal val="ppt_x"/>
                                          </p:val>
                                        </p:tav>
                                      </p:tavLst>
                                    </p:anim>
                                    <p:anim calcmode="lin" valueType="num">
                                      <p:cBhvr additive="base">
                                        <p:cTn id="54" dur="500"/>
                                        <p:tgtEl>
                                          <p:spTgt spid="13"/>
                                        </p:tgtEl>
                                        <p:attrNameLst>
                                          <p:attrName>ppt_y</p:attrName>
                                        </p:attrNameLst>
                                      </p:cBhvr>
                                      <p:tavLst>
                                        <p:tav tm="0">
                                          <p:val>
                                            <p:strVal val="ppt_y"/>
                                          </p:val>
                                        </p:tav>
                                        <p:tav tm="100000">
                                          <p:val>
                                            <p:strVal val="1+ppt_h/2"/>
                                          </p:val>
                                        </p:tav>
                                      </p:tavLst>
                                    </p:anim>
                                    <p:set>
                                      <p:cBhvr>
                                        <p:cTn id="55" dur="1" fill="hold">
                                          <p:stCondLst>
                                            <p:cond delay="499"/>
                                          </p:stCondLst>
                                        </p:cTn>
                                        <p:tgtEl>
                                          <p:spTgt spid="1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 presetClass="exit" presetSubtype="4" fill="hold" nodeType="clickEffect">
                                  <p:stCondLst>
                                    <p:cond delay="0"/>
                                  </p:stCondLst>
                                  <p:childTnLst>
                                    <p:anim calcmode="lin" valueType="num">
                                      <p:cBhvr additive="base">
                                        <p:cTn id="59" dur="500"/>
                                        <p:tgtEl>
                                          <p:spTgt spid="14"/>
                                        </p:tgtEl>
                                        <p:attrNameLst>
                                          <p:attrName>ppt_x</p:attrName>
                                        </p:attrNameLst>
                                      </p:cBhvr>
                                      <p:tavLst>
                                        <p:tav tm="0">
                                          <p:val>
                                            <p:strVal val="ppt_x"/>
                                          </p:val>
                                        </p:tav>
                                        <p:tav tm="100000">
                                          <p:val>
                                            <p:strVal val="ppt_x"/>
                                          </p:val>
                                        </p:tav>
                                      </p:tavLst>
                                    </p:anim>
                                    <p:anim calcmode="lin" valueType="num">
                                      <p:cBhvr additive="base">
                                        <p:cTn id="60" dur="500"/>
                                        <p:tgtEl>
                                          <p:spTgt spid="14"/>
                                        </p:tgtEl>
                                        <p:attrNameLst>
                                          <p:attrName>ppt_y</p:attrName>
                                        </p:attrNameLst>
                                      </p:cBhvr>
                                      <p:tavLst>
                                        <p:tav tm="0">
                                          <p:val>
                                            <p:strVal val="ppt_y"/>
                                          </p:val>
                                        </p:tav>
                                        <p:tav tm="100000">
                                          <p:val>
                                            <p:strVal val="1+ppt_h/2"/>
                                          </p:val>
                                        </p:tav>
                                      </p:tavLst>
                                    </p:anim>
                                    <p:set>
                                      <p:cBhvr>
                                        <p:cTn id="61" dur="1" fill="hold">
                                          <p:stCondLst>
                                            <p:cond delay="499"/>
                                          </p:stCondLst>
                                        </p:cTn>
                                        <p:tgtEl>
                                          <p:spTgt spid="14"/>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 presetClass="exit" presetSubtype="4" fill="hold" nodeType="clickEffect">
                                  <p:stCondLst>
                                    <p:cond delay="0"/>
                                  </p:stCondLst>
                                  <p:childTnLst>
                                    <p:anim calcmode="lin" valueType="num">
                                      <p:cBhvr additive="base">
                                        <p:cTn id="65" dur="500"/>
                                        <p:tgtEl>
                                          <p:spTgt spid="15"/>
                                        </p:tgtEl>
                                        <p:attrNameLst>
                                          <p:attrName>ppt_x</p:attrName>
                                        </p:attrNameLst>
                                      </p:cBhvr>
                                      <p:tavLst>
                                        <p:tav tm="0">
                                          <p:val>
                                            <p:strVal val="ppt_x"/>
                                          </p:val>
                                        </p:tav>
                                        <p:tav tm="100000">
                                          <p:val>
                                            <p:strVal val="ppt_x"/>
                                          </p:val>
                                        </p:tav>
                                      </p:tavLst>
                                    </p:anim>
                                    <p:anim calcmode="lin" valueType="num">
                                      <p:cBhvr additive="base">
                                        <p:cTn id="66" dur="500"/>
                                        <p:tgtEl>
                                          <p:spTgt spid="15"/>
                                        </p:tgtEl>
                                        <p:attrNameLst>
                                          <p:attrName>ppt_y</p:attrName>
                                        </p:attrNameLst>
                                      </p:cBhvr>
                                      <p:tavLst>
                                        <p:tav tm="0">
                                          <p:val>
                                            <p:strVal val="ppt_y"/>
                                          </p:val>
                                        </p:tav>
                                        <p:tav tm="100000">
                                          <p:val>
                                            <p:strVal val="1+ppt_h/2"/>
                                          </p:val>
                                        </p:tav>
                                      </p:tavLst>
                                    </p:anim>
                                    <p:set>
                                      <p:cBhvr>
                                        <p:cTn id="67" dur="1" fill="hold">
                                          <p:stCondLst>
                                            <p:cond delay="499"/>
                                          </p:stCondLst>
                                        </p:cTn>
                                        <p:tgtEl>
                                          <p:spTgt spid="1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 presetClass="exit" presetSubtype="4" fill="hold" nodeType="clickEffect">
                                  <p:stCondLst>
                                    <p:cond delay="0"/>
                                  </p:stCondLst>
                                  <p:childTnLst>
                                    <p:anim calcmode="lin" valueType="num">
                                      <p:cBhvr additive="base">
                                        <p:cTn id="71" dur="500"/>
                                        <p:tgtEl>
                                          <p:spTgt spid="16"/>
                                        </p:tgtEl>
                                        <p:attrNameLst>
                                          <p:attrName>ppt_x</p:attrName>
                                        </p:attrNameLst>
                                      </p:cBhvr>
                                      <p:tavLst>
                                        <p:tav tm="0">
                                          <p:val>
                                            <p:strVal val="ppt_x"/>
                                          </p:val>
                                        </p:tav>
                                        <p:tav tm="100000">
                                          <p:val>
                                            <p:strVal val="ppt_x"/>
                                          </p:val>
                                        </p:tav>
                                      </p:tavLst>
                                    </p:anim>
                                    <p:anim calcmode="lin" valueType="num">
                                      <p:cBhvr additive="base">
                                        <p:cTn id="72" dur="500"/>
                                        <p:tgtEl>
                                          <p:spTgt spid="16"/>
                                        </p:tgtEl>
                                        <p:attrNameLst>
                                          <p:attrName>ppt_y</p:attrName>
                                        </p:attrNameLst>
                                      </p:cBhvr>
                                      <p:tavLst>
                                        <p:tav tm="0">
                                          <p:val>
                                            <p:strVal val="ppt_y"/>
                                          </p:val>
                                        </p:tav>
                                        <p:tav tm="100000">
                                          <p:val>
                                            <p:strVal val="1+ppt_h/2"/>
                                          </p:val>
                                        </p:tav>
                                      </p:tavLst>
                                    </p:anim>
                                    <p:set>
                                      <p:cBhvr>
                                        <p:cTn id="73" dur="1" fill="hold">
                                          <p:stCondLst>
                                            <p:cond delay="499"/>
                                          </p:stCondLst>
                                        </p:cTn>
                                        <p:tgtEl>
                                          <p:spTgt spid="16"/>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 presetClass="exit" presetSubtype="4" fill="hold" nodeType="clickEffect">
                                  <p:stCondLst>
                                    <p:cond delay="0"/>
                                  </p:stCondLst>
                                  <p:childTnLst>
                                    <p:anim calcmode="lin" valueType="num">
                                      <p:cBhvr additive="base">
                                        <p:cTn id="77" dur="500"/>
                                        <p:tgtEl>
                                          <p:spTgt spid="17"/>
                                        </p:tgtEl>
                                        <p:attrNameLst>
                                          <p:attrName>ppt_x</p:attrName>
                                        </p:attrNameLst>
                                      </p:cBhvr>
                                      <p:tavLst>
                                        <p:tav tm="0">
                                          <p:val>
                                            <p:strVal val="ppt_x"/>
                                          </p:val>
                                        </p:tav>
                                        <p:tav tm="100000">
                                          <p:val>
                                            <p:strVal val="ppt_x"/>
                                          </p:val>
                                        </p:tav>
                                      </p:tavLst>
                                    </p:anim>
                                    <p:anim calcmode="lin" valueType="num">
                                      <p:cBhvr additive="base">
                                        <p:cTn id="78" dur="500"/>
                                        <p:tgtEl>
                                          <p:spTgt spid="17"/>
                                        </p:tgtEl>
                                        <p:attrNameLst>
                                          <p:attrName>ppt_y</p:attrName>
                                        </p:attrNameLst>
                                      </p:cBhvr>
                                      <p:tavLst>
                                        <p:tav tm="0">
                                          <p:val>
                                            <p:strVal val="ppt_y"/>
                                          </p:val>
                                        </p:tav>
                                        <p:tav tm="100000">
                                          <p:val>
                                            <p:strVal val="1+ppt_h/2"/>
                                          </p:val>
                                        </p:tav>
                                      </p:tavLst>
                                    </p:anim>
                                    <p:set>
                                      <p:cBhvr>
                                        <p:cTn id="79"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091058" y="1412875"/>
            <a:ext cx="3610099"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402668008"/>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Luyện</a:t>
            </a:r>
            <a:r>
              <a:rPr lang="en-US" sz="6000" b="1" dirty="0">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 </a:t>
            </a: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tập</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767586122"/>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20" descr="logo">
            <a:extLst>
              <a:ext uri="{FF2B5EF4-FFF2-40B4-BE49-F238E27FC236}">
                <a16:creationId xmlns:a16="http://schemas.microsoft.com/office/drawing/2014/main" id="{E5C7443C-0CBB-4947-8EC8-A23AF157C5E3}"/>
              </a:ext>
            </a:extLst>
          </p:cNvPr>
          <p:cNvPicPr>
            <a:picLocks noChangeAspect="1"/>
          </p:cNvPicPr>
          <p:nvPr/>
        </p:nvPicPr>
        <p:blipFill>
          <a:blip r:embed="rId2"/>
          <a:stretch>
            <a:fillRect/>
          </a:stretch>
        </p:blipFill>
        <p:spPr>
          <a:xfrm>
            <a:off x="10700385" y="-88265"/>
            <a:ext cx="1564640" cy="1598295"/>
          </a:xfrm>
          <a:prstGeom prst="rect">
            <a:avLst/>
          </a:prstGeom>
        </p:spPr>
      </p:pic>
      <p:sp>
        <p:nvSpPr>
          <p:cNvPr id="3" name="TextBox 2">
            <a:extLst>
              <a:ext uri="{FF2B5EF4-FFF2-40B4-BE49-F238E27FC236}">
                <a16:creationId xmlns:a16="http://schemas.microsoft.com/office/drawing/2014/main" id="{3FA9A370-DEC8-46B5-8E14-5409DF8F1F53}"/>
              </a:ext>
            </a:extLst>
          </p:cNvPr>
          <p:cNvSpPr txBox="1"/>
          <p:nvPr/>
        </p:nvSpPr>
        <p:spPr>
          <a:xfrm>
            <a:off x="1004711" y="126107"/>
            <a:ext cx="9572978" cy="584775"/>
          </a:xfrm>
          <a:prstGeom prst="rect">
            <a:avLst/>
          </a:prstGeom>
          <a:noFill/>
        </p:spPr>
        <p:txBody>
          <a:bodyPr wrap="square" rtlCol="0">
            <a:spAutoFit/>
          </a:bodyPr>
          <a:lstStyle/>
          <a:p>
            <a:r>
              <a:rPr lang="en-US" sz="3200" dirty="0">
                <a:latin typeface="Arial-Rounded" panose="020B0500000000000000" pitchFamily="34" charset="0"/>
                <a:ea typeface="Arial-Rounded" panose="020B0500000000000000" pitchFamily="34" charset="0"/>
                <a:cs typeface="Arial-Rounded" panose="020B0500000000000000" pitchFamily="34" charset="0"/>
              </a:rPr>
              <a:t>1. </a:t>
            </a:r>
            <a:r>
              <a:rPr lang="en-US" sz="3200" dirty="0" err="1">
                <a:latin typeface="Arial-Rounded" panose="020B0500000000000000" pitchFamily="34" charset="0"/>
                <a:ea typeface="Arial-Rounded" panose="020B0500000000000000" pitchFamily="34" charset="0"/>
                <a:cs typeface="Arial-Rounded" panose="020B0500000000000000" pitchFamily="34" charset="0"/>
              </a:rPr>
              <a:t>Giới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thiệu</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về</a:t>
            </a:r>
            <a:r>
              <a:rPr lang="en-US" sz="3200" dirty="0">
                <a:latin typeface="Arial-Rounded" panose="020B0500000000000000" pitchFamily="34" charset="0"/>
                <a:ea typeface="Arial-Rounded" panose="020B0500000000000000" pitchFamily="34" charset="0"/>
                <a:cs typeface="Arial-Rounded" panose="020B0500000000000000" pitchFamily="34" charset="0"/>
              </a:rPr>
              <a:t> 1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có</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hình</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theo</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mẫu</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7BC1A32-CD95-410B-A809-8A0A27126ACE}"/>
              </a:ext>
            </a:extLst>
          </p:cNvPr>
          <p:cNvPicPr>
            <a:picLocks noChangeAspect="1"/>
          </p:cNvPicPr>
          <p:nvPr/>
        </p:nvPicPr>
        <p:blipFill>
          <a:blip r:embed="rId3"/>
          <a:stretch>
            <a:fillRect/>
          </a:stretch>
        </p:blipFill>
        <p:spPr>
          <a:xfrm>
            <a:off x="2844800" y="1510029"/>
            <a:ext cx="6953955" cy="3987659"/>
          </a:xfrm>
          <a:prstGeom prst="rect">
            <a:avLst/>
          </a:prstGeom>
        </p:spPr>
      </p:pic>
    </p:spTree>
    <p:extLst>
      <p:ext uri="{BB962C8B-B14F-4D97-AF65-F5344CB8AC3E}">
        <p14:creationId xmlns:p14="http://schemas.microsoft.com/office/powerpoint/2010/main" val="143944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849D155-92AA-4B11-ABE9-CF484DC35522}"/>
              </a:ext>
            </a:extLst>
          </p:cNvPr>
          <p:cNvGraphicFramePr>
            <a:graphicFrameLocks noGrp="1"/>
          </p:cNvGraphicFramePr>
          <p:nvPr>
            <p:extLst>
              <p:ext uri="{D42A27DB-BD31-4B8C-83A1-F6EECF244321}">
                <p14:modId xmlns:p14="http://schemas.microsoft.com/office/powerpoint/2010/main" val="1896409189"/>
              </p:ext>
            </p:extLst>
          </p:nvPr>
        </p:nvGraphicFramePr>
        <p:xfrm>
          <a:off x="798945" y="643466"/>
          <a:ext cx="10594110" cy="5571070"/>
        </p:xfrm>
        <a:graphic>
          <a:graphicData uri="http://schemas.openxmlformats.org/drawingml/2006/table">
            <a:tbl>
              <a:tblPr>
                <a:tableStyleId>{284E427A-3D55-4303-BF80-6455036E1DE7}</a:tableStyleId>
              </a:tblPr>
              <a:tblGrid>
                <a:gridCol w="5066323">
                  <a:extLst>
                    <a:ext uri="{9D8B030D-6E8A-4147-A177-3AD203B41FA5}">
                      <a16:colId xmlns:a16="http://schemas.microsoft.com/office/drawing/2014/main" val="4027742681"/>
                    </a:ext>
                  </a:extLst>
                </a:gridCol>
                <a:gridCol w="5527787">
                  <a:extLst>
                    <a:ext uri="{9D8B030D-6E8A-4147-A177-3AD203B41FA5}">
                      <a16:colId xmlns:a16="http://schemas.microsoft.com/office/drawing/2014/main" val="3628480543"/>
                    </a:ext>
                  </a:extLst>
                </a:gridCol>
              </a:tblGrid>
              <a:tr h="557107">
                <a:tc>
                  <a:txBody>
                    <a:bodyPr/>
                    <a:lstStyle/>
                    <a:p>
                      <a:pPr algn="ctr" fontAlgn="t"/>
                      <a:r>
                        <a:rPr lang="vi-VN" sz="2800" b="1"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Đồ chơi</a:t>
                      </a:r>
                      <a:endParaRPr lang="vi-VN"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endParaRPr>
                    </a:p>
                  </a:txBody>
                  <a:tcPr marL="47502" marR="47502" marT="47502" marB="47502"/>
                </a:tc>
                <a:tc>
                  <a:txBody>
                    <a:bodyPr/>
                    <a:lstStyle/>
                    <a:p>
                      <a:pPr algn="ctr" fontAlgn="t"/>
                      <a:r>
                        <a:rPr lang="en-US" sz="2800" b="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Đặc điểm</a:t>
                      </a:r>
                      <a:endPar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endParaRPr>
                    </a:p>
                  </a:txBody>
                  <a:tcPr marL="47502" marR="47502" marT="47502" marB="47502"/>
                </a:tc>
                <a:extLst>
                  <a:ext uri="{0D108BD9-81ED-4DB2-BD59-A6C34878D82A}">
                    <a16:rowId xmlns:a16="http://schemas.microsoft.com/office/drawing/2014/main" val="132868768"/>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quả bóng</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xanh pha trắng</a:t>
                      </a:r>
                    </a:p>
                  </a:txBody>
                  <a:tcPr marL="47502" marR="47502" marT="47502" marB="47502"/>
                </a:tc>
                <a:extLst>
                  <a:ext uri="{0D108BD9-81ED-4DB2-BD59-A6C34878D82A}">
                    <a16:rowId xmlns:a16="http://schemas.microsoft.com/office/drawing/2014/main" val="3978308413"/>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Con diều</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đỏ pha vàng </a:t>
                      </a:r>
                    </a:p>
                  </a:txBody>
                  <a:tcPr marL="47502" marR="47502" marT="47502" marB="47502"/>
                </a:tc>
                <a:extLst>
                  <a:ext uri="{0D108BD9-81ED-4DB2-BD59-A6C34878D82A}">
                    <a16:rowId xmlns:a16="http://schemas.microsoft.com/office/drawing/2014/main" val="3479132057"/>
                  </a:ext>
                </a:extLst>
              </a:tr>
              <a:tr h="557107">
                <a:tc>
                  <a:txBody>
                    <a:bodyPr/>
                    <a:lstStyle/>
                    <a:p>
                      <a:pPr algn="ctr" fontAlgn="t"/>
                      <a:r>
                        <a:rPr lang="en-US" sz="280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Đèn</a:t>
                      </a:r>
                      <a:r>
                        <a:rPr lang="en-US"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ông</a:t>
                      </a:r>
                      <a:r>
                        <a:rPr lang="en-US"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sao</a:t>
                      </a:r>
                      <a:endParaRPr lang="en-US"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endParaRPr>
                    </a:p>
                  </a:txBody>
                  <a:tcPr marL="47502" marR="47502" marT="47502" marB="47502"/>
                </a:tc>
                <a:tc>
                  <a:txBody>
                    <a:bodyPr/>
                    <a:lstStyle/>
                    <a:p>
                      <a:pPr algn="ctr" fontAlgn="t"/>
                      <a:r>
                        <a:rPr lang="pt-BR"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đỏ pha xanh lá cây</a:t>
                      </a:r>
                    </a:p>
                  </a:txBody>
                  <a:tcPr marL="47502" marR="47502" marT="47502" marB="47502"/>
                </a:tc>
                <a:extLst>
                  <a:ext uri="{0D108BD9-81ED-4DB2-BD59-A6C34878D82A}">
                    <a16:rowId xmlns:a16="http://schemas.microsoft.com/office/drawing/2014/main" val="1274981149"/>
                  </a:ext>
                </a:extLst>
              </a:tr>
              <a:tr h="557107">
                <a:tc>
                  <a:txBody>
                    <a:bodyPr/>
                    <a:lstStyle/>
                    <a:p>
                      <a:pPr algn="ctr" fontAlgn="t"/>
                      <a:r>
                        <a:rPr lang="en-US" sz="280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chong</a:t>
                      </a:r>
                      <a:r>
                        <a:rPr lang="en-US"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chóng</a:t>
                      </a:r>
                      <a:endParaRPr lang="en-US"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endParaRP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4 màu sắc pha trộn</a:t>
                      </a:r>
                    </a:p>
                  </a:txBody>
                  <a:tcPr marL="47502" marR="47502" marT="47502" marB="47502"/>
                </a:tc>
                <a:extLst>
                  <a:ext uri="{0D108BD9-81ED-4DB2-BD59-A6C34878D82A}">
                    <a16:rowId xmlns:a16="http://schemas.microsoft.com/office/drawing/2014/main" val="757310827"/>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gấu bông</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rắng pha vàng</a:t>
                      </a:r>
                    </a:p>
                  </a:txBody>
                  <a:tcPr marL="47502" marR="47502" marT="47502" marB="47502"/>
                </a:tc>
                <a:extLst>
                  <a:ext uri="{0D108BD9-81ED-4DB2-BD59-A6C34878D82A}">
                    <a16:rowId xmlns:a16="http://schemas.microsoft.com/office/drawing/2014/main" val="1336806195"/>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búp bê</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hồng pha trắng</a:t>
                      </a:r>
                    </a:p>
                  </a:txBody>
                  <a:tcPr marL="47502" marR="47502" marT="47502" marB="47502"/>
                </a:tc>
                <a:extLst>
                  <a:ext uri="{0D108BD9-81ED-4DB2-BD59-A6C34878D82A}">
                    <a16:rowId xmlns:a16="http://schemas.microsoft.com/office/drawing/2014/main" val="4227065397"/>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ô tô</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vàng pha xanh ngọc</a:t>
                      </a:r>
                    </a:p>
                  </a:txBody>
                  <a:tcPr marL="47502" marR="47502" marT="47502" marB="47502"/>
                </a:tc>
                <a:extLst>
                  <a:ext uri="{0D108BD9-81ED-4DB2-BD59-A6C34878D82A}">
                    <a16:rowId xmlns:a16="http://schemas.microsoft.com/office/drawing/2014/main" val="1805847418"/>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máy bay</a:t>
                      </a:r>
                    </a:p>
                  </a:txBody>
                  <a:tcPr marL="47502" marR="47502" marT="47502" marB="47502"/>
                </a:tc>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xanh lá</a:t>
                      </a:r>
                    </a:p>
                  </a:txBody>
                  <a:tcPr marL="47502" marR="47502" marT="47502" marB="47502"/>
                </a:tc>
                <a:extLst>
                  <a:ext uri="{0D108BD9-81ED-4DB2-BD59-A6C34878D82A}">
                    <a16:rowId xmlns:a16="http://schemas.microsoft.com/office/drawing/2014/main" val="2359473560"/>
                  </a:ext>
                </a:extLst>
              </a:tr>
              <a:tr h="557107">
                <a:tc>
                  <a:txBody>
                    <a:bodyPr/>
                    <a:lstStyle/>
                    <a:p>
                      <a:pPr algn="ctr" fontAlgn="t"/>
                      <a:r>
                        <a:rPr lang="en-US" sz="280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mặt nạ</a:t>
                      </a:r>
                    </a:p>
                  </a:txBody>
                  <a:tcPr marL="47502" marR="47502" marT="47502" marB="47502"/>
                </a:tc>
                <a:tc>
                  <a:txBody>
                    <a:bodyPr/>
                    <a:lstStyle/>
                    <a:p>
                      <a:pPr algn="ctr" fontAlgn="t"/>
                      <a:r>
                        <a:rPr lang="vi-VN" sz="280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Màu xanh dương</a:t>
                      </a:r>
                    </a:p>
                  </a:txBody>
                  <a:tcPr marL="47502" marR="47502" marT="47502" marB="47502"/>
                </a:tc>
                <a:extLst>
                  <a:ext uri="{0D108BD9-81ED-4DB2-BD59-A6C34878D82A}">
                    <a16:rowId xmlns:a16="http://schemas.microsoft.com/office/drawing/2014/main" val="1510721850"/>
                  </a:ext>
                </a:extLst>
              </a:tr>
            </a:tbl>
          </a:graphicData>
        </a:graphic>
      </p:graphicFrame>
    </p:spTree>
    <p:extLst>
      <p:ext uri="{BB962C8B-B14F-4D97-AF65-F5344CB8AC3E}">
        <p14:creationId xmlns:p14="http://schemas.microsoft.com/office/powerpoint/2010/main" val="281147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b="9372"/>
          <a:stretch/>
        </p:blipFill>
        <p:spPr bwMode="auto">
          <a:xfrm>
            <a:off x="0" y="1"/>
            <a:ext cx="12192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97395" l="6550" r="92652">
                        <a14:foregroundMark x1="30192" y1="95130" x2="43291" y2="87542"/>
                        <a14:foregroundMark x1="37220" y1="86070" x2="26198" y2="93318"/>
                        <a14:foregroundMark x1="61182" y1="86636" x2="73003" y2="94224"/>
                        <a14:foregroundMark x1="57987" y1="89921" x2="61661" y2="9218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133600" y="3352800"/>
            <a:ext cx="2003681" cy="2292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3135440" y="152402"/>
            <a:ext cx="7010400"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Điền</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tiếp</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câu</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Rồng</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rắn</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lên</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mây</a:t>
            </a:r>
            <a:endPar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Thấy</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6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cây</a:t>
            </a: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p>
        </p:txBody>
      </p:sp>
      <p:sp>
        <p:nvSpPr>
          <p:cNvPr id="10" name="Rectangle 9"/>
          <p:cNvSpPr/>
          <p:nvPr/>
        </p:nvSpPr>
        <p:spPr>
          <a:xfrm>
            <a:off x="1278785" y="1756400"/>
            <a:ext cx="2894894" cy="16002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 </a:t>
            </a:r>
            <a:r>
              <a:rPr kumimoji="0" lang="en-US" sz="28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lúc</a:t>
            </a:r>
            <a:r>
              <a:rPr kumimoji="0" lang="en-US" sz="28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lắc</a:t>
            </a:r>
            <a:endParaRPr kumimoji="0" lang="en-US" sz="28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p:cNvSpPr/>
          <p:nvPr/>
        </p:nvSpPr>
        <p:spPr>
          <a:xfrm>
            <a:off x="8942040" y="1846888"/>
            <a:ext cx="2487960" cy="133542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 </a:t>
            </a:r>
            <a:r>
              <a:rPr kumimoji="0" lang="en-US"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núc</a:t>
            </a:r>
            <a:r>
              <a:rPr kumimoji="0" lang="en-US" sz="36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nác</a:t>
            </a:r>
            <a:endPar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p:cNvSpPr/>
          <p:nvPr/>
        </p:nvSpPr>
        <p:spPr>
          <a:xfrm>
            <a:off x="4860184" y="1994052"/>
            <a:ext cx="3369415" cy="114299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 </a:t>
            </a:r>
            <a:r>
              <a:rPr kumimoji="0" lang="en-US" sz="32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lúc</a:t>
            </a:r>
            <a:r>
              <a:rPr kumimoji="0" lang="en-US" sz="32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lác</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052" name="Picture 4"/>
          <p:cNvPicPr>
            <a:picLocks noChangeAspect="1" noChangeArrowheads="1"/>
          </p:cNvPicPr>
          <p:nvPr/>
        </p:nvPicPr>
        <p:blipFill rotWithShape="1">
          <a:blip r:embed="rId13">
            <a:extLst>
              <a:ext uri="{BEBA8EAE-BF5A-486C-A8C5-ECC9F3942E4B}">
                <a14:imgProps xmlns:a14="http://schemas.microsoft.com/office/drawing/2010/main">
                  <a14:imgLayer r:embed="rId14">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p:blipFill>
        <p:spPr bwMode="auto">
          <a:xfrm>
            <a:off x="10287000" y="3733800"/>
            <a:ext cx="5486400" cy="3023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324100" y="1485900"/>
            <a:ext cx="609600" cy="609600"/>
          </a:xfrm>
          <a:prstGeom prst="rect">
            <a:avLst/>
          </a:prstGeom>
        </p:spPr>
      </p:pic>
      <p:pic>
        <p:nvPicPr>
          <p:cNvPr id="16" name="Bus Horn sound effect">
            <a:hlinkClick r:id="" action="ppaction://media"/>
            <a:extLst>
              <a:ext uri="{FF2B5EF4-FFF2-40B4-BE49-F238E27FC236}">
                <a16:creationId xmlns:a16="http://schemas.microsoft.com/office/drawing/2014/main" id="{C0812635-EA3E-49A2-8AE6-8D2DE40ECDCB}"/>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4871378" y="7010400"/>
            <a:ext cx="609600" cy="609600"/>
          </a:xfrm>
          <a:prstGeom prst="rect">
            <a:avLst/>
          </a:prstGeom>
        </p:spPr>
      </p:pic>
      <p:pic>
        <p:nvPicPr>
          <p:cNvPr id="18" name="Bus Sound Effects">
            <a:hlinkClick r:id="" action="ppaction://media"/>
            <a:extLst>
              <a:ext uri="{FF2B5EF4-FFF2-40B4-BE49-F238E27FC236}">
                <a16:creationId xmlns:a16="http://schemas.microsoft.com/office/drawing/2014/main" id="{B4F5C31A-1602-4858-B05B-92D3530B5518}"/>
              </a:ext>
            </a:extLst>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6"/>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4953000" y="2819400"/>
            <a:ext cx="609600" cy="609600"/>
          </a:xfrm>
          <a:prstGeom prst="rect">
            <a:avLst/>
          </a:prstGeom>
        </p:spPr>
      </p:pic>
    </p:spTree>
    <p:extLst>
      <p:ext uri="{BB962C8B-B14F-4D97-AF65-F5344CB8AC3E}">
        <p14:creationId xmlns:p14="http://schemas.microsoft.com/office/powerpoint/2010/main" val="250651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2053"/>
                                        </p:tgtEl>
                                        <p:attrNameLst>
                                          <p:attrName>r</p:attrName>
                                        </p:attrNameLst>
                                      </p:cBhvr>
                                    </p:animRot>
                                    <p:animRot by="-240000">
                                      <p:cBhvr>
                                        <p:cTn id="7" dur="600" fill="hold">
                                          <p:stCondLst>
                                            <p:cond delay="600"/>
                                          </p:stCondLst>
                                        </p:cTn>
                                        <p:tgtEl>
                                          <p:spTgt spid="2053"/>
                                        </p:tgtEl>
                                        <p:attrNameLst>
                                          <p:attrName>r</p:attrName>
                                        </p:attrNameLst>
                                      </p:cBhvr>
                                    </p:animRot>
                                    <p:animRot by="240000">
                                      <p:cBhvr>
                                        <p:cTn id="8" dur="600" fill="hold">
                                          <p:stCondLst>
                                            <p:cond delay="1200"/>
                                          </p:stCondLst>
                                        </p:cTn>
                                        <p:tgtEl>
                                          <p:spTgt spid="2053"/>
                                        </p:tgtEl>
                                        <p:attrNameLst>
                                          <p:attrName>r</p:attrName>
                                        </p:attrNameLst>
                                      </p:cBhvr>
                                    </p:animRot>
                                    <p:animRot by="-240000">
                                      <p:cBhvr>
                                        <p:cTn id="9" dur="600" fill="hold">
                                          <p:stCondLst>
                                            <p:cond delay="1800"/>
                                          </p:stCondLst>
                                        </p:cTn>
                                        <p:tgtEl>
                                          <p:spTgt spid="2053"/>
                                        </p:tgtEl>
                                        <p:attrNameLst>
                                          <p:attrName>r</p:attrName>
                                        </p:attrNameLst>
                                      </p:cBhvr>
                                    </p:animRot>
                                    <p:animRot by="120000">
                                      <p:cBhvr>
                                        <p:cTn id="10" dur="600" fill="hold">
                                          <p:stCondLst>
                                            <p:cond delay="2400"/>
                                          </p:stCondLst>
                                        </p:cTn>
                                        <p:tgtEl>
                                          <p:spTgt spid="2053"/>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0 -4.81481E-6 L -0.68333 0.00325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1.45833E-6 1.48148E-6 L 0.25 1.48148E-6 " pathEditMode="relative" rAng="0" ptsTypes="AA">
                                      <p:cBhvr>
                                        <p:cTn id="37" dur="3000" fill="hold"/>
                                        <p:tgtEl>
                                          <p:spTgt spid="2053"/>
                                        </p:tgtEl>
                                        <p:attrNameLst>
                                          <p:attrName>ppt_x</p:attrName>
                                          <p:attrName>ppt_y</p:attrName>
                                        </p:attrNameLst>
                                      </p:cBhvr>
                                      <p:rCtr x="12500" y="0"/>
                                    </p:animMotion>
                                  </p:childTnLst>
                                </p:cTn>
                              </p:par>
                            </p:childTnLst>
                          </p:cTn>
                        </p:par>
                        <p:par>
                          <p:cTn id="38" fill="hold">
                            <p:stCondLst>
                              <p:cond delay="9027"/>
                            </p:stCondLst>
                            <p:childTnLst>
                              <p:par>
                                <p:cTn id="39" presetID="53" presetClass="exit" presetSubtype="32" fill="hold" nodeType="afterEffect">
                                  <p:stCondLst>
                                    <p:cond delay="0"/>
                                  </p:stCondLst>
                                  <p:childTnLst>
                                    <p:anim calcmode="lin" valueType="num">
                                      <p:cBhvr>
                                        <p:cTn id="40" dur="10"/>
                                        <p:tgtEl>
                                          <p:spTgt spid="2053"/>
                                        </p:tgtEl>
                                        <p:attrNameLst>
                                          <p:attrName>ppt_w</p:attrName>
                                        </p:attrNameLst>
                                      </p:cBhvr>
                                      <p:tavLst>
                                        <p:tav tm="0">
                                          <p:val>
                                            <p:strVal val="ppt_w"/>
                                          </p:val>
                                        </p:tav>
                                        <p:tav tm="100000">
                                          <p:val>
                                            <p:fltVal val="0"/>
                                          </p:val>
                                        </p:tav>
                                      </p:tavLst>
                                    </p:anim>
                                    <p:anim calcmode="lin" valueType="num">
                                      <p:cBhvr>
                                        <p:cTn id="41" dur="10"/>
                                        <p:tgtEl>
                                          <p:spTgt spid="2053"/>
                                        </p:tgtEl>
                                        <p:attrNameLst>
                                          <p:attrName>ppt_h</p:attrName>
                                        </p:attrNameLst>
                                      </p:cBhvr>
                                      <p:tavLst>
                                        <p:tav tm="0">
                                          <p:val>
                                            <p:strVal val="ppt_h"/>
                                          </p:val>
                                        </p:tav>
                                        <p:tav tm="100000">
                                          <p:val>
                                            <p:fltVal val="0"/>
                                          </p:val>
                                        </p:tav>
                                      </p:tavLst>
                                    </p:anim>
                                    <p:animEffect transition="out" filter="fade">
                                      <p:cBhvr>
                                        <p:cTn id="42" dur="10"/>
                                        <p:tgtEl>
                                          <p:spTgt spid="2053"/>
                                        </p:tgtEl>
                                      </p:cBhvr>
                                    </p:animEffect>
                                    <p:set>
                                      <p:cBhvr>
                                        <p:cTn id="43" dur="1" fill="hold">
                                          <p:stCondLst>
                                            <p:cond delay="9"/>
                                          </p:stCondLst>
                                        </p:cTn>
                                        <p:tgtEl>
                                          <p:spTgt spid="2053"/>
                                        </p:tgtEl>
                                        <p:attrNameLst>
                                          <p:attrName>style.visibility</p:attrName>
                                        </p:attrNameLst>
                                      </p:cBhvr>
                                      <p:to>
                                        <p:strVal val="hidden"/>
                                      </p:to>
                                    </p:set>
                                  </p:childTnLst>
                                </p:cTn>
                              </p:par>
                            </p:childTnLst>
                          </p:cTn>
                        </p:par>
                        <p:par>
                          <p:cTn id="44" fill="hold">
                            <p:stCondLst>
                              <p:cond delay="9037"/>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5 L -1.69167 0.01297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10584"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80000">
                <p:cTn id="62" fill="hold" display="0">
                  <p:stCondLst>
                    <p:cond delay="indefinite"/>
                  </p:stCondLst>
                  <p:endCondLst>
                    <p:cond evt="onStopAudio" delay="0">
                      <p:tgtEl>
                        <p:sldTgt/>
                      </p:tgtEl>
                    </p:cond>
                  </p:endCondLst>
                </p:cTn>
                <p:tgtEl>
                  <p:spTgt spid="18"/>
                </p:tgtEl>
              </p:cMediaNode>
            </p:audio>
            <p:audio>
              <p:cMediaNode vol="80000">
                <p:cTn id="63" fill="hold" display="0">
                  <p:stCondLst>
                    <p:cond delay="indefinite"/>
                  </p:stCondLst>
                  <p:endCondLst>
                    <p:cond evt="onStopAudio" delay="0">
                      <p:tgtEl>
                        <p:sldTgt/>
                      </p:tgtEl>
                    </p:cond>
                  </p:endCondLst>
                </p:cTn>
                <p:tgtEl>
                  <p:spTgt spid="8"/>
                </p:tgtEl>
              </p:cMediaNode>
            </p:audio>
          </p:childTnLst>
        </p:cTn>
      </p:par>
    </p:tnLst>
    <p:bldLst>
      <p:bldP spid="9" grpId="0" animBg="1"/>
      <p:bldP spid="10" grpId="0" animBg="1"/>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9F3E92-0227-4124-ACDE-3CACE15EE2EA}"/>
              </a:ext>
            </a:extLst>
          </p:cNvPr>
          <p:cNvSpPr txBox="1"/>
          <p:nvPr/>
        </p:nvSpPr>
        <p:spPr>
          <a:xfrm>
            <a:off x="866898" y="498763"/>
            <a:ext cx="8942120" cy="523220"/>
          </a:xfrm>
          <a:prstGeom prst="rect">
            <a:avLst/>
          </a:prstGeom>
          <a:noFill/>
        </p:spPr>
        <p:txBody>
          <a:bodyPr wrap="square" rtlCol="0">
            <a:spAutoFit/>
          </a:bodyPr>
          <a:lstStyle/>
          <a:p>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Cần</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đặt</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dấu</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phẩy</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vào</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vị</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trí</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nào</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trong</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mỗi</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1"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câu</a:t>
            </a:r>
            <a:r>
              <a:rPr lang="en-US"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 name="Picture 2">
            <a:extLst>
              <a:ext uri="{FF2B5EF4-FFF2-40B4-BE49-F238E27FC236}">
                <a16:creationId xmlns:a16="http://schemas.microsoft.com/office/drawing/2014/main" id="{1714428F-99E1-40CE-A283-9CF3C5B0560D}"/>
              </a:ext>
            </a:extLst>
          </p:cNvPr>
          <p:cNvPicPr>
            <a:picLocks noChangeAspect="1"/>
          </p:cNvPicPr>
          <p:nvPr/>
        </p:nvPicPr>
        <p:blipFill>
          <a:blip r:embed="rId4"/>
          <a:stretch>
            <a:fillRect/>
          </a:stretch>
        </p:blipFill>
        <p:spPr>
          <a:xfrm>
            <a:off x="2757797" y="1312966"/>
            <a:ext cx="6438900" cy="1714500"/>
          </a:xfrm>
          <a:prstGeom prst="rect">
            <a:avLst/>
          </a:prstGeom>
        </p:spPr>
      </p:pic>
      <p:sp>
        <p:nvSpPr>
          <p:cNvPr id="4" name="TextBox 3">
            <a:extLst>
              <a:ext uri="{FF2B5EF4-FFF2-40B4-BE49-F238E27FC236}">
                <a16:creationId xmlns:a16="http://schemas.microsoft.com/office/drawing/2014/main" id="{7BB97C25-A9F4-4EAF-9947-50BB4B3B1F1C}"/>
              </a:ext>
            </a:extLst>
          </p:cNvPr>
          <p:cNvSpPr txBox="1"/>
          <p:nvPr/>
        </p:nvSpPr>
        <p:spPr>
          <a:xfrm>
            <a:off x="866899" y="3429000"/>
            <a:ext cx="10450286" cy="1754326"/>
          </a:xfrm>
          <a:prstGeom prst="rect">
            <a:avLst/>
          </a:prstGeom>
          <a:noFill/>
        </p:spPr>
        <p:txBody>
          <a:bodyPr wrap="square" rtlCol="0">
            <a:spAutoFit/>
          </a:bodyPr>
          <a:lstStyle/>
          <a:p>
            <a:pPr algn="l"/>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 Em thích đồ chơi ô tô, máy bay</a:t>
            </a:r>
          </a:p>
          <a:p>
            <a:pPr algn="l"/>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b) Bố dạy em làm đèn ông sao</a:t>
            </a:r>
            <a:r>
              <a:rPr lang="vi-VN" sz="36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diều giấy</a:t>
            </a:r>
          </a:p>
          <a:p>
            <a:pPr algn="l"/>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 Các bạn đá bóng</a:t>
            </a:r>
            <a:r>
              <a:rPr lang="vi-VN" sz="36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đá cầu</a:t>
            </a:r>
            <a:r>
              <a:rPr lang="vi-VN" sz="36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r>
              <a:rPr lang="vi-VN" sz="36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nhảy dây trên sân trường</a:t>
            </a:r>
          </a:p>
        </p:txBody>
      </p:sp>
      <p:pic>
        <p:nvPicPr>
          <p:cNvPr id="5" name="Content Placeholder 20" descr="logo">
            <a:extLst>
              <a:ext uri="{FF2B5EF4-FFF2-40B4-BE49-F238E27FC236}">
                <a16:creationId xmlns:a16="http://schemas.microsoft.com/office/drawing/2014/main" id="{51C3AFAF-0E7D-4DB3-B740-F2171F270504}"/>
              </a:ext>
            </a:extLst>
          </p:cNvPr>
          <p:cNvPicPr>
            <a:picLocks noChangeAspect="1"/>
          </p:cNvPicPr>
          <p:nvPr/>
        </p:nvPicPr>
        <p:blipFill>
          <a:blip r:embed="rId5"/>
          <a:stretch>
            <a:fillRect/>
          </a:stretch>
        </p:blipFill>
        <p:spPr>
          <a:xfrm>
            <a:off x="10391626" y="-38775"/>
            <a:ext cx="1564640" cy="1598295"/>
          </a:xfrm>
          <a:prstGeom prst="rect">
            <a:avLst/>
          </a:prstGeom>
        </p:spPr>
      </p:pic>
    </p:spTree>
    <p:extLst>
      <p:ext uri="{BB962C8B-B14F-4D97-AF65-F5344CB8AC3E}">
        <p14:creationId xmlns:p14="http://schemas.microsoft.com/office/powerpoint/2010/main" val="2585086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5B1592-40D3-4F68-B8C0-7B2396E5707A}"/>
              </a:ext>
            </a:extLst>
          </p:cNvPr>
          <p:cNvSpPr txBox="1"/>
          <p:nvPr/>
        </p:nvSpPr>
        <p:spPr>
          <a:xfrm>
            <a:off x="866898" y="498763"/>
            <a:ext cx="8942120" cy="523220"/>
          </a:xfrm>
          <a:prstGeom prst="rect">
            <a:avLst/>
          </a:prstGeom>
          <a:noFill/>
        </p:spPr>
        <p:txBody>
          <a:bodyPr wrap="square" rtlCol="0">
            <a:spAutoFit/>
          </a:bodyPr>
          <a:lstStyle/>
          <a:p>
            <a:pPr lvl="0"/>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3.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Cần</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đặt</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dấu</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phẩy</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vào</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vị</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trí</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nào</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trong</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câu</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in </a:t>
            </a:r>
            <a:r>
              <a:rPr lang="en-US" sz="2800" b="1"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nghiêng</a:t>
            </a:r>
            <a:r>
              <a:rPr lang="en-US" sz="2800" b="1"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endParaRPr kumimoji="0" lang="en-US" sz="28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 name="Content Placeholder 20" descr="logo">
            <a:extLst>
              <a:ext uri="{FF2B5EF4-FFF2-40B4-BE49-F238E27FC236}">
                <a16:creationId xmlns:a16="http://schemas.microsoft.com/office/drawing/2014/main" id="{CEC3A346-2161-451F-AF5D-6EAC39AE4188}"/>
              </a:ext>
            </a:extLst>
          </p:cNvPr>
          <p:cNvPicPr>
            <a:picLocks noChangeAspect="1"/>
          </p:cNvPicPr>
          <p:nvPr/>
        </p:nvPicPr>
        <p:blipFill>
          <a:blip r:embed="rId3"/>
          <a:stretch>
            <a:fillRect/>
          </a:stretch>
        </p:blipFill>
        <p:spPr>
          <a:xfrm>
            <a:off x="10391626" y="-38775"/>
            <a:ext cx="1564640" cy="1598295"/>
          </a:xfrm>
          <a:prstGeom prst="rect">
            <a:avLst/>
          </a:prstGeom>
        </p:spPr>
      </p:pic>
      <p:pic>
        <p:nvPicPr>
          <p:cNvPr id="4" name="Picture 3">
            <a:extLst>
              <a:ext uri="{FF2B5EF4-FFF2-40B4-BE49-F238E27FC236}">
                <a16:creationId xmlns:a16="http://schemas.microsoft.com/office/drawing/2014/main" id="{2968AE5D-9841-4A09-8F69-4875D4664055}"/>
              </a:ext>
            </a:extLst>
          </p:cNvPr>
          <p:cNvPicPr>
            <a:picLocks noChangeAspect="1"/>
          </p:cNvPicPr>
          <p:nvPr/>
        </p:nvPicPr>
        <p:blipFill>
          <a:blip r:embed="rId4"/>
          <a:stretch>
            <a:fillRect/>
          </a:stretch>
        </p:blipFill>
        <p:spPr>
          <a:xfrm>
            <a:off x="1943100" y="1717407"/>
            <a:ext cx="8305800" cy="1190625"/>
          </a:xfrm>
          <a:prstGeom prst="rect">
            <a:avLst/>
          </a:prstGeom>
        </p:spPr>
      </p:pic>
      <p:sp>
        <p:nvSpPr>
          <p:cNvPr id="5" name="TextBox 4">
            <a:extLst>
              <a:ext uri="{FF2B5EF4-FFF2-40B4-BE49-F238E27FC236}">
                <a16:creationId xmlns:a16="http://schemas.microsoft.com/office/drawing/2014/main" id="{28B86FCF-A59C-49FA-B6F6-F477B07FB418}"/>
              </a:ext>
            </a:extLst>
          </p:cNvPr>
          <p:cNvSpPr txBox="1"/>
          <p:nvPr/>
        </p:nvSpPr>
        <p:spPr>
          <a:xfrm>
            <a:off x="2030679" y="3688359"/>
            <a:ext cx="8942120" cy="1200329"/>
          </a:xfrm>
          <a:prstGeom prst="rect">
            <a:avLst/>
          </a:prstGeom>
          <a:noFill/>
        </p:spPr>
        <p:txBody>
          <a:bodyPr wrap="square" rtlCol="0">
            <a:spAutoFit/>
          </a:bodyPr>
          <a:lstStyle/>
          <a:p>
            <a:pPr lvl="0"/>
            <a:r>
              <a:rPr lang="en-US" sz="3600" dirty="0">
                <a:latin typeface="Arial-Rounded" panose="020B0500000000000000" pitchFamily="34" charset="0"/>
                <a:ea typeface="Arial-Rounded" panose="020B0500000000000000" pitchFamily="34" charset="0"/>
                <a:cs typeface="Arial-Rounded" panose="020B0500000000000000" pitchFamily="34" charset="0"/>
              </a:rPr>
              <a:t>C</a:t>
            </a:r>
            <a:r>
              <a:rPr lang="vi-VN" sz="3600" dirty="0">
                <a:latin typeface="Arial-Rounded" panose="020B0500000000000000" pitchFamily="34" charset="0"/>
                <a:ea typeface="Arial-Rounded" panose="020B0500000000000000" pitchFamily="34" charset="0"/>
                <a:cs typeface="Arial-Rounded" panose="020B0500000000000000" pitchFamily="34" charset="0"/>
              </a:rPr>
              <a:t>hi nhận được bao nhiêu là quà: búp bê, hộp đựng bút, đồng hồ báo thức và chiếc nơ hồng</a:t>
            </a:r>
            <a:r>
              <a:rPr lang="en-US" sz="3600" dirty="0">
                <a:latin typeface="Arial-Rounded" panose="020B0500000000000000" pitchFamily="34" charset="0"/>
                <a:ea typeface="Arial-Rounded" panose="020B0500000000000000" pitchFamily="34" charset="0"/>
                <a:cs typeface="Arial-Rounded" panose="020B0500000000000000" pitchFamily="34" charset="0"/>
              </a:rPr>
              <a:t>.</a:t>
            </a:r>
            <a:endParaRPr kumimoji="0" lang="en-US"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52781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Luyện</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đoạn</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32309530"/>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75DE17-A914-443D-86F5-DDAAAFA85F39}"/>
              </a:ext>
            </a:extLst>
          </p:cNvPr>
          <p:cNvSpPr txBox="1"/>
          <p:nvPr/>
        </p:nvSpPr>
        <p:spPr>
          <a:xfrm>
            <a:off x="2517569" y="1650670"/>
            <a:ext cx="7125195" cy="1200329"/>
          </a:xfrm>
          <a:prstGeom prst="rect">
            <a:avLst/>
          </a:prstGeom>
          <a:noFill/>
        </p:spPr>
        <p:txBody>
          <a:bodyPr wrap="square" rtlCol="0">
            <a:spAutoFit/>
          </a:bodyPr>
          <a:lstStyle/>
          <a:p>
            <a:pPr algn="ctr"/>
            <a:r>
              <a:rPr lang="vi-VN" sz="36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1. Kể tên những đồ chơi của em. Em thích đồ chơi nào nhất? Vì sao?</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14246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0D5FA5-A0C9-4CCE-ACA2-E2F5E02C7A87}"/>
              </a:ext>
            </a:extLst>
          </p:cNvPr>
          <p:cNvSpPr txBox="1"/>
          <p:nvPr/>
        </p:nvSpPr>
        <p:spPr>
          <a:xfrm>
            <a:off x="1603166" y="0"/>
            <a:ext cx="8775865" cy="584775"/>
          </a:xfrm>
          <a:prstGeom prst="rect">
            <a:avLst/>
          </a:prstGeom>
          <a:noFill/>
        </p:spPr>
        <p:txBody>
          <a:bodyPr wrap="square" rtlCol="0">
            <a:spAutoFit/>
          </a:bodyPr>
          <a:lstStyle/>
          <a:p>
            <a:pPr algn="just"/>
            <a:r>
              <a:rPr lang="vi-VN" sz="32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 Viết 3 - 4 câu tả một đồ chơi của em</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Rectangle 2">
            <a:extLst>
              <a:ext uri="{FF2B5EF4-FFF2-40B4-BE49-F238E27FC236}">
                <a16:creationId xmlns:a16="http://schemas.microsoft.com/office/drawing/2014/main" id="{28E84E7E-4B8D-42AC-A3B9-B64F68E24C15}"/>
              </a:ext>
            </a:extLst>
          </p:cNvPr>
          <p:cNvSpPr/>
          <p:nvPr/>
        </p:nvSpPr>
        <p:spPr>
          <a:xfrm>
            <a:off x="1323849" y="4493684"/>
            <a:ext cx="9334500" cy="190325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vi-VN"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 rất thích đồ chơi gấu bông của em. Đó là món quà mẹ mua cho em nhân dịp sinh nhật. Chú gấu bông được làm từ lông mịn, có màu trắng tinh rất xinh xắn. Gấu bông to bằng người em, em có thể dùng ôm khi đi ngủ. Với em, gấu bông như một người bạn đồng hành và chơi đùa cùng với em. Em rất yêu quý món đồ chơi này và sẽ giữ gìn nó thật cẩn thận</a:t>
            </a:r>
            <a:r>
              <a:rPr lang="en-US" sz="24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a:extLst>
              <a:ext uri="{FF2B5EF4-FFF2-40B4-BE49-F238E27FC236}">
                <a16:creationId xmlns:a16="http://schemas.microsoft.com/office/drawing/2014/main" id="{B620FDAA-EC91-4D30-94BC-C15B19C9CD1B}"/>
              </a:ext>
            </a:extLst>
          </p:cNvPr>
          <p:cNvPicPr>
            <a:picLocks noChangeAspect="1"/>
          </p:cNvPicPr>
          <p:nvPr/>
        </p:nvPicPr>
        <p:blipFill>
          <a:blip r:embed="rId2"/>
          <a:stretch>
            <a:fillRect/>
          </a:stretch>
        </p:blipFill>
        <p:spPr>
          <a:xfrm>
            <a:off x="1323848" y="567281"/>
            <a:ext cx="9334500" cy="3362325"/>
          </a:xfrm>
          <a:prstGeom prst="rect">
            <a:avLst/>
          </a:prstGeom>
        </p:spPr>
      </p:pic>
      <p:pic>
        <p:nvPicPr>
          <p:cNvPr id="5" name="Content Placeholder 20" descr="logo">
            <a:extLst>
              <a:ext uri="{FF2B5EF4-FFF2-40B4-BE49-F238E27FC236}">
                <a16:creationId xmlns:a16="http://schemas.microsoft.com/office/drawing/2014/main" id="{48E63207-27ED-47C6-8449-3C6A787708BC}"/>
              </a:ext>
            </a:extLst>
          </p:cNvPr>
          <p:cNvPicPr>
            <a:picLocks noChangeAspect="1"/>
          </p:cNvPicPr>
          <p:nvPr/>
        </p:nvPicPr>
        <p:blipFill>
          <a:blip r:embed="rId3"/>
          <a:stretch>
            <a:fillRect/>
          </a:stretch>
        </p:blipFill>
        <p:spPr>
          <a:xfrm>
            <a:off x="10391626" y="-38775"/>
            <a:ext cx="1564640" cy="1598295"/>
          </a:xfrm>
          <a:prstGeom prst="rect">
            <a:avLst/>
          </a:prstGeom>
        </p:spPr>
      </p:pic>
    </p:spTree>
    <p:extLst>
      <p:ext uri="{BB962C8B-B14F-4D97-AF65-F5344CB8AC3E}">
        <p14:creationId xmlns:p14="http://schemas.microsoft.com/office/powerpoint/2010/main" val="2894927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091058" y="1412875"/>
            <a:ext cx="3610099"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2628"/>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 5</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3585790843"/>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Đọc</a:t>
            </a:r>
            <a:r>
              <a:rPr lang="en-US" sz="6000" b="1" dirty="0">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 </a:t>
            </a: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mở</a:t>
            </a:r>
            <a:r>
              <a:rPr lang="en-US" sz="6000" b="1" dirty="0">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 </a:t>
            </a: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rộng</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74517735"/>
      </p:ext>
    </p:extLst>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5000" b="-1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CC212-4BDA-4692-B8D7-40BD9FD66315}"/>
              </a:ext>
            </a:extLst>
          </p:cNvPr>
          <p:cNvSpPr txBox="1"/>
          <p:nvPr/>
        </p:nvSpPr>
        <p:spPr>
          <a:xfrm>
            <a:off x="748145" y="368135"/>
            <a:ext cx="9595263" cy="1077218"/>
          </a:xfrm>
          <a:prstGeom prst="rect">
            <a:avLst/>
          </a:prstGeom>
          <a:noFill/>
        </p:spPr>
        <p:txBody>
          <a:bodyPr wrap="square"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1. </a:t>
            </a:r>
            <a:r>
              <a:rPr lang="en-US" sz="3200" dirty="0" err="1">
                <a:latin typeface="Arial-Rounded" panose="020B0500000000000000" pitchFamily="34" charset="0"/>
                <a:ea typeface="Arial-Rounded" panose="020B0500000000000000" pitchFamily="34" charset="0"/>
                <a:cs typeface="Arial-Rounded" panose="020B0500000000000000" pitchFamily="34" charset="0"/>
              </a:rPr>
              <a:t>Tìm</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bài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thơ</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bài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đồng</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dao</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về</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trò</a:t>
            </a:r>
            <a:r>
              <a:rPr lang="en-US" sz="3200"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latin typeface="Arial-Rounded" panose="020B0500000000000000" pitchFamily="34" charset="0"/>
                <a:ea typeface="Arial-Rounded" panose="020B0500000000000000" pitchFamily="34" charset="0"/>
                <a:cs typeface="Arial-Rounded" panose="020B0500000000000000" pitchFamily="34" charset="0"/>
              </a:rPr>
              <a:t>chơi</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 name="Picture 2">
            <a:extLst>
              <a:ext uri="{FF2B5EF4-FFF2-40B4-BE49-F238E27FC236}">
                <a16:creationId xmlns:a16="http://schemas.microsoft.com/office/drawing/2014/main" id="{BE5D7445-5A20-4190-B54D-B2D1C6F92290}"/>
              </a:ext>
            </a:extLst>
          </p:cNvPr>
          <p:cNvPicPr>
            <a:picLocks noChangeAspect="1"/>
          </p:cNvPicPr>
          <p:nvPr/>
        </p:nvPicPr>
        <p:blipFill>
          <a:blip r:embed="rId4"/>
          <a:stretch>
            <a:fillRect/>
          </a:stretch>
        </p:blipFill>
        <p:spPr>
          <a:xfrm>
            <a:off x="1092530" y="1864427"/>
            <a:ext cx="4215740" cy="4773880"/>
          </a:xfrm>
          <a:prstGeom prst="rect">
            <a:avLst/>
          </a:prstGeom>
        </p:spPr>
      </p:pic>
      <p:pic>
        <p:nvPicPr>
          <p:cNvPr id="4" name="Picture 3">
            <a:extLst>
              <a:ext uri="{FF2B5EF4-FFF2-40B4-BE49-F238E27FC236}">
                <a16:creationId xmlns:a16="http://schemas.microsoft.com/office/drawing/2014/main" id="{A5823633-4568-467A-98C9-8FDE78625EE6}"/>
              </a:ext>
            </a:extLst>
          </p:cNvPr>
          <p:cNvPicPr>
            <a:picLocks noChangeAspect="1"/>
          </p:cNvPicPr>
          <p:nvPr/>
        </p:nvPicPr>
        <p:blipFill>
          <a:blip r:embed="rId5"/>
          <a:stretch>
            <a:fillRect/>
          </a:stretch>
        </p:blipFill>
        <p:spPr>
          <a:xfrm>
            <a:off x="5956031" y="1864427"/>
            <a:ext cx="3864863" cy="4759036"/>
          </a:xfrm>
          <a:prstGeom prst="rect">
            <a:avLst/>
          </a:prstGeom>
        </p:spPr>
      </p:pic>
      <p:pic>
        <p:nvPicPr>
          <p:cNvPr id="5" name="Content Placeholder 20" descr="logo">
            <a:extLst>
              <a:ext uri="{FF2B5EF4-FFF2-40B4-BE49-F238E27FC236}">
                <a16:creationId xmlns:a16="http://schemas.microsoft.com/office/drawing/2014/main" id="{A173FACA-4591-4D1A-BE8D-8CB1579C7BFC}"/>
              </a:ext>
            </a:extLst>
          </p:cNvPr>
          <p:cNvPicPr>
            <a:picLocks noChangeAspect="1"/>
          </p:cNvPicPr>
          <p:nvPr/>
        </p:nvPicPr>
        <p:blipFill>
          <a:blip r:embed="rId6"/>
          <a:stretch>
            <a:fillRect/>
          </a:stretch>
        </p:blipFill>
        <p:spPr>
          <a:xfrm>
            <a:off x="10391626" y="-38775"/>
            <a:ext cx="1564640" cy="1598295"/>
          </a:xfrm>
          <a:prstGeom prst="rect">
            <a:avLst/>
          </a:prstGeom>
        </p:spPr>
      </p:pic>
    </p:spTree>
    <p:extLst>
      <p:ext uri="{BB962C8B-B14F-4D97-AF65-F5344CB8AC3E}">
        <p14:creationId xmlns:p14="http://schemas.microsoft.com/office/powerpoint/2010/main" val="160498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C78DD9-E54A-4935-B35B-9F692A889152}"/>
              </a:ext>
            </a:extLst>
          </p:cNvPr>
          <p:cNvPicPr>
            <a:picLocks noChangeAspect="1"/>
          </p:cNvPicPr>
          <p:nvPr/>
        </p:nvPicPr>
        <p:blipFill>
          <a:blip r:embed="rId3"/>
          <a:stretch>
            <a:fillRect/>
          </a:stretch>
        </p:blipFill>
        <p:spPr>
          <a:xfrm>
            <a:off x="2014043" y="752907"/>
            <a:ext cx="8543925" cy="5019675"/>
          </a:xfrm>
          <a:prstGeom prst="rect">
            <a:avLst/>
          </a:prstGeom>
        </p:spPr>
      </p:pic>
      <p:pic>
        <p:nvPicPr>
          <p:cNvPr id="4" name="Content Placeholder 20" descr="logo">
            <a:extLst>
              <a:ext uri="{FF2B5EF4-FFF2-40B4-BE49-F238E27FC236}">
                <a16:creationId xmlns:a16="http://schemas.microsoft.com/office/drawing/2014/main" id="{2F67D902-5171-4919-97DC-190AE12AFD5B}"/>
              </a:ext>
            </a:extLst>
          </p:cNvPr>
          <p:cNvPicPr>
            <a:picLocks noChangeAspect="1"/>
          </p:cNvPicPr>
          <p:nvPr/>
        </p:nvPicPr>
        <p:blipFill>
          <a:blip r:embed="rId4"/>
          <a:stretch>
            <a:fillRect/>
          </a:stretch>
        </p:blipFill>
        <p:spPr>
          <a:xfrm>
            <a:off x="10627360" y="5259705"/>
            <a:ext cx="1564640" cy="1598295"/>
          </a:xfrm>
          <a:prstGeom prst="rect">
            <a:avLst/>
          </a:prstGeom>
        </p:spPr>
      </p:pic>
    </p:spTree>
    <p:extLst>
      <p:ext uri="{BB962C8B-B14F-4D97-AF65-F5344CB8AC3E}">
        <p14:creationId xmlns:p14="http://schemas.microsoft.com/office/powerpoint/2010/main" val="3849050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949" y="-126077"/>
            <a:ext cx="3143250" cy="2381250"/>
          </a:xfrm>
          <a:prstGeom prst="ellipse">
            <a:avLst/>
          </a:prstGeom>
          <a:ln>
            <a:noFill/>
          </a:ln>
          <a:effectLst>
            <a:softEdge rad="112500"/>
          </a:effectLst>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459" b="100000" l="0" r="100000"/>
                    </a14:imgEffect>
                  </a14:imgLayer>
                </a14:imgProps>
              </a:ext>
              <a:ext uri="{28A0092B-C50C-407E-A947-70E740481C1C}">
                <a14:useLocalDpi xmlns:a14="http://schemas.microsoft.com/office/drawing/2010/main" val="0"/>
              </a:ext>
            </a:extLst>
          </a:blip>
          <a:stretch>
            <a:fillRect/>
          </a:stretch>
        </p:blipFill>
        <p:spPr>
          <a:xfrm>
            <a:off x="5562600" y="1447800"/>
            <a:ext cx="4648200" cy="2076450"/>
          </a:xfrm>
          <a:prstGeom prst="rect">
            <a:avLst/>
          </a:prstGeom>
        </p:spPr>
      </p:pic>
      <p:pic>
        <p:nvPicPr>
          <p:cNvPr id="9" name="Picture 8"/>
          <p:cNvPicPr>
            <a:picLocks noChangeAspect="1"/>
          </p:cNvPicPr>
          <p:nvPr/>
        </p:nvPicPr>
        <p:blipFill rotWithShape="1">
          <a:blip r:embed="rId6">
            <a:extLst>
              <a:ext uri="{BEBA8EAE-BF5A-486C-A8C5-ECC9F3942E4B}">
                <a14:imgProps xmlns:a14="http://schemas.microsoft.com/office/drawing/2010/main">
                  <a14:imgLayer r:embed="rId7">
                    <a14:imgEffect>
                      <a14:backgroundRemoval t="0" b="93917" l="3750" r="98667">
                        <a14:foregroundMark x1="44333" y1="17167" x2="45167" y2="20583"/>
                        <a14:foregroundMark x1="50167" y1="19167" x2="49833" y2="22250"/>
                        <a14:foregroundMark x1="39917" y1="30917" x2="40083" y2="34750"/>
                        <a14:foregroundMark x1="42750" y1="36583" x2="45333" y2="36583"/>
                        <a14:foregroundMark x1="49583" y1="40000" x2="48583" y2="42667"/>
                        <a14:foregroundMark x1="43500" y1="24667" x2="47167" y2="23000"/>
                        <a14:foregroundMark x1="61333" y1="19417" x2="62500" y2="23000"/>
                        <a14:foregroundMark x1="69000" y1="17583" x2="66750" y2="21833"/>
                        <a14:foregroundMark x1="72667" y1="21417" x2="71000" y2="25083"/>
                        <a14:foregroundMark x1="65167" y1="24250" x2="68000" y2="26250"/>
                        <a14:foregroundMark x1="72417" y1="27667" x2="74417" y2="27667"/>
                        <a14:foregroundMark x1="84167" y1="40167" x2="82083" y2="44667"/>
                        <a14:foregroundMark x1="82083" y1="47667" x2="85333" y2="48250"/>
                        <a14:foregroundMark x1="75833" y1="46250" x2="77250" y2="48500"/>
                        <a14:foregroundMark x1="65333" y1="60000" x2="68417" y2="61000"/>
                        <a14:foregroundMark x1="20500" y1="32333" x2="21083" y2="35750"/>
                        <a14:foregroundMark x1="10833" y1="34167" x2="16500" y2="34917"/>
                        <a14:foregroundMark x1="16833" y1="38583" x2="18250" y2="42250"/>
                        <a14:foregroundMark x1="18500" y1="46833" x2="21333" y2="45833"/>
                        <a14:foregroundMark x1="29000" y1="55167" x2="30000" y2="52917"/>
                        <a14:foregroundMark x1="25167" y1="62833" x2="27750" y2="66250"/>
                        <a14:foregroundMark x1="35833" y1="76000" x2="38250" y2="76000"/>
                        <a14:foregroundMark x1="38083" y1="83417" x2="36083" y2="87250"/>
                        <a14:foregroundMark x1="21750" y1="88500" x2="26000" y2="88500"/>
                        <a14:foregroundMark x1="11833" y1="83667" x2="12250" y2="86667"/>
                        <a14:foregroundMark x1="43750" y1="89500" x2="46750" y2="90500"/>
                        <a14:foregroundMark x1="70583" y1="79833" x2="70000" y2="83833"/>
                        <a14:foregroundMark x1="73250" y1="86667" x2="70833" y2="88083"/>
                        <a14:foregroundMark x1="78083" y1="76000" x2="81333" y2="77333"/>
                        <a14:foregroundMark x1="72833" y1="68250" x2="75250" y2="71333"/>
                        <a14:foregroundMark x1="81500" y1="88667" x2="83333" y2="92500"/>
                      </a14:backgroundRemoval>
                    </a14:imgEffect>
                  </a14:imgLayer>
                </a14:imgProps>
              </a:ext>
              <a:ext uri="{28A0092B-C50C-407E-A947-70E740481C1C}">
                <a14:useLocalDpi xmlns:a14="http://schemas.microsoft.com/office/drawing/2010/main" val="0"/>
              </a:ext>
            </a:extLst>
          </a:blip>
          <a:srcRect l="8824" t="15000" r="13235" b="5000"/>
          <a:stretch/>
        </p:blipFill>
        <p:spPr>
          <a:xfrm>
            <a:off x="7886700" y="34636"/>
            <a:ext cx="4038600" cy="3657600"/>
          </a:xfrm>
          <a:prstGeom prst="rect">
            <a:avLst/>
          </a:prstGeom>
        </p:spPr>
      </p:pic>
      <p:pic>
        <p:nvPicPr>
          <p:cNvPr id="10" name="Picture 9"/>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692" b="99769" l="10000" r="95769"/>
                    </a14:imgEffect>
                  </a14:imgLayer>
                </a14:imgProps>
              </a:ext>
              <a:ext uri="{28A0092B-C50C-407E-A947-70E740481C1C}">
                <a14:useLocalDpi xmlns:a14="http://schemas.microsoft.com/office/drawing/2010/main" val="0"/>
              </a:ext>
            </a:extLst>
          </a:blip>
          <a:srcRect l="7936" r="4762"/>
          <a:stretch/>
        </p:blipFill>
        <p:spPr>
          <a:xfrm>
            <a:off x="0" y="457200"/>
            <a:ext cx="2625436" cy="2367395"/>
          </a:xfrm>
          <a:prstGeom prst="rect">
            <a:avLst/>
          </a:prstGeom>
        </p:spPr>
      </p:pic>
      <p:pic>
        <p:nvPicPr>
          <p:cNvPr id="11" name="Picture 10"/>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658250" y="2772301"/>
            <a:ext cx="1048683" cy="812738"/>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511" y="2209800"/>
            <a:ext cx="1039920" cy="914400"/>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2758" y="2180359"/>
            <a:ext cx="1039920" cy="1248641"/>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40761" y="2115469"/>
            <a:ext cx="1039920" cy="1008731"/>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50199" y="2313474"/>
            <a:ext cx="1257300" cy="1825336"/>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59272" y="2646730"/>
            <a:ext cx="1137329" cy="915213"/>
          </a:xfrm>
          <a:prstGeom prst="rect">
            <a:avLst/>
          </a:prstGeom>
        </p:spPr>
      </p:pic>
      <p:pic>
        <p:nvPicPr>
          <p:cNvPr id="17" name="Picture 16"/>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648199" y="4458566"/>
            <a:ext cx="1753077" cy="1219200"/>
          </a:xfrm>
          <a:prstGeom prst="rect">
            <a:avLst/>
          </a:prstGeom>
        </p:spPr>
      </p:pic>
      <p:pic>
        <p:nvPicPr>
          <p:cNvPr id="18" name="Picture 17"/>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05400" y="4492161"/>
            <a:ext cx="1753077" cy="1219200"/>
          </a:xfrm>
          <a:prstGeom prst="rect">
            <a:avLst/>
          </a:prstGeom>
        </p:spPr>
      </p:pic>
      <p:pic>
        <p:nvPicPr>
          <p:cNvPr id="19" name="Picture 18"/>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0" r="32889"/>
                    </a14:imgEffect>
                  </a14:imgLayer>
                </a14:imgProps>
              </a:ext>
              <a:ext uri="{28A0092B-C50C-407E-A947-70E740481C1C}">
                <a14:useLocalDpi xmlns:a14="http://schemas.microsoft.com/office/drawing/2010/main" val="0"/>
              </a:ext>
            </a:extLst>
          </a:blip>
          <a:srcRect l="1852" t="35185" r="63490" b="31482"/>
          <a:stretch/>
        </p:blipFill>
        <p:spPr>
          <a:xfrm>
            <a:off x="7769814" y="4881631"/>
            <a:ext cx="1426110" cy="1371600"/>
          </a:xfrm>
          <a:prstGeom prst="rect">
            <a:avLst/>
          </a:prstGeom>
        </p:spPr>
      </p:pic>
      <p:pic>
        <p:nvPicPr>
          <p:cNvPr id="20" name="Picture 19"/>
          <p:cNvPicPr>
            <a:picLocks noChangeAspect="1"/>
          </p:cNvPicPr>
          <p:nvPr/>
        </p:nvPicPr>
        <p:blipFill rotWithShape="1">
          <a:blip r:embed="rId18">
            <a:extLst>
              <a:ext uri="{BEBA8EAE-BF5A-486C-A8C5-ECC9F3942E4B}">
                <a14:imgProps xmlns:a14="http://schemas.microsoft.com/office/drawing/2010/main">
                  <a14:imgLayer r:embed="rId17">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p:blipFill>
        <p:spPr>
          <a:xfrm>
            <a:off x="11049000" y="4728834"/>
            <a:ext cx="1295400" cy="1447801"/>
          </a:xfrm>
          <a:prstGeom prst="rect">
            <a:avLst/>
          </a:prstGeom>
        </p:spPr>
      </p:pic>
      <p:pic>
        <p:nvPicPr>
          <p:cNvPr id="21" name="Picture 20"/>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4018" y="3524250"/>
            <a:ext cx="2438400" cy="2438400"/>
          </a:xfrm>
          <a:prstGeom prst="rect">
            <a:avLst/>
          </a:prstGeom>
        </p:spPr>
      </p:pic>
      <p:pic>
        <p:nvPicPr>
          <p:cNvPr id="22" name="Picture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305550" y="29350"/>
            <a:ext cx="1581150" cy="1554718"/>
          </a:xfrm>
          <a:prstGeom prst="ellipse">
            <a:avLst/>
          </a:prstGeom>
          <a:ln>
            <a:noFill/>
          </a:ln>
          <a:effectLst>
            <a:softEdge rad="112500"/>
          </a:effectLst>
        </p:spPr>
      </p:pic>
      <p:pic>
        <p:nvPicPr>
          <p:cNvPr id="23" name="Picture 22"/>
          <p:cNvPicPr>
            <a:picLocks noChangeAspect="1"/>
          </p:cNvPicPr>
          <p:nvPr/>
        </p:nvPicPr>
        <p:blipFill>
          <a:blip r:embed="rId20" cstate="print">
            <a:extLst>
              <a:ext uri="{BEBA8EAE-BF5A-486C-A8C5-ECC9F3942E4B}">
                <a14:imgProps xmlns:a14="http://schemas.microsoft.com/office/drawing/2010/main">
                  <a14:imgLayer r:embed="rId21">
                    <a14:imgEffect>
                      <a14:backgroundRemoval t="5692" b="96000" l="9963" r="89851">
                        <a14:foregroundMark x1="35196" y1="28154" x2="39385" y2="29231"/>
                        <a14:foregroundMark x1="55121" y1="30615" x2="58845" y2="32692"/>
                        <a14:foregroundMark x1="69088" y1="20077" x2="69088" y2="23923"/>
                        <a14:foregroundMark x1="35196" y1="13462" x2="35196" y2="17308"/>
                      </a14:backgroundRemoval>
                    </a14:imgEffect>
                  </a14:imgLayer>
                </a14:imgProps>
              </a:ext>
              <a:ext uri="{28A0092B-C50C-407E-A947-70E740481C1C}">
                <a14:useLocalDpi xmlns:a14="http://schemas.microsoft.com/office/drawing/2010/main" val="0"/>
              </a:ext>
            </a:extLst>
          </a:blip>
          <a:stretch>
            <a:fillRect/>
          </a:stretch>
        </p:blipFill>
        <p:spPr>
          <a:xfrm>
            <a:off x="8691511" y="3858491"/>
            <a:ext cx="2357489" cy="2419350"/>
          </a:xfrm>
          <a:prstGeom prst="rect">
            <a:avLst/>
          </a:prstGeom>
        </p:spPr>
      </p:pic>
      <p:pic>
        <p:nvPicPr>
          <p:cNvPr id="24" name="Picture 23"/>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10000" b="90000" l="0" r="90000">
                        <a14:foregroundMark x1="39538" y1="17248" x2="37769" y2="28899"/>
                      </a14:backgroundRemoval>
                    </a14:imgEffect>
                  </a14:imgLayer>
                </a14:imgProps>
              </a:ext>
              <a:ext uri="{28A0092B-C50C-407E-A947-70E740481C1C}">
                <a14:useLocalDpi xmlns:a14="http://schemas.microsoft.com/office/drawing/2010/main" val="0"/>
              </a:ext>
            </a:extLst>
          </a:blip>
          <a:srcRect l="2879" t="11468" r="52891" b="10549"/>
          <a:stretch/>
        </p:blipFill>
        <p:spPr>
          <a:xfrm>
            <a:off x="1677769" y="4409208"/>
            <a:ext cx="1398310" cy="1551709"/>
          </a:xfrm>
          <a:prstGeom prst="rect">
            <a:avLst/>
          </a:prstGeom>
        </p:spPr>
      </p:pic>
      <p:pic>
        <p:nvPicPr>
          <p:cNvPr id="25" name="Picture 24"/>
          <p:cNvPicPr>
            <a:picLocks noChangeAspect="1"/>
          </p:cNvPicPr>
          <p:nvPr/>
        </p:nvPicPr>
        <p:blipFill rotWithShape="1">
          <a:blip r:embed="rId24" cstate="print">
            <a:extLst>
              <a:ext uri="{BEBA8EAE-BF5A-486C-A8C5-ECC9F3942E4B}">
                <a14:imgProps xmlns:a14="http://schemas.microsoft.com/office/drawing/2010/main">
                  <a14:imgLayer r:embed="rId25">
                    <a14:imgEffect>
                      <a14:backgroundRemoval t="0" b="100000" l="10000" r="98231">
                        <a14:foregroundMark x1="78692" y1="13119" x2="66462" y2="61009"/>
                      </a14:backgroundRemoval>
                    </a14:imgEffect>
                  </a14:imgLayer>
                </a14:imgProps>
              </a:ext>
              <a:ext uri="{28A0092B-C50C-407E-A947-70E740481C1C}">
                <a14:useLocalDpi xmlns:a14="http://schemas.microsoft.com/office/drawing/2010/main" val="0"/>
              </a:ext>
            </a:extLst>
          </a:blip>
          <a:srcRect l="53845" t="8716" r="5770" b="2294"/>
          <a:stretch/>
        </p:blipFill>
        <p:spPr>
          <a:xfrm>
            <a:off x="3829413" y="4458566"/>
            <a:ext cx="1228718" cy="1645902"/>
          </a:xfrm>
          <a:prstGeom prst="rect">
            <a:avLst/>
          </a:prstGeom>
        </p:spPr>
      </p:pic>
      <p:pic>
        <p:nvPicPr>
          <p:cNvPr id="26" name="Picture 25"/>
          <p:cNvPicPr>
            <a:picLocks noChangeAspect="1"/>
          </p:cNvPicPr>
          <p:nvPr/>
        </p:nvPicPr>
        <p:blipFill>
          <a:blip r:embed="rId26">
            <a:extLst>
              <a:ext uri="{BEBA8EAE-BF5A-486C-A8C5-ECC9F3942E4B}">
                <a14:imgProps xmlns:a14="http://schemas.microsoft.com/office/drawing/2010/main">
                  <a14:imgLayer r:embed="rId27">
                    <a14:imgEffect>
                      <a14:backgroundRemoval t="400" b="99600" l="9664" r="89916"/>
                    </a14:imgEffect>
                  </a14:imgLayer>
                </a14:imgProps>
              </a:ext>
              <a:ext uri="{28A0092B-C50C-407E-A947-70E740481C1C}">
                <a14:useLocalDpi xmlns:a14="http://schemas.microsoft.com/office/drawing/2010/main" val="0"/>
              </a:ext>
            </a:extLst>
          </a:blip>
          <a:stretch>
            <a:fillRect/>
          </a:stretch>
        </p:blipFill>
        <p:spPr>
          <a:xfrm>
            <a:off x="3883105" y="2139775"/>
            <a:ext cx="2406492" cy="2442441"/>
          </a:xfrm>
          <a:prstGeom prst="rect">
            <a:avLst/>
          </a:prstGeom>
        </p:spPr>
      </p:pic>
      <p:sp>
        <p:nvSpPr>
          <p:cNvPr id="27" name="Rectangle 26"/>
          <p:cNvSpPr/>
          <p:nvPr/>
        </p:nvSpPr>
        <p:spPr>
          <a:xfrm>
            <a:off x="6619" y="6015373"/>
            <a:ext cx="12150436" cy="92333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threePt" dir="t"/>
            </a:scene3d>
            <a:sp3d extrusionH="57150" prstMaterial="dkEdge">
              <a:bevelT w="38100" h="38100" prst="angle"/>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Lớp</a:t>
            </a:r>
            <a:r>
              <a:rPr kumimoji="0" lang="en-US" sz="5400" b="1" i="0" u="none" strike="noStrike" kern="1200" cap="none" spc="0" normalizeH="0" baseline="0" noProof="0" dirty="0">
                <a:ln w="12700">
                  <a:solidFill>
                    <a:srgbClr val="4F81BD"/>
                  </a:solidFill>
                  <a:prstDash val="solid"/>
                </a:ln>
                <a:pattFill prst="pct50">
                  <a:fgClr>
                    <a:srgbClr val="4F81BD"/>
                  </a:fgClr>
                  <a:bgClr>
                    <a:srgbClr val="4F81BD">
                      <a:lumMod val="20000"/>
                      <a:lumOff val="80000"/>
                    </a:srgbClr>
                  </a:bgClr>
                </a:pattFill>
                <a:effectLst>
                  <a:outerShdw dist="38100" dir="2640000" algn="bl" rotWithShape="0">
                    <a:srgbClr val="4F81BD"/>
                  </a:outerShdw>
                </a:effectLst>
                <a:uLnTx/>
                <a:uFillTx/>
                <a:latin typeface="Arial-Rounded" panose="020B0500000000000000" pitchFamily="34" charset="0"/>
                <a:ea typeface="Arial-Rounded" panose="020B0500000000000000" pitchFamily="34" charset="0"/>
                <a:cs typeface="Arial-Rounded" panose="020B0500000000000000" pitchFamily="34" charset="0"/>
              </a:rPr>
              <a:t> 2A hẹn gặp lại các bạn ở bài sau nhé</a:t>
            </a:r>
          </a:p>
        </p:txBody>
      </p:sp>
      <p:pic>
        <p:nvPicPr>
          <p:cNvPr id="28" name="Picture 27"/>
          <p:cNvPicPr>
            <a:picLocks noChangeAspect="1"/>
          </p:cNvPicPr>
          <p:nvPr/>
        </p:nvPicPr>
        <p:blipFill>
          <a:blip r:embed="rId28">
            <a:extLst>
              <a:ext uri="{BEBA8EAE-BF5A-486C-A8C5-ECC9F3942E4B}">
                <a14:imgProps xmlns:a14="http://schemas.microsoft.com/office/drawing/2010/main">
                  <a14:imgLayer r:embed="rId29">
                    <a14:imgEffect>
                      <a14:backgroundRemoval t="10000" b="90000" l="4000" r="100000"/>
                    </a14:imgEffect>
                  </a14:imgLayer>
                </a14:imgProps>
              </a:ext>
              <a:ext uri="{28A0092B-C50C-407E-A947-70E740481C1C}">
                <a14:useLocalDpi xmlns:a14="http://schemas.microsoft.com/office/drawing/2010/main" val="0"/>
              </a:ext>
            </a:extLst>
          </a:blip>
          <a:stretch>
            <a:fillRect/>
          </a:stretch>
        </p:blipFill>
        <p:spPr>
          <a:xfrm>
            <a:off x="-107129" y="-41757"/>
            <a:ext cx="2153327" cy="1572075"/>
          </a:xfrm>
          <a:prstGeom prst="rect">
            <a:avLst/>
          </a:prstGeom>
        </p:spPr>
      </p:pic>
      <p:pic>
        <p:nvPicPr>
          <p:cNvPr id="29" name="Picture 28"/>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9675385" y="1033966"/>
            <a:ext cx="1070829" cy="1175834"/>
          </a:xfrm>
          <a:prstGeom prst="rect">
            <a:avLst/>
          </a:prstGeom>
        </p:spPr>
      </p:pic>
      <p:pic>
        <p:nvPicPr>
          <p:cNvPr id="30" name="Picture 29"/>
          <p:cNvPicPr>
            <a:picLocks noChangeAspect="1"/>
          </p:cNvPicPr>
          <p:nvPr/>
        </p:nvPicPr>
        <p:blipFill>
          <a:blip r:embed="rId31">
            <a:extLst>
              <a:ext uri="{BEBA8EAE-BF5A-486C-A8C5-ECC9F3942E4B}">
                <a14:imgProps xmlns:a14="http://schemas.microsoft.com/office/drawing/2010/main">
                  <a14:imgLayer r:embed="rId32">
                    <a14:imgEffect>
                      <a14:backgroundRemoval t="0" b="99517" l="0" r="99180">
                        <a14:foregroundMark x1="30328" y1="42512" x2="22131" y2="93720"/>
                        <a14:foregroundMark x1="23361" y1="42029" x2="15984" y2="62319"/>
                        <a14:foregroundMark x1="27869" y1="31401" x2="34016" y2="31401"/>
                        <a14:foregroundMark x1="54918" y1="40580" x2="61885" y2="41063"/>
                        <a14:foregroundMark x1="86066" y1="57488" x2="86475" y2="69565"/>
                      </a14:backgroundRemoval>
                    </a14:imgEffect>
                  </a14:imgLayer>
                </a14:imgProps>
              </a:ext>
              <a:ext uri="{28A0092B-C50C-407E-A947-70E740481C1C}">
                <a14:useLocalDpi xmlns:a14="http://schemas.microsoft.com/office/drawing/2010/main" val="0"/>
              </a:ext>
            </a:extLst>
          </a:blip>
          <a:stretch>
            <a:fillRect/>
          </a:stretch>
        </p:blipFill>
        <p:spPr>
          <a:xfrm>
            <a:off x="1636655" y="2083458"/>
            <a:ext cx="1628244" cy="1389127"/>
          </a:xfrm>
          <a:prstGeom prst="rect">
            <a:avLst/>
          </a:prstGeom>
        </p:spPr>
      </p:pic>
    </p:spTree>
    <p:extLst>
      <p:ext uri="{BB962C8B-B14F-4D97-AF65-F5344CB8AC3E}">
        <p14:creationId xmlns:p14="http://schemas.microsoft.com/office/powerpoint/2010/main" val="136074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32" presetClass="emph" presetSubtype="0" fill="hold" nodeType="withEffect">
                                  <p:stCondLst>
                                    <p:cond delay="0"/>
                                  </p:stCondLst>
                                  <p:childTnLst>
                                    <p:animRot by="120000">
                                      <p:cBhvr>
                                        <p:cTn id="9" dur="50" fill="hold">
                                          <p:stCondLst>
                                            <p:cond delay="0"/>
                                          </p:stCondLst>
                                        </p:cTn>
                                        <p:tgtEl>
                                          <p:spTgt spid="23"/>
                                        </p:tgtEl>
                                        <p:attrNameLst>
                                          <p:attrName>r</p:attrName>
                                        </p:attrNameLst>
                                      </p:cBhvr>
                                    </p:animRot>
                                    <p:animRot by="-240000">
                                      <p:cBhvr>
                                        <p:cTn id="10" dur="100" fill="hold">
                                          <p:stCondLst>
                                            <p:cond delay="100"/>
                                          </p:stCondLst>
                                        </p:cTn>
                                        <p:tgtEl>
                                          <p:spTgt spid="23"/>
                                        </p:tgtEl>
                                        <p:attrNameLst>
                                          <p:attrName>r</p:attrName>
                                        </p:attrNameLst>
                                      </p:cBhvr>
                                    </p:animRot>
                                    <p:animRot by="240000">
                                      <p:cBhvr>
                                        <p:cTn id="11" dur="100" fill="hold">
                                          <p:stCondLst>
                                            <p:cond delay="200"/>
                                          </p:stCondLst>
                                        </p:cTn>
                                        <p:tgtEl>
                                          <p:spTgt spid="23"/>
                                        </p:tgtEl>
                                        <p:attrNameLst>
                                          <p:attrName>r</p:attrName>
                                        </p:attrNameLst>
                                      </p:cBhvr>
                                    </p:animRot>
                                    <p:animRot by="-240000">
                                      <p:cBhvr>
                                        <p:cTn id="12" dur="100" fill="hold">
                                          <p:stCondLst>
                                            <p:cond delay="300"/>
                                          </p:stCondLst>
                                        </p:cTn>
                                        <p:tgtEl>
                                          <p:spTgt spid="23"/>
                                        </p:tgtEl>
                                        <p:attrNameLst>
                                          <p:attrName>r</p:attrName>
                                        </p:attrNameLst>
                                      </p:cBhvr>
                                    </p:animRot>
                                    <p:animRot by="120000">
                                      <p:cBhvr>
                                        <p:cTn id="13" dur="100" fill="hold">
                                          <p:stCondLst>
                                            <p:cond delay="400"/>
                                          </p:stCondLst>
                                        </p:cTn>
                                        <p:tgtEl>
                                          <p:spTgt spid="23"/>
                                        </p:tgtEl>
                                        <p:attrNameLst>
                                          <p:attrName>r</p:attrName>
                                        </p:attrNameLst>
                                      </p:cBhvr>
                                    </p:animRot>
                                  </p:childTnLst>
                                </p:cTn>
                              </p:par>
                            </p:childTnLst>
                          </p:cTn>
                        </p:par>
                        <p:par>
                          <p:cTn id="14" fill="hold">
                            <p:stCondLst>
                              <p:cond delay="2000"/>
                            </p:stCondLst>
                            <p:childTnLst>
                              <p:par>
                                <p:cTn id="15" presetID="32" presetClass="emph" presetSubtype="0" fill="hold" nodeType="afterEffect">
                                  <p:stCondLst>
                                    <p:cond delay="500"/>
                                  </p:stCondLst>
                                  <p:childTnLst>
                                    <p:animRot by="120000">
                                      <p:cBhvr>
                                        <p:cTn id="16" dur="100" fill="hold">
                                          <p:stCondLst>
                                            <p:cond delay="0"/>
                                          </p:stCondLst>
                                        </p:cTn>
                                        <p:tgtEl>
                                          <p:spTgt spid="24"/>
                                        </p:tgtEl>
                                        <p:attrNameLst>
                                          <p:attrName>r</p:attrName>
                                        </p:attrNameLst>
                                      </p:cBhvr>
                                    </p:animRot>
                                    <p:animRot by="-240000">
                                      <p:cBhvr>
                                        <p:cTn id="17" dur="200" fill="hold">
                                          <p:stCondLst>
                                            <p:cond delay="200"/>
                                          </p:stCondLst>
                                        </p:cTn>
                                        <p:tgtEl>
                                          <p:spTgt spid="24"/>
                                        </p:tgtEl>
                                        <p:attrNameLst>
                                          <p:attrName>r</p:attrName>
                                        </p:attrNameLst>
                                      </p:cBhvr>
                                    </p:animRot>
                                    <p:animRot by="240000">
                                      <p:cBhvr>
                                        <p:cTn id="18" dur="200" fill="hold">
                                          <p:stCondLst>
                                            <p:cond delay="400"/>
                                          </p:stCondLst>
                                        </p:cTn>
                                        <p:tgtEl>
                                          <p:spTgt spid="24"/>
                                        </p:tgtEl>
                                        <p:attrNameLst>
                                          <p:attrName>r</p:attrName>
                                        </p:attrNameLst>
                                      </p:cBhvr>
                                    </p:animRot>
                                    <p:animRot by="-240000">
                                      <p:cBhvr>
                                        <p:cTn id="19" dur="200" fill="hold">
                                          <p:stCondLst>
                                            <p:cond delay="600"/>
                                          </p:stCondLst>
                                        </p:cTn>
                                        <p:tgtEl>
                                          <p:spTgt spid="24"/>
                                        </p:tgtEl>
                                        <p:attrNameLst>
                                          <p:attrName>r</p:attrName>
                                        </p:attrNameLst>
                                      </p:cBhvr>
                                    </p:animRot>
                                    <p:animRot by="120000">
                                      <p:cBhvr>
                                        <p:cTn id="20" dur="200" fill="hold">
                                          <p:stCondLst>
                                            <p:cond delay="800"/>
                                          </p:stCondLst>
                                        </p:cTn>
                                        <p:tgtEl>
                                          <p:spTgt spid="24"/>
                                        </p:tgtEl>
                                        <p:attrNameLst>
                                          <p:attrName>r</p:attrName>
                                        </p:attrNameLst>
                                      </p:cBhvr>
                                    </p:animRot>
                                  </p:childTnLst>
                                </p:cTn>
                              </p:par>
                            </p:childTnLst>
                          </p:cTn>
                        </p:par>
                        <p:par>
                          <p:cTn id="21" fill="hold">
                            <p:stCondLst>
                              <p:cond delay="3500"/>
                            </p:stCondLst>
                            <p:childTnLst>
                              <p:par>
                                <p:cTn id="22" presetID="32" presetClass="emph" presetSubtype="0" fill="hold" nodeType="afterEffect">
                                  <p:stCondLst>
                                    <p:cond delay="0"/>
                                  </p:stCondLst>
                                  <p:childTnLst>
                                    <p:animRot by="120000">
                                      <p:cBhvr>
                                        <p:cTn id="23" dur="100" fill="hold">
                                          <p:stCondLst>
                                            <p:cond delay="0"/>
                                          </p:stCondLst>
                                        </p:cTn>
                                        <p:tgtEl>
                                          <p:spTgt spid="25"/>
                                        </p:tgtEl>
                                        <p:attrNameLst>
                                          <p:attrName>r</p:attrName>
                                        </p:attrNameLst>
                                      </p:cBhvr>
                                    </p:animRot>
                                    <p:animRot by="-240000">
                                      <p:cBhvr>
                                        <p:cTn id="24" dur="200" fill="hold">
                                          <p:stCondLst>
                                            <p:cond delay="200"/>
                                          </p:stCondLst>
                                        </p:cTn>
                                        <p:tgtEl>
                                          <p:spTgt spid="25"/>
                                        </p:tgtEl>
                                        <p:attrNameLst>
                                          <p:attrName>r</p:attrName>
                                        </p:attrNameLst>
                                      </p:cBhvr>
                                    </p:animRot>
                                    <p:animRot by="240000">
                                      <p:cBhvr>
                                        <p:cTn id="25" dur="200" fill="hold">
                                          <p:stCondLst>
                                            <p:cond delay="400"/>
                                          </p:stCondLst>
                                        </p:cTn>
                                        <p:tgtEl>
                                          <p:spTgt spid="25"/>
                                        </p:tgtEl>
                                        <p:attrNameLst>
                                          <p:attrName>r</p:attrName>
                                        </p:attrNameLst>
                                      </p:cBhvr>
                                    </p:animRot>
                                    <p:animRot by="-240000">
                                      <p:cBhvr>
                                        <p:cTn id="26" dur="200" fill="hold">
                                          <p:stCondLst>
                                            <p:cond delay="600"/>
                                          </p:stCondLst>
                                        </p:cTn>
                                        <p:tgtEl>
                                          <p:spTgt spid="25"/>
                                        </p:tgtEl>
                                        <p:attrNameLst>
                                          <p:attrName>r</p:attrName>
                                        </p:attrNameLst>
                                      </p:cBhvr>
                                    </p:animRot>
                                    <p:animRot by="120000">
                                      <p:cBhvr>
                                        <p:cTn id="27" dur="200" fill="hold">
                                          <p:stCondLst>
                                            <p:cond delay="800"/>
                                          </p:stCondLst>
                                        </p:cTn>
                                        <p:tgtEl>
                                          <p:spTgt spid="25"/>
                                        </p:tgtEl>
                                        <p:attrNameLst>
                                          <p:attrName>r</p:attrName>
                                        </p:attrNameLst>
                                      </p:cBhvr>
                                    </p:animRot>
                                  </p:childTnLst>
                                </p:cTn>
                              </p:par>
                              <p:par>
                                <p:cTn id="28" presetID="53" presetClass="entr" presetSubtype="16"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r="208" b="10145"/>
          <a:stretch/>
        </p:blipFill>
        <p:spPr bwMode="auto">
          <a:xfrm>
            <a:off x="64765" y="85725"/>
            <a:ext cx="121920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2057400" y="38101"/>
            <a:ext cx="9140103"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Ngă</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lại</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ngữ</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lại</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là</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nghĩa</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của</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từ</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nào</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p:cNvSpPr/>
          <p:nvPr/>
        </p:nvSpPr>
        <p:spPr>
          <a:xfrm>
            <a:off x="2067445" y="1660972"/>
            <a:ext cx="1797066" cy="1006027"/>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A. </a:t>
            </a:r>
            <a:r>
              <a:rPr kumimoji="0" lang="en-US" sz="32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Núc</a:t>
            </a:r>
            <a:r>
              <a:rPr kumimoji="0" lang="en-US" sz="3200" b="1" i="0" u="none" strike="noStrike" kern="1200" cap="none" spc="0" normalizeH="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nác</a:t>
            </a:r>
            <a:endPar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p:cNvSpPr/>
          <p:nvPr/>
        </p:nvSpPr>
        <p:spPr>
          <a:xfrm>
            <a:off x="9322360" y="1551435"/>
            <a:ext cx="2641040" cy="1165673"/>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 </a:t>
            </a:r>
            <a:r>
              <a:rPr kumimoji="0" lang="en-US" sz="34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Cản</a:t>
            </a:r>
            <a:endParaRPr kumimoji="0" lang="en-US" sz="34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p:cNvSpPr/>
          <p:nvPr/>
        </p:nvSpPr>
        <p:spPr>
          <a:xfrm>
            <a:off x="5620294" y="1562100"/>
            <a:ext cx="1797066" cy="11049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 </a:t>
            </a:r>
            <a:r>
              <a:rPr kumimoji="0" lang="en-US" sz="3600"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Cấm</a:t>
            </a:r>
            <a:endPar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324100" y="1485900"/>
            <a:ext cx="609600" cy="609600"/>
          </a:xfrm>
          <a:prstGeom prst="rect">
            <a:avLst/>
          </a:prstGeom>
        </p:spPr>
      </p:pic>
      <p:pic>
        <p:nvPicPr>
          <p:cNvPr id="16" name="Bus Horn sound effect">
            <a:hlinkClick r:id="" action="ppaction://media"/>
            <a:extLst>
              <a:ext uri="{FF2B5EF4-FFF2-40B4-BE49-F238E27FC236}">
                <a16:creationId xmlns:a16="http://schemas.microsoft.com/office/drawing/2014/main" id="{C0812635-EA3E-49A2-8AE6-8D2DE40ECDCB}"/>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4871378" y="7010400"/>
            <a:ext cx="609600" cy="609600"/>
          </a:xfrm>
          <a:prstGeom prst="rect">
            <a:avLst/>
          </a:prstGeom>
        </p:spPr>
      </p:pic>
      <p:pic>
        <p:nvPicPr>
          <p:cNvPr id="18" name="Bus Sound Effects">
            <a:hlinkClick r:id="" action="ppaction://media"/>
            <a:extLst>
              <a:ext uri="{FF2B5EF4-FFF2-40B4-BE49-F238E27FC236}">
                <a16:creationId xmlns:a16="http://schemas.microsoft.com/office/drawing/2014/main" id="{B4F5C31A-1602-4858-B05B-92D3530B5518}"/>
              </a:ext>
            </a:extLst>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2"/>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4953000" y="2819400"/>
            <a:ext cx="609600" cy="60960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200" y="4724400"/>
            <a:ext cx="12268199" cy="2133600"/>
          </a:xfrm>
          <a:prstGeom prst="rect">
            <a:avLst/>
          </a:prstGeom>
        </p:spPr>
      </p:pic>
      <p:pic>
        <p:nvPicPr>
          <p:cNvPr id="19" name="Picture 3"/>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1019" b="92037" l="9787" r="93191">
                        <a14:foregroundMark x1="43688" y1="28519" x2="51915" y2="34444"/>
                        <a14:foregroundMark x1="57730" y1="28519" x2="57730" y2="35463"/>
                        <a14:foregroundMark x1="31773" y1="15556" x2="29220" y2="19352"/>
                        <a14:foregroundMark x1="49078" y1="69907" x2="49078" y2="71852"/>
                        <a14:foregroundMark x1="46950" y1="75833" x2="44539" y2="85000"/>
                        <a14:foregroundMark x1="43262" y1="84167" x2="36738" y2="89907"/>
                        <a14:foregroundMark x1="69645" y1="76944" x2="74610" y2="88796"/>
                        <a14:foregroundMark x1="74184" y1="84167" x2="77872" y2="86667"/>
                        <a14:foregroundMark x1="36738" y1="85278" x2="36738" y2="86389"/>
                        <a14:foregroundMark x1="43948" y1="74574" x2="40968" y2="80049"/>
                        <a14:foregroundMark x1="51769" y1="22141" x2="45810" y2="36740"/>
                      </a14:backgroundRemoval>
                    </a14:imgEffect>
                  </a14:imgLayer>
                </a14:imgProps>
              </a:ext>
              <a:ext uri="{28A0092B-C50C-407E-A947-70E740481C1C}">
                <a14:useLocalDpi xmlns:a14="http://schemas.microsoft.com/office/drawing/2010/main" val="0"/>
              </a:ext>
            </a:extLst>
          </a:blip>
          <a:srcRect r="187" b="7407"/>
          <a:stretch/>
        </p:blipFill>
        <p:spPr bwMode="auto">
          <a:xfrm flipH="1">
            <a:off x="2590800" y="2667000"/>
            <a:ext cx="1687656" cy="158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p:blipFill>
        <p:spPr bwMode="auto">
          <a:xfrm>
            <a:off x="10287000" y="2362201"/>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648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9"/>
                                        </p:tgtEl>
                                        <p:attrNameLst>
                                          <p:attrName>r</p:attrName>
                                        </p:attrNameLst>
                                      </p:cBhvr>
                                    </p:animRot>
                                    <p:animRot by="-240000">
                                      <p:cBhvr>
                                        <p:cTn id="7" dur="600" fill="hold">
                                          <p:stCondLst>
                                            <p:cond delay="600"/>
                                          </p:stCondLst>
                                        </p:cTn>
                                        <p:tgtEl>
                                          <p:spTgt spid="19"/>
                                        </p:tgtEl>
                                        <p:attrNameLst>
                                          <p:attrName>r</p:attrName>
                                        </p:attrNameLst>
                                      </p:cBhvr>
                                    </p:animRot>
                                    <p:animRot by="240000">
                                      <p:cBhvr>
                                        <p:cTn id="8" dur="600" fill="hold">
                                          <p:stCondLst>
                                            <p:cond delay="1200"/>
                                          </p:stCondLst>
                                        </p:cTn>
                                        <p:tgtEl>
                                          <p:spTgt spid="19"/>
                                        </p:tgtEl>
                                        <p:attrNameLst>
                                          <p:attrName>r</p:attrName>
                                        </p:attrNameLst>
                                      </p:cBhvr>
                                    </p:animRot>
                                    <p:animRot by="-240000">
                                      <p:cBhvr>
                                        <p:cTn id="9" dur="600" fill="hold">
                                          <p:stCondLst>
                                            <p:cond delay="1800"/>
                                          </p:stCondLst>
                                        </p:cTn>
                                        <p:tgtEl>
                                          <p:spTgt spid="19"/>
                                        </p:tgtEl>
                                        <p:attrNameLst>
                                          <p:attrName>r</p:attrName>
                                        </p:attrNameLst>
                                      </p:cBhvr>
                                    </p:animRot>
                                    <p:animRot by="120000">
                                      <p:cBhvr>
                                        <p:cTn id="10" dur="600" fill="hold">
                                          <p:stCondLst>
                                            <p:cond delay="2400"/>
                                          </p:stCondLst>
                                        </p:cTn>
                                        <p:tgtEl>
                                          <p:spTgt spid="19"/>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3.33333E-6 -1.48148E-6 L -0.68334 0.00324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6.25E-7 1.85185E-6 L 0.25 1.85185E-6 " pathEditMode="relative" rAng="0" ptsTypes="AA">
                                      <p:cBhvr>
                                        <p:cTn id="37" dur="2000" fill="hold"/>
                                        <p:tgtEl>
                                          <p:spTgt spid="19"/>
                                        </p:tgtEl>
                                        <p:attrNameLst>
                                          <p:attrName>ppt_x</p:attrName>
                                          <p:attrName>ppt_y</p:attrName>
                                        </p:attrNameLst>
                                      </p:cBhvr>
                                      <p:rCtr x="12500" y="0"/>
                                    </p:animMotion>
                                  </p:childTnLst>
                                </p:cTn>
                              </p:par>
                            </p:childTnLst>
                          </p:cTn>
                        </p:par>
                        <p:par>
                          <p:cTn id="38" fill="hold">
                            <p:stCondLst>
                              <p:cond delay="9027"/>
                            </p:stCondLst>
                            <p:childTnLst>
                              <p:par>
                                <p:cTn id="39" presetID="53" presetClass="exit" presetSubtype="32" fill="hold" nodeType="afterEffect">
                                  <p:stCondLst>
                                    <p:cond delay="0"/>
                                  </p:stCondLst>
                                  <p:childTnLst>
                                    <p:anim calcmode="lin" valueType="num">
                                      <p:cBhvr>
                                        <p:cTn id="40" dur="10"/>
                                        <p:tgtEl>
                                          <p:spTgt spid="19"/>
                                        </p:tgtEl>
                                        <p:attrNameLst>
                                          <p:attrName>ppt_w</p:attrName>
                                        </p:attrNameLst>
                                      </p:cBhvr>
                                      <p:tavLst>
                                        <p:tav tm="0">
                                          <p:val>
                                            <p:strVal val="ppt_w"/>
                                          </p:val>
                                        </p:tav>
                                        <p:tav tm="100000">
                                          <p:val>
                                            <p:fltVal val="0"/>
                                          </p:val>
                                        </p:tav>
                                      </p:tavLst>
                                    </p:anim>
                                    <p:anim calcmode="lin" valueType="num">
                                      <p:cBhvr>
                                        <p:cTn id="41" dur="10"/>
                                        <p:tgtEl>
                                          <p:spTgt spid="19"/>
                                        </p:tgtEl>
                                        <p:attrNameLst>
                                          <p:attrName>ppt_h</p:attrName>
                                        </p:attrNameLst>
                                      </p:cBhvr>
                                      <p:tavLst>
                                        <p:tav tm="0">
                                          <p:val>
                                            <p:strVal val="ppt_h"/>
                                          </p:val>
                                        </p:tav>
                                        <p:tav tm="100000">
                                          <p:val>
                                            <p:fltVal val="0"/>
                                          </p:val>
                                        </p:tav>
                                      </p:tavLst>
                                    </p:anim>
                                    <p:animEffect transition="out" filter="fade">
                                      <p:cBhvr>
                                        <p:cTn id="42" dur="10"/>
                                        <p:tgtEl>
                                          <p:spTgt spid="19"/>
                                        </p:tgtEl>
                                      </p:cBhvr>
                                    </p:animEffect>
                                    <p:set>
                                      <p:cBhvr>
                                        <p:cTn id="43" dur="1" fill="hold">
                                          <p:stCondLst>
                                            <p:cond delay="9"/>
                                          </p:stCondLst>
                                        </p:cTn>
                                        <p:tgtEl>
                                          <p:spTgt spid="19"/>
                                        </p:tgtEl>
                                        <p:attrNameLst>
                                          <p:attrName>style.visibility</p:attrName>
                                        </p:attrNameLst>
                                      </p:cBhvr>
                                      <p:to>
                                        <p:strVal val="hidden"/>
                                      </p:to>
                                    </p:set>
                                  </p:childTnLst>
                                </p:cTn>
                              </p:par>
                            </p:childTnLst>
                          </p:cTn>
                        </p:par>
                        <p:par>
                          <p:cTn id="44" fill="hold">
                            <p:stCondLst>
                              <p:cond delay="9037"/>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4 L -1.69166 0.01296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3030"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100000">
                <p:cTn id="62" fill="hold" display="0">
                  <p:stCondLst>
                    <p:cond delay="indefinite"/>
                  </p:stCondLst>
                  <p:endCondLst>
                    <p:cond evt="onStopAudio" delay="0">
                      <p:tgtEl>
                        <p:sldTgt/>
                      </p:tgtEl>
                    </p:cond>
                  </p:endCondLst>
                </p:cTn>
                <p:tgtEl>
                  <p:spTgt spid="18"/>
                </p:tgtEl>
              </p:cMediaNode>
            </p:audio>
            <p:audio>
              <p:cMediaNode vol="100000">
                <p:cTn id="63" fill="hold" display="0">
                  <p:stCondLst>
                    <p:cond delay="indefinite"/>
                  </p:stCondLst>
                  <p:endCondLst>
                    <p:cond evt="onStopAudio" delay="0">
                      <p:tgtEl>
                        <p:sldTgt/>
                      </p:tgtEl>
                    </p:cond>
                  </p:endCondLst>
                </p:cTn>
                <p:tgtEl>
                  <p:spTgt spid="8"/>
                </p:tgtEl>
              </p:cMediaNode>
            </p:audio>
          </p:childTnLst>
        </p:cTn>
      </p:par>
    </p:tnLst>
    <p:bldLst>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05200"/>
            <a:ext cx="12192000" cy="3327400"/>
          </a:xfrm>
          <a:prstGeom prst="rect">
            <a:avLst/>
          </a:prstGeom>
        </p:spPr>
      </p:pic>
      <p:pic>
        <p:nvPicPr>
          <p:cNvPr id="10" name="Bus Horn sound effect">
            <a:hlinkClick r:id="" action="ppaction://media"/>
            <a:extLst>
              <a:ext uri="{FF2B5EF4-FFF2-40B4-BE49-F238E27FC236}">
                <a16:creationId xmlns:a16="http://schemas.microsoft.com/office/drawing/2014/main" id="{C0812635-EA3E-49A2-8AE6-8D2DE40ECDC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871378" y="7010400"/>
            <a:ext cx="609600" cy="609600"/>
          </a:xfrm>
          <a:prstGeom prst="rect">
            <a:avLst/>
          </a:prstGeom>
        </p:spPr>
      </p:pic>
      <p:pic>
        <p:nvPicPr>
          <p:cNvPr id="11" name="Bus Sound Effects">
            <a:hlinkClick r:id="" action="ppaction://media"/>
            <a:extLst>
              <a:ext uri="{FF2B5EF4-FFF2-40B4-BE49-F238E27FC236}">
                <a16:creationId xmlns:a16="http://schemas.microsoft.com/office/drawing/2014/main" id="{B4F5C31A-1602-4858-B05B-92D3530B5518}"/>
              </a:ext>
            </a:extLst>
          </p:cNvPr>
          <p:cNvPicPr>
            <a:picLocks noChangeAspect="1"/>
          </p:cNvPicPr>
          <p:nvPr>
            <a:audioFile r:link="rId3"/>
            <p:extLst>
              <p:ext uri="{DAA4B4D4-6D71-4841-9C94-3DE7FCFB9230}">
                <p14:media xmlns:p14="http://schemas.microsoft.com/office/powerpoint/2010/main" r:embed="rId4">
                  <p14:trim st="440" end="15675"/>
                </p14:media>
              </p:ext>
            </p:extLst>
          </p:nvPr>
        </p:nvPicPr>
        <p:blipFill>
          <a:blip r:embed="rId7"/>
          <a:stretch>
            <a:fillRect/>
          </a:stretch>
        </p:blipFill>
        <p:spPr>
          <a:xfrm>
            <a:off x="14852328" y="1237288"/>
            <a:ext cx="609600" cy="609600"/>
          </a:xfrm>
          <a:prstGeom prst="rect">
            <a:avLst/>
          </a:prstGeom>
        </p:spPr>
      </p:pic>
      <p:pic>
        <p:nvPicPr>
          <p:cNvPr id="614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t="10124" r="-2133" b="21481"/>
          <a:stretch/>
        </p:blipFill>
        <p:spPr bwMode="auto">
          <a:xfrm>
            <a:off x="0" y="0"/>
            <a:ext cx="12496800" cy="4559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p:blipFill>
        <p:spPr bwMode="auto">
          <a:xfrm>
            <a:off x="12204544" y="2362200"/>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9752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32" fill="hold"/>
                                        <p:tgtEl>
                                          <p:spTgt spid="10"/>
                                        </p:tgtEl>
                                      </p:cBhvr>
                                    </p:cmd>
                                  </p:childTnLst>
                                </p:cTn>
                              </p:par>
                            </p:childTnLst>
                          </p:cTn>
                        </p:par>
                        <p:par>
                          <p:cTn id="7" fill="hold">
                            <p:stCondLst>
                              <p:cond delay="3032"/>
                            </p:stCondLst>
                            <p:childTnLst>
                              <p:par>
                                <p:cTn id="8" presetID="1" presetClass="mediacall" presetSubtype="0" fill="hold" nodeType="afterEffect">
                                  <p:stCondLst>
                                    <p:cond delay="0"/>
                                  </p:stCondLst>
                                  <p:childTnLst>
                                    <p:cmd type="call" cmd="playFrom(0.0)">
                                      <p:cBhvr>
                                        <p:cTn id="9" dur="10140" fill="hold"/>
                                        <p:tgtEl>
                                          <p:spTgt spid="11"/>
                                        </p:tgtEl>
                                      </p:cBhvr>
                                    </p:cmd>
                                  </p:childTnLst>
                                </p:cTn>
                              </p:par>
                              <p:par>
                                <p:cTn id="10" presetID="35" presetClass="path" presetSubtype="0" accel="50000" decel="50000" fill="hold" nodeType="withEffect">
                                  <p:stCondLst>
                                    <p:cond delay="0"/>
                                  </p:stCondLst>
                                  <p:childTnLst>
                                    <p:animMotion origin="layout" path="M 3.33333E-6 -1.48148E-6 L -0.68334 0.00324 " pathEditMode="relative" rAng="0" ptsTypes="AA">
                                      <p:cBhvr>
                                        <p:cTn id="11" dur="5000" fill="hold"/>
                                        <p:tgtEl>
                                          <p:spTgt spid="9"/>
                                        </p:tgtEl>
                                        <p:attrNameLst>
                                          <p:attrName>ppt_x</p:attrName>
                                          <p:attrName>ppt_y</p:attrName>
                                        </p:attrNameLst>
                                      </p:cBhvr>
                                      <p:rCtr x="-34167" y="16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10"/>
                </p:tgtEl>
              </p:cMediaNode>
            </p:audio>
            <p:audio>
              <p:cMediaNode vol="100000">
                <p:cTn id="13"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Document 17"/>
          <p:cNvSpPr/>
          <p:nvPr/>
        </p:nvSpPr>
        <p:spPr>
          <a:xfrm>
            <a:off x="-20782" y="0"/>
            <a:ext cx="12268201" cy="220743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Flowchart: Document 17"/>
          <p:cNvSpPr/>
          <p:nvPr/>
        </p:nvSpPr>
        <p:spPr>
          <a:xfrm>
            <a:off x="-76199" y="-14642"/>
            <a:ext cx="12268199" cy="186169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Box 8"/>
          <p:cNvSpPr txBox="1"/>
          <p:nvPr/>
        </p:nvSpPr>
        <p:spPr>
          <a:xfrm>
            <a:off x="1800225" y="275590"/>
            <a:ext cx="9233535" cy="119761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3175">
                  <a:solidFill>
                    <a:prstClr val="white"/>
                  </a:solid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0" name="Group 9"/>
          <p:cNvGrpSpPr/>
          <p:nvPr/>
        </p:nvGrpSpPr>
        <p:grpSpPr>
          <a:xfrm>
            <a:off x="1938020" y="3429000"/>
            <a:ext cx="9443085" cy="1383665"/>
            <a:chOff x="2052684" y="2617912"/>
            <a:chExt cx="5768788" cy="1092595"/>
          </a:xfrm>
        </p:grpSpPr>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684" y="2617912"/>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057479" y="2772823"/>
              <a:ext cx="5121462" cy="653351"/>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Nặn</a:t>
              </a:r>
              <a:r>
                <a:rPr kumimoji="0" lang="en-US" sz="4800"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dirty="0" err="1">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đồ</a:t>
              </a:r>
              <a:r>
                <a:rPr kumimoji="0" lang="en-US" sz="4800"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800" b="1" i="0" u="none" strike="noStrike" kern="1200" cap="none" spc="0" normalizeH="0" baseline="0" noProof="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endParaRPr kumimoji="0" lang="en-US" sz="4800" b="1" i="0" u="none" strike="noStrike" kern="1200" cap="none" spc="0" normalizeH="0" baseline="0" noProof="0" dirty="0">
                <a:ln>
                  <a:noFill/>
                </a:ln>
                <a:solidFill>
                  <a:srgbClr val="00863D"/>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13" name="Rectangle 16"/>
          <p:cNvSpPr/>
          <p:nvPr/>
        </p:nvSpPr>
        <p:spPr>
          <a:xfrm rot="269291">
            <a:off x="985163" y="3614125"/>
            <a:ext cx="1448268" cy="1127520"/>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78B832"/>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6"/>
          <p:cNvSpPr/>
          <p:nvPr/>
        </p:nvSpPr>
        <p:spPr>
          <a:xfrm rot="489815">
            <a:off x="1159679" y="3735310"/>
            <a:ext cx="1135945" cy="905568"/>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92D050"/>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641" y="3271097"/>
            <a:ext cx="1416718" cy="1367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944727" y="3338628"/>
            <a:ext cx="967557" cy="1231900"/>
          </a:xfrm>
          <a:prstGeom prst="rect">
            <a:avLst/>
          </a:prstGeom>
          <a:noFill/>
        </p:spPr>
        <p:txBody>
          <a:bodyPr wrap="square" lIns="89301" tIns="44651" rIns="89301" bIns="4465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125" b="1"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3125"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95" b="1" i="0" u="none" strike="noStrike" kern="1200" cap="none" spc="0" normalizeH="0" baseline="0" noProof="0" dirty="0">
                <a:ln>
                  <a:noFill/>
                </a:ln>
                <a:solidFill>
                  <a:prstClr val="white"/>
                </a:solidFill>
                <a:effectLst/>
                <a:uLnTx/>
                <a:uFillTx/>
                <a:latin typeface="Arial Rounded MT Bold" panose="020F0704030504030204" pitchFamily="34" charset="0"/>
                <a:ea typeface="Arial-Rounded" panose="020B0500000000000000" pitchFamily="34" charset="0"/>
                <a:cs typeface="Times New Roman" panose="02020603050405020304" pitchFamily="18" charset="0"/>
              </a:rPr>
              <a:t>24</a:t>
            </a:r>
          </a:p>
        </p:txBody>
      </p:sp>
      <p:sp>
        <p:nvSpPr>
          <p:cNvPr id="17" name="Rectangle 16"/>
          <p:cNvSpPr/>
          <p:nvPr/>
        </p:nvSpPr>
        <p:spPr>
          <a:xfrm>
            <a:off x="1" y="6629400"/>
            <a:ext cx="12192000" cy="228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 1 + 2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0" y="-88265"/>
            <a:ext cx="1478280" cy="899160"/>
          </a:xfrm>
          <a:prstGeom prst="rect">
            <a:avLst/>
          </a:prstGeom>
        </p:spPr>
      </p:pic>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
        <p:nvSpPr>
          <p:cNvPr id="8" name="Title 7"/>
          <p:cNvSpPr>
            <a:spLocks noGrp="1"/>
          </p:cNvSpPr>
          <p:nvPr>
            <p:ph type="title"/>
          </p:nvPr>
        </p:nvSpPr>
        <p:spPr/>
        <p:txBody>
          <a:bodyPr/>
          <a:lstStyle/>
          <a:p>
            <a:endParaRPr lang="en-US" dirty="0"/>
          </a:p>
        </p:txBody>
      </p:sp>
      <p:sp>
        <p:nvSpPr>
          <p:cNvPr id="5" name="Rectangle 4">
            <a:extLst>
              <a:ext uri="{FF2B5EF4-FFF2-40B4-BE49-F238E27FC236}">
                <a16:creationId xmlns:a16="http://schemas.microsoft.com/office/drawing/2014/main" id="{9085F13C-88B2-4B55-A7E6-F5BD15CE3E9A}"/>
              </a:ext>
            </a:extLst>
          </p:cNvPr>
          <p:cNvSpPr/>
          <p:nvPr/>
        </p:nvSpPr>
        <p:spPr>
          <a:xfrm>
            <a:off x="4465674" y="4890977"/>
            <a:ext cx="5135526" cy="13946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Ô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ăn</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quan</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rồng</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rắn</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lên</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mây</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nhảy</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dây</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cưỡi</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ngựa</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nhong</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nhong</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đuổi</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ea typeface="Arial-Rounded" panose="020B0500000000000000" pitchFamily="34" charset="0"/>
                <a:cs typeface="Arial-Rounded" panose="020B0500000000000000" pitchFamily="34" charset="0"/>
              </a:rPr>
              <a:t>bắt</a:t>
            </a:r>
            <a:r>
              <a:rPr lang="en-US" sz="3200"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a:t>
            </a:r>
            <a:endParaRPr kumimoji="0" lang="vi-VN"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Picture 5">
            <a:extLst>
              <a:ext uri="{FF2B5EF4-FFF2-40B4-BE49-F238E27FC236}">
                <a16:creationId xmlns:a16="http://schemas.microsoft.com/office/drawing/2014/main" id="{38747489-729E-4F80-8077-9159864A1822}"/>
              </a:ext>
            </a:extLst>
          </p:cNvPr>
          <p:cNvPicPr>
            <a:picLocks noChangeAspect="1"/>
          </p:cNvPicPr>
          <p:nvPr/>
        </p:nvPicPr>
        <p:blipFill>
          <a:blip r:embed="rId5"/>
          <a:stretch>
            <a:fillRect/>
          </a:stretch>
        </p:blipFill>
        <p:spPr>
          <a:xfrm>
            <a:off x="2488019" y="274637"/>
            <a:ext cx="7719237" cy="44674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14" name="Content Placeholder 20" descr="logo">
            <a:extLst>
              <a:ext uri="{FF2B5EF4-FFF2-40B4-BE49-F238E27FC236}">
                <a16:creationId xmlns:a16="http://schemas.microsoft.com/office/drawing/2014/main" id="{EA5E92CD-07C2-4CF6-808A-DB34833F6A55}"/>
              </a:ext>
            </a:extLst>
          </p:cNvPr>
          <p:cNvPicPr>
            <a:picLocks noChangeAspect="1"/>
          </p:cNvPicPr>
          <p:nvPr/>
        </p:nvPicPr>
        <p:blipFill>
          <a:blip r:embed="rId3"/>
          <a:stretch>
            <a:fillRect/>
          </a:stretch>
        </p:blipFill>
        <p:spPr>
          <a:xfrm>
            <a:off x="10700385" y="-88265"/>
            <a:ext cx="1564640" cy="1598295"/>
          </a:xfrm>
          <a:prstGeom prst="rect">
            <a:avLst/>
          </a:prstGeom>
        </p:spPr>
      </p:pic>
      <p:sp>
        <p:nvSpPr>
          <p:cNvPr id="2" name="TextBox 1">
            <a:extLst>
              <a:ext uri="{FF2B5EF4-FFF2-40B4-BE49-F238E27FC236}">
                <a16:creationId xmlns:a16="http://schemas.microsoft.com/office/drawing/2014/main" id="{F780AE4C-83C9-4CDD-B844-D1E98F1422BE}"/>
              </a:ext>
            </a:extLst>
          </p:cNvPr>
          <p:cNvSpPr txBox="1"/>
          <p:nvPr/>
        </p:nvSpPr>
        <p:spPr>
          <a:xfrm>
            <a:off x="3097530" y="80010"/>
            <a:ext cx="5989320" cy="646331"/>
          </a:xfrm>
          <a:prstGeom prst="rect">
            <a:avLst/>
          </a:prstGeom>
          <a:noFill/>
        </p:spPr>
        <p:txBody>
          <a:bodyPr wrap="square" rtlCol="0">
            <a:spAutoFit/>
          </a:bodyPr>
          <a:lstStyle/>
          <a:p>
            <a:pPr algn="ctr"/>
            <a:r>
              <a:rPr lang="en-US" sz="3600" dirty="0" err="1">
                <a:latin typeface="Arial-Rounded" panose="020B0500000000000000" pitchFamily="34" charset="0"/>
                <a:ea typeface="Arial-Rounded" panose="020B0500000000000000" pitchFamily="34" charset="0"/>
                <a:cs typeface="Arial-Rounded" panose="020B0500000000000000" pitchFamily="34" charset="0"/>
              </a:rPr>
              <a:t>Nặn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chơi</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TextBox 2">
            <a:extLst>
              <a:ext uri="{FF2B5EF4-FFF2-40B4-BE49-F238E27FC236}">
                <a16:creationId xmlns:a16="http://schemas.microsoft.com/office/drawing/2014/main" id="{DA1C389F-9E9A-4B0B-AA3A-BE94F5B7DEF0}"/>
              </a:ext>
            </a:extLst>
          </p:cNvPr>
          <p:cNvSpPr txBox="1"/>
          <p:nvPr/>
        </p:nvSpPr>
        <p:spPr>
          <a:xfrm>
            <a:off x="605790" y="653236"/>
            <a:ext cx="3806190" cy="6124754"/>
          </a:xfrm>
          <a:prstGeom prst="rect">
            <a:avLst/>
          </a:prstGeom>
          <a:noFill/>
        </p:spPr>
        <p:txBody>
          <a:bodyPr wrap="square" rtlCol="0">
            <a:spAutoFit/>
          </a:bodyPr>
          <a:lstStyle/>
          <a:p>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Bên thềm gió mát,</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Bé nặn đồ chơi.</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Mèo nằm vẫy đuôi,</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Tròn xoe đôi mắt.</a:t>
            </a:r>
            <a:br>
              <a:rPr lang="vi-VN" sz="2800" dirty="0">
                <a:latin typeface="Arial-Rounded" panose="020B0500000000000000" pitchFamily="34" charset="0"/>
                <a:ea typeface="Arial-Rounded" panose="020B0500000000000000" pitchFamily="34" charset="0"/>
                <a:cs typeface="Arial-Rounded" panose="020B0500000000000000" pitchFamily="34" charset="0"/>
              </a:rPr>
            </a:b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Đây là quả thị,</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Đây là quả na,</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Quả này phần mẹ,</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Quả này phần cha.</a:t>
            </a:r>
            <a:br>
              <a:rPr lang="vi-VN" sz="2800" dirty="0">
                <a:latin typeface="Arial-Rounded" panose="020B0500000000000000" pitchFamily="34" charset="0"/>
                <a:ea typeface="Arial-Rounded" panose="020B0500000000000000" pitchFamily="34" charset="0"/>
                <a:cs typeface="Arial-Rounded" panose="020B0500000000000000" pitchFamily="34" charset="0"/>
              </a:rPr>
            </a:b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Đây chiếc cối nhỏ</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Bé nặn thật tròn,</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Biếu bà đấy nhé,</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Giã trầu thêm ngon.</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TextBox 9">
            <a:extLst>
              <a:ext uri="{FF2B5EF4-FFF2-40B4-BE49-F238E27FC236}">
                <a16:creationId xmlns:a16="http://schemas.microsoft.com/office/drawing/2014/main" id="{5A99B854-BE98-483D-BD88-FA2B845B5908}"/>
              </a:ext>
            </a:extLst>
          </p:cNvPr>
          <p:cNvSpPr txBox="1"/>
          <p:nvPr/>
        </p:nvSpPr>
        <p:spPr>
          <a:xfrm>
            <a:off x="4122420" y="710882"/>
            <a:ext cx="3806190" cy="4401205"/>
          </a:xfrm>
          <a:prstGeom prst="rect">
            <a:avLst/>
          </a:prstGeom>
          <a:noFill/>
        </p:spPr>
        <p:txBody>
          <a:bodyPr wrap="square" rtlCol="0">
            <a:spAutoFit/>
          </a:bodyPr>
          <a:lstStyle/>
          <a:p>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Đây là thằng chuột</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Tặng riêng chú mèo,</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Mèo ta thích chí</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Vểnh râu “meo meo”!</a:t>
            </a:r>
            <a:br>
              <a:rPr lang="vi-VN" sz="2800" dirty="0">
                <a:latin typeface="Arial-Rounded" panose="020B0500000000000000" pitchFamily="34" charset="0"/>
                <a:ea typeface="Arial-Rounded" panose="020B0500000000000000" pitchFamily="34" charset="0"/>
                <a:cs typeface="Arial-Rounded" panose="020B0500000000000000" pitchFamily="34" charset="0"/>
              </a:rPr>
            </a:b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Ngoài hiên đã nắng,</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Bé nặn xong rồi.</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Đừng sờ vào đấy,</a:t>
            </a:r>
            <a:br>
              <a:rPr lang="vi-VN" sz="2800" dirty="0">
                <a:latin typeface="Arial-Rounded" panose="020B0500000000000000" pitchFamily="34" charset="0"/>
                <a:ea typeface="Arial-Rounded" panose="020B0500000000000000" pitchFamily="34" charset="0"/>
                <a:cs typeface="Arial-Rounded" panose="020B0500000000000000" pitchFamily="34" charset="0"/>
              </a:rPr>
            </a:br>
            <a:r>
              <a:rPr lang="vi-VN"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rPr>
              <a:t>Bé còn đang phơi.</a:t>
            </a:r>
            <a:endParaRPr lang="en-US" sz="2800" b="0" i="0" dirty="0">
              <a:solidFill>
                <a:srgbClr val="00264D"/>
              </a:solidFill>
              <a:effectLst/>
              <a:latin typeface="Arial-Rounded" panose="020B0500000000000000" pitchFamily="34" charset="0"/>
              <a:ea typeface="Arial-Rounded" panose="020B0500000000000000" pitchFamily="34" charset="0"/>
              <a:cs typeface="Arial-Rounded" panose="020B0500000000000000" pitchFamily="34" charset="0"/>
            </a:endParaRPr>
          </a:p>
          <a:p>
            <a:pPr algn="r"/>
            <a:r>
              <a:rPr lang="en-US" sz="2800" dirty="0">
                <a:solidFill>
                  <a:srgbClr val="00264D"/>
                </a:solidFill>
                <a:latin typeface="Arial-Rounded" panose="020B0500000000000000" pitchFamily="34" charset="0"/>
                <a:ea typeface="Arial-Rounded" panose="020B0500000000000000" pitchFamily="34" charset="0"/>
                <a:cs typeface="Arial-Rounded" panose="020B0500000000000000" pitchFamily="34" charset="0"/>
              </a:rPr>
              <a:t>(</a:t>
            </a:r>
            <a:r>
              <a:rPr lang="en-US" sz="2800" dirty="0" err="1">
                <a:solidFill>
                  <a:srgbClr val="00264D"/>
                </a:solidFill>
                <a:latin typeface="Arial-Rounded" panose="020B0500000000000000" pitchFamily="34" charset="0"/>
                <a:ea typeface="Arial-Rounded" panose="020B0500000000000000" pitchFamily="34" charset="0"/>
                <a:cs typeface="Arial-Rounded" panose="020B0500000000000000" pitchFamily="34" charset="0"/>
              </a:rPr>
              <a:t>Nguyễn</a:t>
            </a:r>
            <a:r>
              <a:rPr lang="en-US" sz="2800" dirty="0">
                <a:solidFill>
                  <a:srgbClr val="00264D"/>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264D"/>
                </a:solidFill>
                <a:latin typeface="Arial-Rounded" panose="020B0500000000000000" pitchFamily="34" charset="0"/>
                <a:ea typeface="Arial-Rounded" panose="020B0500000000000000" pitchFamily="34" charset="0"/>
                <a:cs typeface="Arial-Rounded" panose="020B0500000000000000" pitchFamily="34" charset="0"/>
              </a:rPr>
              <a:t>Ngọc</a:t>
            </a:r>
            <a:r>
              <a:rPr lang="en-US" sz="2800" dirty="0">
                <a:solidFill>
                  <a:srgbClr val="00264D"/>
                </a:solidFill>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solidFill>
                  <a:srgbClr val="00264D"/>
                </a:solidFill>
                <a:latin typeface="Arial-Rounded" panose="020B0500000000000000" pitchFamily="34" charset="0"/>
                <a:ea typeface="Arial-Rounded" panose="020B0500000000000000" pitchFamily="34" charset="0"/>
                <a:cs typeface="Arial-Rounded" panose="020B0500000000000000" pitchFamily="34" charset="0"/>
              </a:rPr>
              <a:t>Ký</a:t>
            </a:r>
            <a:r>
              <a:rPr lang="en-US" sz="2800" dirty="0">
                <a:solidFill>
                  <a:srgbClr val="00264D"/>
                </a:solidFill>
                <a:latin typeface="Arial-Rounded" panose="020B0500000000000000" pitchFamily="34" charset="0"/>
                <a:ea typeface="Arial-Rounded" panose="020B0500000000000000" pitchFamily="34" charset="0"/>
                <a:cs typeface="Arial-Rounded" panose="020B0500000000000000" pitchFamily="34" charset="0"/>
              </a:rPr>
              <a:t>)</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Picture 4">
            <a:extLst>
              <a:ext uri="{FF2B5EF4-FFF2-40B4-BE49-F238E27FC236}">
                <a16:creationId xmlns:a16="http://schemas.microsoft.com/office/drawing/2014/main" id="{A8846385-2AAA-413A-9946-10D257EA992D}"/>
              </a:ext>
            </a:extLst>
          </p:cNvPr>
          <p:cNvPicPr>
            <a:picLocks noChangeAspect="1"/>
          </p:cNvPicPr>
          <p:nvPr/>
        </p:nvPicPr>
        <p:blipFill>
          <a:blip r:embed="rId4"/>
          <a:stretch>
            <a:fillRect/>
          </a:stretch>
        </p:blipFill>
        <p:spPr>
          <a:xfrm>
            <a:off x="7780022" y="1357213"/>
            <a:ext cx="3943350" cy="3333750"/>
          </a:xfrm>
          <a:prstGeom prst="rect">
            <a:avLst/>
          </a:prstGeom>
        </p:spPr>
      </p:pic>
      <p:sp>
        <p:nvSpPr>
          <p:cNvPr id="7" name="Cloud 6">
            <a:extLst>
              <a:ext uri="{FF2B5EF4-FFF2-40B4-BE49-F238E27FC236}">
                <a16:creationId xmlns:a16="http://schemas.microsoft.com/office/drawing/2014/main" id="{668F2950-BBB3-4C6F-B692-C68D72670589}"/>
              </a:ext>
            </a:extLst>
          </p:cNvPr>
          <p:cNvSpPr/>
          <p:nvPr/>
        </p:nvSpPr>
        <p:spPr>
          <a:xfrm>
            <a:off x="6195060" y="5394960"/>
            <a:ext cx="3429000" cy="116260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mẫu</a:t>
            </a:r>
            <a:endParaRPr lang="en-US" sz="4000" dirty="0">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1841</Words>
  <Application>Microsoft Office PowerPoint</Application>
  <PresentationFormat>Widescreen</PresentationFormat>
  <Paragraphs>137</Paragraphs>
  <Slides>39</Slides>
  <Notes>13</Notes>
  <HiddenSlides>0</HiddenSlides>
  <MMClips>17</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39</vt:i4>
      </vt:variant>
    </vt:vector>
  </HeadingPairs>
  <TitlesOfParts>
    <vt:vector size="56" baseType="lpstr">
      <vt:lpstr>Microsoft YaHei</vt:lpstr>
      <vt:lpstr>Arial</vt:lpstr>
      <vt:lpstr>Arial Rounded MT Bold</vt:lpstr>
      <vt:lpstr>Arial-Rounded</vt:lpstr>
      <vt:lpstr>Calibri</vt:lpstr>
      <vt:lpstr>Calibri Light</vt:lpstr>
      <vt:lpstr>HP001 4 hang 1 ô ly</vt:lpstr>
      <vt:lpstr>Times New Roman</vt:lpstr>
      <vt:lpstr>Verdana</vt:lpstr>
      <vt:lpstr>2_Office Theme</vt:lpstr>
      <vt:lpstr>3_Office Theme</vt:lpstr>
      <vt:lpstr>4_Office Theme</vt:lpstr>
      <vt:lpstr>5_Office Theme</vt:lpstr>
      <vt:lpstr>6_Office Theme</vt:lpstr>
      <vt:lpstr>7_Office Theme</vt:lpstr>
      <vt:lpstr>Office Theme</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Tìm thêm từ ngữ chỉ cảm xúc vui mừng?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tran thao</cp:lastModifiedBy>
  <cp:revision>12</cp:revision>
  <dcterms:created xsi:type="dcterms:W3CDTF">2021-05-27T02:02:39Z</dcterms:created>
  <dcterms:modified xsi:type="dcterms:W3CDTF">2021-05-27T03:42:31Z</dcterms:modified>
</cp:coreProperties>
</file>