
<file path=[Content_Types].xml><?xml version="1.0" encoding="utf-8"?>
<Types xmlns="http://schemas.openxmlformats.org/package/2006/content-types">
  <Default Extension="GIF" ContentType="image/gif"/>
  <Default Extension="jpe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8" r:id="rId4"/>
    <p:sldMasterId id="2147483710" r:id="rId5"/>
    <p:sldMasterId id="2147483712" r:id="rId6"/>
    <p:sldMasterId id="2147483724" r:id="rId7"/>
    <p:sldMasterId id="2147483736" r:id="rId8"/>
  </p:sldMasterIdLst>
  <p:notesMasterIdLst>
    <p:notesMasterId r:id="rId47"/>
  </p:notesMasterIdLst>
  <p:sldIdLst>
    <p:sldId id="257" r:id="rId9"/>
    <p:sldId id="258" r:id="rId10"/>
    <p:sldId id="259" r:id="rId11"/>
    <p:sldId id="260" r:id="rId12"/>
    <p:sldId id="261" r:id="rId13"/>
    <p:sldId id="264" r:id="rId14"/>
    <p:sldId id="265" r:id="rId15"/>
    <p:sldId id="266" r:id="rId16"/>
    <p:sldId id="267" r:id="rId17"/>
    <p:sldId id="268" r:id="rId18"/>
    <p:sldId id="271" r:id="rId19"/>
    <p:sldId id="299" r:id="rId20"/>
    <p:sldId id="270" r:id="rId21"/>
    <p:sldId id="300" r:id="rId22"/>
    <p:sldId id="301" r:id="rId23"/>
    <p:sldId id="302" r:id="rId24"/>
    <p:sldId id="304" r:id="rId25"/>
    <p:sldId id="303" r:id="rId26"/>
    <p:sldId id="305" r:id="rId27"/>
    <p:sldId id="306" r:id="rId28"/>
    <p:sldId id="307" r:id="rId29"/>
    <p:sldId id="325" r:id="rId30"/>
    <p:sldId id="276" r:id="rId31"/>
    <p:sldId id="277" r:id="rId32"/>
    <p:sldId id="278" r:id="rId33"/>
    <p:sldId id="279" r:id="rId34"/>
    <p:sldId id="280" r:id="rId35"/>
    <p:sldId id="327" r:id="rId36"/>
    <p:sldId id="281" r:id="rId37"/>
    <p:sldId id="285" r:id="rId38"/>
    <p:sldId id="286" r:id="rId39"/>
    <p:sldId id="312" r:id="rId40"/>
    <p:sldId id="313" r:id="rId41"/>
    <p:sldId id="314" r:id="rId42"/>
    <p:sldId id="315" r:id="rId43"/>
    <p:sldId id="316" r:id="rId44"/>
    <p:sldId id="329"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21495D-0F10-459F-B6AC-8C373AA8AC75}" v="1638" dt="2021-05-27T05:54:58.3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10" d="100"/>
          <a:sy n="110" d="100"/>
        </p:scale>
        <p:origin x="63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7F51B1-B992-43B1-8561-3600A6EDFDCF}" type="datetimeFigureOut">
              <a:rPr lang="en-US" smtClean="0"/>
              <a:t>16/4/2024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F2EE79-6501-4AFD-9484-9DAD01E39DF1}" type="slidenum">
              <a:rPr lang="en-US" smtClean="0"/>
              <a:t>‹#›</a:t>
            </a:fld>
            <a:endParaRPr lang="en-US"/>
          </a:p>
        </p:txBody>
      </p:sp>
    </p:spTree>
    <p:extLst>
      <p:ext uri="{BB962C8B-B14F-4D97-AF65-F5344CB8AC3E}">
        <p14:creationId xmlns:p14="http://schemas.microsoft.com/office/powerpoint/2010/main" val="1563364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9034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52687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7257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41132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Phạm</a:t>
            </a:r>
            <a:r>
              <a:rPr lang="en-US" dirty="0"/>
              <a:t> </a:t>
            </a:r>
            <a:r>
              <a:rPr lang="en-US" dirty="0" err="1"/>
              <a:t>Duyên</a:t>
            </a:r>
            <a:endParaRPr 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4611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0712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09031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3257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89485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0080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111474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458046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4189809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404443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756590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038200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603221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042917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46227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183507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222395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351641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509528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686826"/>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1050111694"/>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0583371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72077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9596562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096010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61669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6030320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3774139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082037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1202306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7960858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2220517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088085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9364325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14370094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5934128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994638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5659879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4715985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426508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9514489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5138005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5785547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796528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0673375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8244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00731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3173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2878861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885077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11903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25001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695918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7162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319967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666595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66451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91880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A1C593-65D0-4073-BCC9-577B9352EA97}"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490921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7809970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1161071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A1C593-65D0-4073-BCC9-577B9352EA97}"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8662116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A1C593-65D0-4073-BCC9-577B9352EA97}"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6481296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A1C593-65D0-4073-BCC9-577B9352EA97}"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41237625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A1C593-65D0-4073-BCC9-577B9352EA97}"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3140992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40086606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03234018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265783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93082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645808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3692446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7057A-3CB6-4482-95B3-991E6705BD35}"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668028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9955454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C7057A-3CB6-4482-95B3-991E6705BD35}"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3781724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7057A-3CB6-4482-95B3-991E6705BD35}"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7503173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7057A-3CB6-4482-95B3-991E6705BD35}"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26748144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7057A-3CB6-4482-95B3-991E6705BD35}"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12706081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7057A-3CB6-4482-95B3-991E6705BD35}"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5246206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C7057A-3CB6-4482-95B3-991E6705BD35}"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4828545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C7057A-3CB6-4482-95B3-991E6705BD35}"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7840640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721863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3848783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710005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01503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5.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0073995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10215012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38830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74714846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610186"/>
      </p:ext>
    </p:extLst>
  </p:cSld>
  <p:clrMap bg1="lt1" tx1="dk1" bg2="lt2" tx2="dk2" accent1="accent1" accent2="accent2" accent3="accent3" accent4="accent4" accent5="accent5" accent6="accent6" hlink="hlink" folHlink="folHlink"/>
  <p:sldLayoutIdLst>
    <p:sldLayoutId id="2147483711"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43643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t>‹#›</a:t>
            </a:fld>
            <a:endParaRPr lang="en-US"/>
          </a:p>
        </p:txBody>
      </p:sp>
    </p:spTree>
    <p:extLst>
      <p:ext uri="{BB962C8B-B14F-4D97-AF65-F5344CB8AC3E}">
        <p14:creationId xmlns:p14="http://schemas.microsoft.com/office/powerpoint/2010/main" val="2266588459"/>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7057A-3CB6-4482-95B3-991E6705BD35}"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58438-8E98-4F0D-B134-7A50166EB272}" type="slidenum">
              <a:rPr lang="en-US" smtClean="0"/>
              <a:t>‹#›</a:t>
            </a:fld>
            <a:endParaRPr lang="en-US"/>
          </a:p>
        </p:txBody>
      </p:sp>
    </p:spTree>
    <p:extLst>
      <p:ext uri="{BB962C8B-B14F-4D97-AF65-F5344CB8AC3E}">
        <p14:creationId xmlns:p14="http://schemas.microsoft.com/office/powerpoint/2010/main" val="4024974004"/>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30.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media" Target="../media/media3.mp3"/><Relationship Id="rId7" Type="http://schemas.openxmlformats.org/officeDocument/2006/relationships/audio" Target="../media/audio1.wav"/><Relationship Id="rId12" Type="http://schemas.openxmlformats.org/officeDocument/2006/relationships/image" Target="../media/image1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2.xml"/><Relationship Id="rId11" Type="http://schemas.openxmlformats.org/officeDocument/2006/relationships/image" Target="../media/image11.png"/><Relationship Id="rId5" Type="http://schemas.openxmlformats.org/officeDocument/2006/relationships/slideLayout" Target="../slideLayouts/slideLayout1.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6.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3.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GIF"/><Relationship Id="rId18" Type="http://schemas.openxmlformats.org/officeDocument/2006/relationships/slide" Target="slide34.xml"/><Relationship Id="rId3" Type="http://schemas.openxmlformats.org/officeDocument/2006/relationships/audio" Target="../media/audio3.wav"/><Relationship Id="rId21" Type="http://schemas.openxmlformats.org/officeDocument/2006/relationships/image" Target="../media/image53.png"/><Relationship Id="rId7" Type="http://schemas.openxmlformats.org/officeDocument/2006/relationships/image" Target="../media/image42.png"/><Relationship Id="rId12" Type="http://schemas.openxmlformats.org/officeDocument/2006/relationships/image" Target="../media/image47.GIF"/><Relationship Id="rId17" Type="http://schemas.openxmlformats.org/officeDocument/2006/relationships/image" Target="../media/image51.png"/><Relationship Id="rId2" Type="http://schemas.openxmlformats.org/officeDocument/2006/relationships/notesSlide" Target="../notesSlides/notesSlide17.xml"/><Relationship Id="rId16" Type="http://schemas.openxmlformats.org/officeDocument/2006/relationships/slide" Target="slide33.xml"/><Relationship Id="rId20" Type="http://schemas.openxmlformats.org/officeDocument/2006/relationships/slide" Target="slide35.xml"/><Relationship Id="rId1" Type="http://schemas.openxmlformats.org/officeDocument/2006/relationships/slideLayout" Target="../slideLayouts/slideLayout71.xml"/><Relationship Id="rId6" Type="http://schemas.openxmlformats.org/officeDocument/2006/relationships/image" Target="../media/image41.png"/><Relationship Id="rId11" Type="http://schemas.openxmlformats.org/officeDocument/2006/relationships/image" Target="../media/image46.GIF"/><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4.png"/><Relationship Id="rId10" Type="http://schemas.openxmlformats.org/officeDocument/2006/relationships/image" Target="../media/image45.GIF"/><Relationship Id="rId19" Type="http://schemas.openxmlformats.org/officeDocument/2006/relationships/image" Target="../media/image52.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5.png"/><Relationship Id="rId1" Type="http://schemas.openxmlformats.org/officeDocument/2006/relationships/slideLayout" Target="../slideLayouts/slideLayout71.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5.png"/><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5.png"/><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5.png"/><Relationship Id="rId1" Type="http://schemas.openxmlformats.org/officeDocument/2006/relationships/slideLayout" Target="../slideLayouts/slideLayout7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8.xml"/><Relationship Id="rId1" Type="http://schemas.openxmlformats.org/officeDocument/2006/relationships/slideLayout" Target="../slideLayouts/slideLayout37.xml"/><Relationship Id="rId5" Type="http://schemas.openxmlformats.org/officeDocument/2006/relationships/image" Target="../media/image58.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media" Target="../media/media3.mp3"/><Relationship Id="rId7" Type="http://schemas.openxmlformats.org/officeDocument/2006/relationships/image" Target="../media/image11.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4.png"/><Relationship Id="rId5" Type="http://schemas.openxmlformats.org/officeDocument/2006/relationships/slideLayout" Target="../slideLayouts/slideLayout2.xml"/><Relationship Id="rId10" Type="http://schemas.openxmlformats.org/officeDocument/2006/relationships/image" Target="../media/image12.png"/><Relationship Id="rId4" Type="http://schemas.openxmlformats.org/officeDocument/2006/relationships/audio" Target="../media/media3.mp3"/><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16.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2.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Layout" Target="../slideLayouts/slideLayout1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43001"/>
            <a:ext cx="121920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p:nvPr/>
        </p:nvSpPr>
        <p:spPr>
          <a:xfrm>
            <a:off x="28575" y="0"/>
            <a:ext cx="12192000" cy="1143000"/>
          </a:xfrm>
          <a:prstGeom prst="rect">
            <a:avLst/>
          </a:prstGeom>
          <a:solidFill>
            <a:srgbClr val="FFFF00"/>
          </a:solidFill>
        </p:spPr>
        <p:txBody>
          <a:bodyPr vert="horz" lIns="91440" tIns="45720" rIns="91440" bIns="45720" rtlCol="0" anchor="ct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Cùng khởi động ngày mới nhé chúng ta hãy giúp những chú chim này trả lời tốt các câu hỏi để chúng có thế tránh đi mùa đông lạnh giá nhé!</a:t>
            </a:r>
          </a:p>
        </p:txBody>
      </p:sp>
      <p:pic>
        <p:nvPicPr>
          <p:cNvPr id="7" name="Picture 6" descr="C:\Users\ADMIN\Desktop\Tai nguyen thiet ke tro choi\Angry birds epic birds\1505573783630 (2).png">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45368" y="4648200"/>
            <a:ext cx="2486566" cy="1190774"/>
          </a:xfrm>
          <a:prstGeom prst="rect">
            <a:avLst/>
          </a:prstGeom>
          <a:noFill/>
          <a:extLst>
            <a:ext uri="{909E8E84-426E-40DD-AFC4-6F175D3DCCD1}">
              <a14:hiddenFill xmlns:a14="http://schemas.microsoft.com/office/drawing/2010/main">
                <a:solidFill>
                  <a:srgbClr val="FFFFFF"/>
                </a:solidFill>
              </a14:hiddenFill>
            </a:ext>
          </a:extLst>
        </p:spPr>
      </p:pic>
      <p:pic>
        <p:nvPicPr>
          <p:cNvPr id="8" name="OMFG - OMFG - Hell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162800" y="-20574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635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5" name="Cloud 14"/>
          <p:cNvSpPr/>
          <p:nvPr/>
        </p:nvSpPr>
        <p:spPr>
          <a:xfrm>
            <a:off x="10312400" y="5885180"/>
            <a:ext cx="1998345"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 mẫu</a:t>
            </a: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Ngày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xưa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có</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hai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và</a:t>
            </a:r>
            <a:r>
              <a:rPr lang="en-US" sz="2400" dirty="0">
                <a:latin typeface="Arial-Rounded" panose="020B0500000000000000" pitchFamily="34" charset="0"/>
                <a:ea typeface="Arial-Rounded" panose="020B0500000000000000" pitchFamily="34" charset="0"/>
                <a:cs typeface="Arial-Rounded" panose="020B0500000000000000" pitchFamily="34" charset="0"/>
              </a:rPr>
              <a:t> Na </a:t>
            </a:r>
            <a:r>
              <a:rPr lang="en-US" sz="2400" dirty="0" err="1">
                <a:latin typeface="Arial-Rounded" panose="020B0500000000000000" pitchFamily="34" charset="0"/>
                <a:ea typeface="Arial-Rounded" panose="020B0500000000000000" pitchFamily="34" charset="0"/>
                <a:cs typeface="Arial-Rounded" panose="020B0500000000000000" pitchFamily="34" charset="0"/>
              </a:rPr>
              <a:t>mồ</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côi</a:t>
            </a:r>
            <a:r>
              <a:rPr lang="en-US" sz="2400" dirty="0">
                <a:latin typeface="Arial-Rounded" panose="020B0500000000000000" pitchFamily="34" charset="0"/>
                <a:ea typeface="Arial-Rounded" panose="020B0500000000000000" pitchFamily="34" charset="0"/>
                <a:cs typeface="Arial-Rounded" panose="020B0500000000000000" pitchFamily="34" charset="0"/>
              </a:rPr>
              <a:t> cha </a:t>
            </a:r>
            <a:r>
              <a:rPr lang="en-US" sz="2400" dirty="0" err="1">
                <a:latin typeface="Arial-Rounded" panose="020B0500000000000000" pitchFamily="34" charset="0"/>
                <a:ea typeface="Arial-Rounded" panose="020B0500000000000000" pitchFamily="34" charset="0"/>
                <a:cs typeface="Arial-Rounded" panose="020B0500000000000000" pitchFamily="34" charset="0"/>
              </a:rPr>
              <a:t>mẹ</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sống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ngôi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bên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sườn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núi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thương</a:t>
            </a:r>
            <a:r>
              <a:rPr lang="en-US" sz="2400" dirty="0">
                <a:latin typeface="Arial-Rounded" panose="020B0500000000000000" pitchFamily="34" charset="0"/>
                <a:ea typeface="Arial-Rounded" panose="020B0500000000000000" pitchFamily="34" charset="0"/>
                <a:cs typeface="Arial-Rounded" panose="020B0500000000000000" pitchFamily="34" charset="0"/>
              </a:rPr>
              <a:t> Na,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cái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gì</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cũng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nhường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Đêm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gió</a:t>
            </a:r>
            <a:r>
              <a:rPr lang="en-US" sz="2400" dirty="0">
                <a:latin typeface="Arial-Rounded" panose="020B0500000000000000" pitchFamily="34" charset="0"/>
                <a:ea typeface="Arial-Rounded" panose="020B0500000000000000" pitchFamily="34" charset="0"/>
                <a:cs typeface="Arial-Rounded" panose="020B0500000000000000" pitchFamily="34" charset="0"/>
              </a:rPr>
              <a:t> ù </a:t>
            </a:r>
            <a:r>
              <a:rPr lang="en-US" sz="2400" dirty="0" err="1">
                <a:latin typeface="Arial-Rounded" panose="020B0500000000000000" pitchFamily="34" charset="0"/>
                <a:ea typeface="Arial-Rounded" panose="020B0500000000000000" pitchFamily="34" charset="0"/>
                <a:cs typeface="Arial-Rounded" panose="020B0500000000000000" pitchFamily="34" charset="0"/>
              </a:rPr>
              <a:t>ù</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lùa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vào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vòng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tay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ôm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pPr marL="285750" indent="-285750">
              <a:buFontTx/>
              <a:buChar char="-"/>
            </a:pP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rét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không</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r>
              <a:rPr lang="en-US" sz="2400" dirty="0">
                <a:latin typeface="Arial-Rounded" panose="020B0500000000000000" pitchFamily="34" charset="0"/>
                <a:ea typeface="Arial-Rounded" panose="020B0500000000000000" pitchFamily="34" charset="0"/>
                <a:cs typeface="Arial-Rounded" panose="020B0500000000000000" pitchFamily="34" charset="0"/>
              </a:rPr>
              <a:t>Na </a:t>
            </a:r>
            <a:r>
              <a:rPr lang="en-US" sz="2400" dirty="0" err="1">
                <a:latin typeface="Arial-Rounded" panose="020B0500000000000000" pitchFamily="34" charset="0"/>
                <a:ea typeface="Arial-Rounded" panose="020B0500000000000000" pitchFamily="34" charset="0"/>
                <a:cs typeface="Arial-Rounded" panose="020B0500000000000000" pitchFamily="34" charset="0"/>
              </a:rPr>
              <a:t>ôm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choàng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lấy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cười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rúc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rích</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pPr marL="285750" indent="-285750">
              <a:buFontTx/>
              <a:buChar char="-"/>
            </a:pPr>
            <a:r>
              <a:rPr lang="en-US" sz="2400" dirty="0" err="1">
                <a:latin typeface="Arial-Rounded" panose="020B0500000000000000" pitchFamily="34" charset="0"/>
                <a:ea typeface="Arial-Rounded" panose="020B0500000000000000" pitchFamily="34" charset="0"/>
                <a:cs typeface="Arial-Rounded" panose="020B0500000000000000" pitchFamily="34" charset="0"/>
              </a:rPr>
              <a:t>Ấm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quá</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ôm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chặt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hơn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thầm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thì</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pPr marL="285750" indent="-285750">
              <a:buFontTx/>
              <a:buChar char="-"/>
            </a:pPr>
            <a:r>
              <a:rPr lang="en-US" sz="2400" dirty="0" err="1">
                <a:latin typeface="Arial-Rounded" panose="020B0500000000000000" pitchFamily="34" charset="0"/>
                <a:ea typeface="Arial-Rounded" panose="020B0500000000000000" pitchFamily="34" charset="0"/>
                <a:cs typeface="Arial-Rounded" panose="020B0500000000000000" pitchFamily="34" charset="0"/>
              </a:rPr>
              <a:t>Mẹ</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bảo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mình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hai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hồng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400" dirty="0">
                <a:latin typeface="Arial-Rounded" panose="020B0500000000000000" pitchFamily="34" charset="0"/>
                <a:ea typeface="Arial-Rounded" panose="020B0500000000000000" pitchFamily="34" charset="0"/>
                <a:cs typeface="Arial-Rounded" panose="020B0500000000000000" pitchFamily="34" charset="0"/>
              </a:rPr>
              <a:t> to,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mình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mãi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bên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nhau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nhé</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r>
              <a:rPr lang="en-US" sz="2400" dirty="0">
                <a:latin typeface="Arial-Rounded" panose="020B0500000000000000" pitchFamily="34" charset="0"/>
                <a:ea typeface="Arial-Rounded" panose="020B0500000000000000" pitchFamily="34" charset="0"/>
                <a:cs typeface="Arial-Rounded" panose="020B0500000000000000" pitchFamily="34" charset="0"/>
              </a:rPr>
              <a:t>  Na </a:t>
            </a:r>
            <a:r>
              <a:rPr lang="en-US" sz="2400" dirty="0" err="1">
                <a:latin typeface="Arial-Rounded" panose="020B0500000000000000" pitchFamily="34" charset="0"/>
                <a:ea typeface="Arial-Rounded" panose="020B0500000000000000" pitchFamily="34" charset="0"/>
                <a:cs typeface="Arial-Rounded" panose="020B0500000000000000" pitchFamily="34" charset="0"/>
              </a:rPr>
              <a:t>gật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đầu</a:t>
            </a:r>
            <a:r>
              <a:rPr lang="en-US" sz="2400" dirty="0">
                <a:latin typeface="Arial-Rounded" panose="020B0500000000000000" pitchFamily="34" charset="0"/>
                <a:ea typeface="Arial-Rounded" panose="020B0500000000000000" pitchFamily="34" charset="0"/>
                <a:cs typeface="Arial-Rounded" panose="020B0500000000000000" pitchFamily="34" charset="0"/>
              </a:rPr>
              <a:t>. Hai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thế</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ôm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nhau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ngủ</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Năm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ấy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nước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dâng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cao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cõng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chạy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theo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dân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đến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nơi</a:t>
            </a:r>
            <a:r>
              <a:rPr lang="en-US" sz="2400" dirty="0">
                <a:latin typeface="Arial-Rounded" panose="020B0500000000000000" pitchFamily="34" charset="0"/>
                <a:ea typeface="Arial-Rounded" panose="020B0500000000000000" pitchFamily="34" charset="0"/>
                <a:cs typeface="Arial-Rounded" panose="020B0500000000000000" pitchFamily="34" charset="0"/>
              </a:rPr>
              <a:t> an </a:t>
            </a:r>
            <a:r>
              <a:rPr lang="en-US" sz="2400" dirty="0" err="1">
                <a:latin typeface="Arial-Rounded" panose="020B0500000000000000" pitchFamily="34" charset="0"/>
                <a:ea typeface="Arial-Rounded" panose="020B0500000000000000" pitchFamily="34" charset="0"/>
                <a:cs typeface="Arial-Rounded" panose="020B0500000000000000" pitchFamily="34" charset="0"/>
              </a:rPr>
              <a:t>toàn</a:t>
            </a:r>
            <a:r>
              <a:rPr lang="en-US" sz="2400" dirty="0">
                <a:latin typeface="Arial-Rounded" panose="020B0500000000000000" pitchFamily="34" charset="0"/>
                <a:ea typeface="Arial-Rounded" panose="020B0500000000000000" pitchFamily="34" charset="0"/>
                <a:cs typeface="Arial-Rounded" panose="020B0500000000000000" pitchFamily="34" charset="0"/>
              </a:rPr>
              <a:t>. Hai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bàn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rớm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máu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Thấy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vậy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Bụt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thương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lắm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Bụt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liền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phẩy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chiếc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quạt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thần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Kì</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lạ</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thay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bàn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bỗng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hẳn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Nơi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bàn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đi</a:t>
            </a:r>
            <a:r>
              <a:rPr lang="en-US" sz="2400" dirty="0">
                <a:latin typeface="Arial-Rounded" panose="020B0500000000000000" pitchFamily="34" charset="0"/>
                <a:ea typeface="Arial-Rounded" panose="020B0500000000000000" pitchFamily="34" charset="0"/>
                <a:cs typeface="Arial-Rounded" panose="020B0500000000000000" pitchFamily="34" charset="0"/>
              </a:rPr>
              <a:t> qua </a:t>
            </a:r>
            <a:r>
              <a:rPr lang="en-US" sz="2400" dirty="0" err="1">
                <a:latin typeface="Arial-Rounded" panose="020B0500000000000000" pitchFamily="34" charset="0"/>
                <a:ea typeface="Arial-Rounded" panose="020B0500000000000000" pitchFamily="34" charset="0"/>
                <a:cs typeface="Arial-Rounded" panose="020B0500000000000000" pitchFamily="34" charset="0"/>
              </a:rPr>
              <a:t>mọc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lên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những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khóm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đỏ</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thắm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kết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thành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chùm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lớn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che</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chở</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nụ</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Chúng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cũng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đẹp</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như</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tình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của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Nết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và</a:t>
            </a:r>
            <a:r>
              <a:rPr lang="en-US" sz="2400" dirty="0">
                <a:latin typeface="Arial-Rounded" panose="020B0500000000000000" pitchFamily="34" charset="0"/>
                <a:ea typeface="Arial-Rounded" panose="020B0500000000000000" pitchFamily="34" charset="0"/>
                <a:cs typeface="Arial-Rounded" panose="020B0500000000000000" pitchFamily="34" charset="0"/>
              </a:rPr>
              <a:t> Na.</a:t>
            </a:r>
          </a:p>
          <a:p>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Dân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đặt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tên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loài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ấy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tỉ</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muội</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2"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15" grpId="2"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15731" y="2243748"/>
              <a:ext cx="1711988" cy="175432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ea"/>
              <a:sym typeface="+mn-lt"/>
            </a:endParaRPr>
          </a:p>
        </p:txBody>
      </p:sp>
      <p:grpSp>
        <p:nvGrpSpPr>
          <p:cNvPr id="25" name="Group 24"/>
          <p:cNvGrpSpPr/>
          <p:nvPr/>
        </p:nvGrpSpPr>
        <p:grpSpPr>
          <a:xfrm>
            <a:off x="3790951" y="1160145"/>
            <a:ext cx="7103109" cy="4557395"/>
            <a:chOff x="3815445" y="140918"/>
            <a:chExt cx="3925837" cy="4557358"/>
          </a:xfrm>
        </p:grpSpPr>
        <p:grpSp>
          <p:nvGrpSpPr>
            <p:cNvPr id="42" name="Group 41"/>
            <p:cNvGrpSpPr/>
            <p:nvPr/>
          </p:nvGrpSpPr>
          <p:grpSpPr>
            <a:xfrm>
              <a:off x="3815445" y="140918"/>
              <a:ext cx="3925837" cy="4557358"/>
              <a:chOff x="181619" y="1261924"/>
              <a:chExt cx="2165946" cy="4151517"/>
            </a:xfrm>
          </p:grpSpPr>
          <p:sp>
            <p:nvSpPr>
              <p:cNvPr id="43" name="Hexagon 42"/>
              <p:cNvSpPr/>
              <p:nvPr/>
            </p:nvSpPr>
            <p:spPr>
              <a:xfrm>
                <a:off x="181619" y="1261924"/>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311048" y="1553831"/>
                <a:ext cx="1808630" cy="1373794"/>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Một</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loại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chum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với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rất</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nhiều</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sp>
            <p:nvSpPr>
              <p:cNvPr id="6" name="Hexagon 5"/>
              <p:cNvSpPr/>
              <p:nvPr/>
            </p:nvSpPr>
            <p:spPr>
              <a:xfrm>
                <a:off x="238546" y="3304422"/>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43"/>
              <p:cNvSpPr txBox="1"/>
              <p:nvPr/>
            </p:nvSpPr>
            <p:spPr>
              <a:xfrm>
                <a:off x="367975" y="3596329"/>
                <a:ext cx="1808630" cy="981282"/>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endParaRPr kumimoji="0" lang="en-US"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a:p>
                <a:pPr marL="0" marR="0" lvl="0" indent="0" algn="ctr" defTabSz="913130" rtl="0" eaLnBrk="1" fontAlgn="base" latinLnBrk="0" hangingPunct="1">
                  <a:lnSpc>
                    <a:spcPct val="100000"/>
                  </a:lnSpc>
                  <a:spcBef>
                    <a:spcPct val="0"/>
                  </a:spcBef>
                  <a:spcAft>
                    <a:spcPct val="0"/>
                  </a:spcAft>
                  <a:buClrTx/>
                  <a:buSzTx/>
                  <a:buFontTx/>
                  <a:buNone/>
                  <a:tabLst/>
                  <a:defRPr/>
                </a:pP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Chị</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em</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gái</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tỉ</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chị</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gái</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muội</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em</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gái</a:t>
                </a:r>
                <a:r>
                  <a:rPr lang="en-US"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cxnSp>
          <p:nvCxnSpPr>
            <p:cNvPr id="54" name="10"/>
            <p:cNvCxnSpPr/>
            <p:nvPr/>
          </p:nvCxnSpPr>
          <p:spPr>
            <a:xfrm>
              <a:off x="5078941" y="1024608"/>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cxnSp>
          <p:nvCxnSpPr>
            <p:cNvPr id="12" name="10"/>
            <p:cNvCxnSpPr/>
            <p:nvPr/>
          </p:nvCxnSpPr>
          <p:spPr>
            <a:xfrm>
              <a:off x="5168787" y="3346784"/>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5" name="Cloud 14"/>
          <p:cNvSpPr/>
          <p:nvPr/>
        </p:nvSpPr>
        <p:spPr>
          <a:xfrm>
            <a:off x="8718698" y="6012815"/>
            <a:ext cx="3592047" cy="71755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a:t>
            </a:r>
            <a:r>
              <a:rPr kumimoji="0" lang="en-US" sz="2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2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khó</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2400" noProof="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N</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cxnSp>
        <p:nvCxnSpPr>
          <p:cNvPr id="5" name="Straight Connector 4">
            <a:extLst>
              <a:ext uri="{FF2B5EF4-FFF2-40B4-BE49-F238E27FC236}">
                <a16:creationId xmlns:a16="http://schemas.microsoft.com/office/drawing/2014/main" id="{7745F370-38B6-42D9-9A48-86E3519139C9}"/>
              </a:ext>
            </a:extLst>
          </p:cNvPr>
          <p:cNvCxnSpPr/>
          <p:nvPr/>
        </p:nvCxnSpPr>
        <p:spPr>
          <a:xfrm>
            <a:off x="1265273" y="1583188"/>
            <a:ext cx="9968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30E868BB-2B49-4E57-8389-F4520738CE07}"/>
              </a:ext>
            </a:extLst>
          </p:cNvPr>
          <p:cNvCxnSpPr>
            <a:cxnSpLocks/>
          </p:cNvCxnSpPr>
          <p:nvPr/>
        </p:nvCxnSpPr>
        <p:spPr>
          <a:xfrm>
            <a:off x="1063255" y="2742137"/>
            <a:ext cx="143539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C0999588-AE26-4DFE-A6E1-A0A16A6DD621}"/>
              </a:ext>
            </a:extLst>
          </p:cNvPr>
          <p:cNvCxnSpPr>
            <a:cxnSpLocks/>
          </p:cNvCxnSpPr>
          <p:nvPr/>
        </p:nvCxnSpPr>
        <p:spPr>
          <a:xfrm>
            <a:off x="2902687" y="4943076"/>
            <a:ext cx="122274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6B74EE62-A820-4EE5-A26A-71482F2DCC44}"/>
              </a:ext>
            </a:extLst>
          </p:cNvPr>
          <p:cNvCxnSpPr>
            <a:cxnSpLocks/>
          </p:cNvCxnSpPr>
          <p:nvPr/>
        </p:nvCxnSpPr>
        <p:spPr>
          <a:xfrm>
            <a:off x="2923952" y="5315215"/>
            <a:ext cx="1222746"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0489277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solidFill>
                  <a:schemeClr val="accent1"/>
                </a:solidFill>
                <a:effectLst>
                  <a:outerShdw blurRad="38100" dist="25400" dir="5400000" algn="ctr" rotWithShape="0">
                    <a:srgbClr val="6E747A">
                      <a:alpha val="43000"/>
                    </a:srgbClr>
                  </a:outerShdw>
                </a:effectLst>
                <a:latin typeface="Arial-Rounded" panose="020B0500000000000000" pitchFamily="34" charset="0"/>
                <a:cs typeface="Arial-Rounded" panose="020B0500000000000000" pitchFamily="34" charset="0"/>
              </a:rPr>
              <a:t>Luyện đọc câu dài</a:t>
            </a:r>
          </a:p>
        </p:txBody>
      </p:sp>
      <p:sp>
        <p:nvSpPr>
          <p:cNvPr id="3" name="Content Placeholder 2"/>
          <p:cNvSpPr>
            <a:spLocks noGrp="1"/>
          </p:cNvSpPr>
          <p:nvPr>
            <p:ph idx="1"/>
          </p:nvPr>
        </p:nvSpPr>
        <p:spPr/>
        <p:txBody>
          <a:bodyPr/>
          <a:lstStyle/>
          <a:p>
            <a:pPr marL="0" indent="0">
              <a:buNone/>
            </a:pP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endParaRPr lang="en-US" sz="3600" dirty="0">
              <a:latin typeface="Arial-Rounded" panose="020B0500000000000000" pitchFamily="34" charset="0"/>
              <a:cs typeface="Arial-Rounded" panose="020B0500000000000000" pitchFamily="34" charset="0"/>
            </a:endParaRPr>
          </a:p>
        </p:txBody>
      </p:sp>
      <p:cxnSp>
        <p:nvCxnSpPr>
          <p:cNvPr id="5" name="Straight Connector 4"/>
          <p:cNvCxnSpPr/>
          <p:nvPr/>
        </p:nvCxnSpPr>
        <p:spPr>
          <a:xfrm flipH="1">
            <a:off x="3031070" y="19259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H="1">
            <a:off x="7600306" y="1925939"/>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0567076" y="183672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8252814" y="2368381"/>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680042" y="234711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pic>
        <p:nvPicPr>
          <p:cNvPr id="11" name="Content Placeholder 10"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cxnSp>
        <p:nvCxnSpPr>
          <p:cNvPr id="10" name="Straight Connector 9">
            <a:extLst>
              <a:ext uri="{FF2B5EF4-FFF2-40B4-BE49-F238E27FC236}">
                <a16:creationId xmlns:a16="http://schemas.microsoft.com/office/drawing/2014/main" id="{C429448C-953E-4E6A-BFEB-5ADD79195DD1}"/>
              </a:ext>
            </a:extLst>
          </p:cNvPr>
          <p:cNvCxnSpPr/>
          <p:nvPr/>
        </p:nvCxnSpPr>
        <p:spPr>
          <a:xfrm flipH="1">
            <a:off x="8326533" y="23660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5" name="Cloud 14"/>
          <p:cNvSpPr/>
          <p:nvPr/>
        </p:nvSpPr>
        <p:spPr>
          <a:xfrm>
            <a:off x="8718698" y="6012815"/>
            <a:ext cx="3592047" cy="71755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câu</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cxnSp>
        <p:nvCxnSpPr>
          <p:cNvPr id="5" name="Straight Connector 4">
            <a:extLst>
              <a:ext uri="{FF2B5EF4-FFF2-40B4-BE49-F238E27FC236}">
                <a16:creationId xmlns:a16="http://schemas.microsoft.com/office/drawing/2014/main" id="{7745F370-38B6-42D9-9A48-86E3519139C9}"/>
              </a:ext>
            </a:extLst>
          </p:cNvPr>
          <p:cNvCxnSpPr/>
          <p:nvPr/>
        </p:nvCxnSpPr>
        <p:spPr>
          <a:xfrm>
            <a:off x="1265273" y="1583188"/>
            <a:ext cx="9968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BF290D49-D707-4CF3-BB61-BD3EC33A12FA}"/>
              </a:ext>
            </a:extLst>
          </p:cNvPr>
          <p:cNvCxnSpPr/>
          <p:nvPr/>
        </p:nvCxnSpPr>
        <p:spPr>
          <a:xfrm flipH="1">
            <a:off x="2273776" y="123878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B6C0C51-9190-4F26-A48D-0B7567BB6C68}"/>
              </a:ext>
            </a:extLst>
          </p:cNvPr>
          <p:cNvCxnSpPr/>
          <p:nvPr/>
        </p:nvCxnSpPr>
        <p:spPr>
          <a:xfrm flipH="1">
            <a:off x="7324241" y="114310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96C47A8-2592-4208-9276-6794F76504F9}"/>
              </a:ext>
            </a:extLst>
          </p:cNvPr>
          <p:cNvCxnSpPr/>
          <p:nvPr/>
        </p:nvCxnSpPr>
        <p:spPr>
          <a:xfrm flipH="1">
            <a:off x="4379119" y="158318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D6CEE25-1B65-4681-B8E9-B5229F1B575A}"/>
              </a:ext>
            </a:extLst>
          </p:cNvPr>
          <p:cNvCxnSpPr/>
          <p:nvPr/>
        </p:nvCxnSpPr>
        <p:spPr>
          <a:xfrm flipH="1">
            <a:off x="2646838" y="202327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7017918-0600-4146-8875-F6E24633F123}"/>
              </a:ext>
            </a:extLst>
          </p:cNvPr>
          <p:cNvCxnSpPr/>
          <p:nvPr/>
        </p:nvCxnSpPr>
        <p:spPr>
          <a:xfrm flipH="1">
            <a:off x="5092327" y="2308276"/>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0B25399-77CA-48C9-B61A-97205F8C77D1}"/>
              </a:ext>
            </a:extLst>
          </p:cNvPr>
          <p:cNvCxnSpPr/>
          <p:nvPr/>
        </p:nvCxnSpPr>
        <p:spPr>
          <a:xfrm flipH="1">
            <a:off x="2018445" y="274213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6D3F20C-66F3-4B11-898C-5FA13466D82F}"/>
              </a:ext>
            </a:extLst>
          </p:cNvPr>
          <p:cNvCxnSpPr/>
          <p:nvPr/>
        </p:nvCxnSpPr>
        <p:spPr>
          <a:xfrm flipH="1">
            <a:off x="4417219" y="298891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2E3B51-08FA-4503-BB28-8CDD6A87DC6F}"/>
              </a:ext>
            </a:extLst>
          </p:cNvPr>
          <p:cNvCxnSpPr/>
          <p:nvPr/>
        </p:nvCxnSpPr>
        <p:spPr>
          <a:xfrm flipH="1">
            <a:off x="10421962" y="339321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C1C3AD7-F99A-4C48-A51C-5CB1179A9D9A}"/>
              </a:ext>
            </a:extLst>
          </p:cNvPr>
          <p:cNvCxnSpPr/>
          <p:nvPr/>
        </p:nvCxnSpPr>
        <p:spPr>
          <a:xfrm flipH="1">
            <a:off x="5016127" y="3776427"/>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72440B6-CEB3-496E-8B3F-0490D105BA64}"/>
              </a:ext>
            </a:extLst>
          </p:cNvPr>
          <p:cNvCxnSpPr/>
          <p:nvPr/>
        </p:nvCxnSpPr>
        <p:spPr>
          <a:xfrm flipH="1">
            <a:off x="6345197" y="409540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1D82AF2-2BA3-4D3F-A47E-2003DB69B5B3}"/>
              </a:ext>
            </a:extLst>
          </p:cNvPr>
          <p:cNvCxnSpPr/>
          <p:nvPr/>
        </p:nvCxnSpPr>
        <p:spPr>
          <a:xfrm flipH="1">
            <a:off x="10512280" y="4482971"/>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5429BCF-6BA7-4EFD-ABF6-7C0B0CF4572B}"/>
              </a:ext>
            </a:extLst>
          </p:cNvPr>
          <p:cNvCxnSpPr/>
          <p:nvPr/>
        </p:nvCxnSpPr>
        <p:spPr>
          <a:xfrm flipH="1">
            <a:off x="4090215" y="484447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4D979EB-91CD-4D7B-A424-5F15133105F6}"/>
              </a:ext>
            </a:extLst>
          </p:cNvPr>
          <p:cNvCxnSpPr/>
          <p:nvPr/>
        </p:nvCxnSpPr>
        <p:spPr>
          <a:xfrm flipH="1">
            <a:off x="7400441" y="484447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31D5FFD-A42F-43FA-9583-92C5A9016155}"/>
              </a:ext>
            </a:extLst>
          </p:cNvPr>
          <p:cNvCxnSpPr/>
          <p:nvPr/>
        </p:nvCxnSpPr>
        <p:spPr>
          <a:xfrm flipH="1">
            <a:off x="1189073" y="523198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CF60E95-116A-40BA-BEF3-E05BE6B1B512}"/>
              </a:ext>
            </a:extLst>
          </p:cNvPr>
          <p:cNvCxnSpPr/>
          <p:nvPr/>
        </p:nvCxnSpPr>
        <p:spPr>
          <a:xfrm flipH="1">
            <a:off x="6294690" y="523198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F3EDFD2-1DA8-4D07-9D60-18A72930C6BB}"/>
              </a:ext>
            </a:extLst>
          </p:cNvPr>
          <p:cNvCxnSpPr/>
          <p:nvPr/>
        </p:nvCxnSpPr>
        <p:spPr>
          <a:xfrm flipH="1">
            <a:off x="4417219" y="5572729"/>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B798420-1493-4BC3-9912-962DEAFD7611}"/>
              </a:ext>
            </a:extLst>
          </p:cNvPr>
          <p:cNvCxnSpPr/>
          <p:nvPr/>
        </p:nvCxnSpPr>
        <p:spPr>
          <a:xfrm flipH="1">
            <a:off x="2533822" y="593150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1145633-B869-45DC-AAC6-9987FCA1FDF7}"/>
              </a:ext>
            </a:extLst>
          </p:cNvPr>
          <p:cNvCxnSpPr/>
          <p:nvPr/>
        </p:nvCxnSpPr>
        <p:spPr>
          <a:xfrm flipH="1">
            <a:off x="8642497" y="5979963"/>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D8EDE13-A977-4647-9935-58D8A747B2B0}"/>
              </a:ext>
            </a:extLst>
          </p:cNvPr>
          <p:cNvCxnSpPr/>
          <p:nvPr/>
        </p:nvCxnSpPr>
        <p:spPr>
          <a:xfrm flipH="1">
            <a:off x="6752897" y="63493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839527"/>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fade">
                                      <p:cBhvr>
                                        <p:cTn id="1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5" name="Cloud 14"/>
          <p:cNvSpPr/>
          <p:nvPr/>
        </p:nvSpPr>
        <p:spPr>
          <a:xfrm>
            <a:off x="9165266" y="5885180"/>
            <a:ext cx="3145480"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đoạn</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24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pic>
        <p:nvPicPr>
          <p:cNvPr id="7" name="Picture 3">
            <a:extLst>
              <a:ext uri="{FF2B5EF4-FFF2-40B4-BE49-F238E27FC236}">
                <a16:creationId xmlns:a16="http://schemas.microsoft.com/office/drawing/2014/main" id="{6A859094-D6D3-4D73-AB96-A088D63669F9}"/>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5253" y="491808"/>
            <a:ext cx="527685" cy="1496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a:extLst>
              <a:ext uri="{FF2B5EF4-FFF2-40B4-BE49-F238E27FC236}">
                <a16:creationId xmlns:a16="http://schemas.microsoft.com/office/drawing/2014/main" id="{191133C0-8E1B-4B73-8123-3B659BC82496}"/>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333" y="1678867"/>
            <a:ext cx="527685" cy="268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C5C5E158-91DF-4A6B-B94F-BCF533BD9C06}"/>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333" y="3808481"/>
            <a:ext cx="527685" cy="29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28745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5" name="Cloud 14"/>
          <p:cNvSpPr/>
          <p:nvPr/>
        </p:nvSpPr>
        <p:spPr>
          <a:xfrm>
            <a:off x="8718698" y="6012815"/>
            <a:ext cx="3592047" cy="71755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bài</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Tree>
    <p:extLst>
      <p:ext uri="{BB962C8B-B14F-4D97-AF65-F5344CB8AC3E}">
        <p14:creationId xmlns:p14="http://schemas.microsoft.com/office/powerpoint/2010/main" val="313440688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Trả lời câu hỏi</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chum,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
        <p:nvSpPr>
          <p:cNvPr id="7" name="Rounded Rectangle 14">
            <a:extLst>
              <a:ext uri="{FF2B5EF4-FFF2-40B4-BE49-F238E27FC236}">
                <a16:creationId xmlns:a16="http://schemas.microsoft.com/office/drawing/2014/main" id="{9965C6F7-0248-4F67-8277-2BF9749E74B3}"/>
              </a:ext>
            </a:extLst>
          </p:cNvPr>
          <p:cNvSpPr/>
          <p:nvPr/>
        </p:nvSpPr>
        <p:spPr>
          <a:xfrm>
            <a:off x="731704" y="5870132"/>
            <a:ext cx="10442959" cy="9080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lvl="0" algn="ct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1.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Tìm</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những</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chi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tiết</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cho</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thấy</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chị</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em</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Nết</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Na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sống</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bên</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nhau</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rất</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đầm</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ấm</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00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5" name="Straight Connector 4">
            <a:extLst>
              <a:ext uri="{FF2B5EF4-FFF2-40B4-BE49-F238E27FC236}">
                <a16:creationId xmlns:a16="http://schemas.microsoft.com/office/drawing/2014/main" id="{4B8B5ABA-C0DB-45C5-83C2-DF7546A33287}"/>
              </a:ext>
            </a:extLst>
          </p:cNvPr>
          <p:cNvCxnSpPr/>
          <p:nvPr/>
        </p:nvCxnSpPr>
        <p:spPr>
          <a:xfrm>
            <a:off x="2402959" y="1635258"/>
            <a:ext cx="496540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2137234C-D17D-4020-882C-C247B594D6A3}"/>
              </a:ext>
            </a:extLst>
          </p:cNvPr>
          <p:cNvCxnSpPr>
            <a:cxnSpLocks/>
          </p:cNvCxnSpPr>
          <p:nvPr/>
        </p:nvCxnSpPr>
        <p:spPr>
          <a:xfrm>
            <a:off x="1807536" y="2018030"/>
            <a:ext cx="257307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F4D437CF-7576-47AE-94E1-29DBFC360B97}"/>
              </a:ext>
            </a:extLst>
          </p:cNvPr>
          <p:cNvCxnSpPr>
            <a:cxnSpLocks/>
          </p:cNvCxnSpPr>
          <p:nvPr/>
        </p:nvCxnSpPr>
        <p:spPr>
          <a:xfrm>
            <a:off x="731704" y="2751677"/>
            <a:ext cx="257307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3" name="Straight Connector 12">
            <a:extLst>
              <a:ext uri="{FF2B5EF4-FFF2-40B4-BE49-F238E27FC236}">
                <a16:creationId xmlns:a16="http://schemas.microsoft.com/office/drawing/2014/main" id="{EC94287E-7F0B-474B-8BA9-6C4E29FB59B6}"/>
              </a:ext>
            </a:extLst>
          </p:cNvPr>
          <p:cNvCxnSpPr>
            <a:cxnSpLocks/>
          </p:cNvCxnSpPr>
          <p:nvPr/>
        </p:nvCxnSpPr>
        <p:spPr>
          <a:xfrm>
            <a:off x="731704" y="3458742"/>
            <a:ext cx="2573078"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26348694"/>
      </p:ext>
    </p:extLst>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24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
        <p:nvSpPr>
          <p:cNvPr id="7" name="Rounded Rectangle 14">
            <a:extLst>
              <a:ext uri="{FF2B5EF4-FFF2-40B4-BE49-F238E27FC236}">
                <a16:creationId xmlns:a16="http://schemas.microsoft.com/office/drawing/2014/main" id="{89878016-DD01-4ADF-A8C4-E8C2FA7F7B18}"/>
              </a:ext>
            </a:extLst>
          </p:cNvPr>
          <p:cNvSpPr/>
          <p:nvPr/>
        </p:nvSpPr>
        <p:spPr>
          <a:xfrm>
            <a:off x="840177" y="5975350"/>
            <a:ext cx="9463405" cy="744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lvl="0" algn="ct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2. </a:t>
            </a:r>
            <a:r>
              <a:rPr lang="vi-VN"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Nước lũ dâng cao, chị Nết đưa Na đến nơi an toàn bằng cách nào? </a:t>
            </a:r>
            <a:endParaRPr kumimoji="0" lang="en-US" sz="28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5" name="Straight Connector 4">
            <a:extLst>
              <a:ext uri="{FF2B5EF4-FFF2-40B4-BE49-F238E27FC236}">
                <a16:creationId xmlns:a16="http://schemas.microsoft.com/office/drawing/2014/main" id="{9B8C1CF3-B456-4457-8240-072C6591CCF4}"/>
              </a:ext>
            </a:extLst>
          </p:cNvPr>
          <p:cNvCxnSpPr/>
          <p:nvPr/>
        </p:nvCxnSpPr>
        <p:spPr>
          <a:xfrm>
            <a:off x="4263656" y="4922874"/>
            <a:ext cx="6166884"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64042495"/>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t="7711" r="800" b="13253"/>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343400" y="600981"/>
            <a:ext cx="7942899" cy="3686085"/>
            <a:chOff x="-615991" y="642075"/>
            <a:chExt cx="7942899" cy="3686085"/>
          </a:xfrm>
        </p:grpSpPr>
        <p:pic>
          <p:nvPicPr>
            <p:cNvPr id="1026"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15991" y="642075"/>
              <a:ext cx="4832432"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reeform 4"/>
            <p:cNvSpPr/>
            <p:nvPr/>
          </p:nvSpPr>
          <p:spPr>
            <a:xfrm>
              <a:off x="1785938" y="1730065"/>
              <a:ext cx="5540970" cy="2443025"/>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6">
                <a:lumMod val="20000"/>
                <a:lumOff val="8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trước</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đã</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học</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44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9"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049000" y="-2133600"/>
            <a:ext cx="609600" cy="609600"/>
          </a:xfrm>
          <a:prstGeom prst="rect">
            <a:avLst/>
          </a:prstGeom>
        </p:spPr>
      </p:pic>
      <p:pic>
        <p:nvPicPr>
          <p:cNvPr id="7"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690648" y="4131995"/>
            <a:ext cx="609600" cy="609600"/>
          </a:xfrm>
          <a:prstGeom prst="rect">
            <a:avLst/>
          </a:prstGeom>
        </p:spPr>
      </p:pic>
      <p:sp>
        <p:nvSpPr>
          <p:cNvPr id="2" name="Oval Callout 1"/>
          <p:cNvSpPr/>
          <p:nvPr/>
        </p:nvSpPr>
        <p:spPr>
          <a:xfrm>
            <a:off x="6553200" y="5029200"/>
            <a:ext cx="3657600" cy="1371600"/>
          </a:xfrm>
          <a:prstGeom prst="wedgeEllipseCallout">
            <a:avLst>
              <a:gd name="adj1" fmla="val -47609"/>
              <a:gd name="adj2" fmla="val -11666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Calibri"/>
                <a:ea typeface="+mn-ea"/>
                <a:cs typeface="+mn-cs"/>
              </a:rPr>
              <a:t>Nặn</a:t>
            </a:r>
            <a:r>
              <a:rPr kumimoji="0" lang="en-US" sz="3600" b="1" i="0" u="none" strike="noStrike" kern="1200" cap="none" spc="0" normalizeH="0" noProof="0" dirty="0">
                <a:ln>
                  <a:noFill/>
                </a:ln>
                <a:solidFill>
                  <a:prstClr val="white"/>
                </a:solidFill>
                <a:effectLst/>
                <a:uLnTx/>
                <a:uFillTx/>
                <a:latin typeface="Calibri"/>
                <a:ea typeface="+mn-ea"/>
                <a:cs typeface="+mn-cs"/>
              </a:rPr>
              <a:t> </a:t>
            </a:r>
            <a:r>
              <a:rPr kumimoji="0" lang="en-US" sz="3600" b="1" i="0" u="none" strike="noStrike" kern="1200" cap="none" spc="0" normalizeH="0" noProof="0" dirty="0" err="1">
                <a:ln>
                  <a:noFill/>
                </a:ln>
                <a:solidFill>
                  <a:prstClr val="white"/>
                </a:solidFill>
                <a:effectLst/>
                <a:uLnTx/>
                <a:uFillTx/>
                <a:latin typeface="Calibri"/>
                <a:ea typeface="+mn-ea"/>
                <a:cs typeface="+mn-cs"/>
              </a:rPr>
              <a:t>đồ</a:t>
            </a:r>
            <a:r>
              <a:rPr kumimoji="0" lang="en-US" sz="3600" b="1" i="0" u="none" strike="noStrike" kern="1200" cap="none" spc="0" normalizeH="0" noProof="0" dirty="0">
                <a:ln>
                  <a:noFill/>
                </a:ln>
                <a:solidFill>
                  <a:prstClr val="white"/>
                </a:solidFill>
                <a:effectLst/>
                <a:uLnTx/>
                <a:uFillTx/>
                <a:latin typeface="Calibri"/>
                <a:ea typeface="+mn-ea"/>
                <a:cs typeface="+mn-cs"/>
              </a:rPr>
              <a:t> </a:t>
            </a:r>
            <a:r>
              <a:rPr kumimoji="0" lang="en-US" sz="3600" b="1" i="0" u="none" strike="noStrike" kern="1200" cap="none" spc="0" normalizeH="0" noProof="0" dirty="0" err="1">
                <a:ln>
                  <a:noFill/>
                </a:ln>
                <a:solidFill>
                  <a:prstClr val="white"/>
                </a:solidFill>
                <a:effectLst/>
                <a:uLnTx/>
                <a:uFillTx/>
                <a:latin typeface="Calibri"/>
                <a:ea typeface="+mn-ea"/>
                <a:cs typeface="+mn-cs"/>
              </a:rPr>
              <a:t>chơi</a:t>
            </a:r>
            <a:endParaRPr kumimoji="0" lang="en-US" sz="3600" b="1" i="0" u="none" strike="noStrike" kern="1200" cap="none" spc="0" normalizeH="0" baseline="0" noProof="0" dirty="0">
              <a:ln>
                <a:noFill/>
              </a:ln>
              <a:solidFill>
                <a:prstClr val="white"/>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6"/>
                                        </p:tgtEl>
                                        <p:attrNameLst>
                                          <p:attrName>r</p:attrName>
                                        </p:attrNameLst>
                                      </p:cBhvr>
                                    </p:animRot>
                                    <p:animRot by="-240000">
                                      <p:cBhvr>
                                        <p:cTn id="7" dur="550" fill="hold">
                                          <p:stCondLst>
                                            <p:cond delay="550"/>
                                          </p:stCondLst>
                                        </p:cTn>
                                        <p:tgtEl>
                                          <p:spTgt spid="6"/>
                                        </p:tgtEl>
                                        <p:attrNameLst>
                                          <p:attrName>r</p:attrName>
                                        </p:attrNameLst>
                                      </p:cBhvr>
                                    </p:animRot>
                                    <p:animRot by="240000">
                                      <p:cBhvr>
                                        <p:cTn id="8" dur="550" fill="hold">
                                          <p:stCondLst>
                                            <p:cond delay="1100"/>
                                          </p:stCondLst>
                                        </p:cTn>
                                        <p:tgtEl>
                                          <p:spTgt spid="6"/>
                                        </p:tgtEl>
                                        <p:attrNameLst>
                                          <p:attrName>r</p:attrName>
                                        </p:attrNameLst>
                                      </p:cBhvr>
                                    </p:animRot>
                                    <p:animRot by="-240000">
                                      <p:cBhvr>
                                        <p:cTn id="9" dur="550" fill="hold">
                                          <p:stCondLst>
                                            <p:cond delay="1650"/>
                                          </p:stCondLst>
                                        </p:cTn>
                                        <p:tgtEl>
                                          <p:spTgt spid="6"/>
                                        </p:tgtEl>
                                        <p:attrNameLst>
                                          <p:attrName>r</p:attrName>
                                        </p:attrNameLst>
                                      </p:cBhvr>
                                    </p:animRot>
                                    <p:animRot by="120000">
                                      <p:cBhvr>
                                        <p:cTn id="10" dur="550" fill="hold">
                                          <p:stCondLst>
                                            <p:cond delay="2200"/>
                                          </p:stCondLst>
                                        </p:cTn>
                                        <p:tgtEl>
                                          <p:spTgt spid="6"/>
                                        </p:tgtEl>
                                        <p:attrNameLst>
                                          <p:attrName>r</p:attrName>
                                        </p:attrNameLst>
                                      </p:cBhvr>
                                    </p:animRot>
                                  </p:childTnLst>
                                </p:cTn>
                              </p:par>
                              <p:par>
                                <p:cTn id="11" presetID="63" presetClass="path" presetSubtype="0" accel="50000" decel="50000" fill="hold" nodeType="withEffect">
                                  <p:stCondLst>
                                    <p:cond delay="0"/>
                                  </p:stCondLst>
                                  <p:childTnLst>
                                    <p:animMotion origin="layout" path="M -0.19023 -0.00092 L 0.54063 0.00926 " pathEditMode="relative" rAng="0" ptsTypes="AA">
                                      <p:cBhvr>
                                        <p:cTn id="12" dur="3500" fill="hold"/>
                                        <p:tgtEl>
                                          <p:spTgt spid="6"/>
                                        </p:tgtEl>
                                        <p:attrNameLst>
                                          <p:attrName>ppt_x</p:attrName>
                                          <p:attrName>ppt_y</p:attrName>
                                        </p:attrNameLst>
                                      </p:cBhvr>
                                      <p:rCtr x="36536" y="509"/>
                                    </p:animMotion>
                                  </p:childTnLst>
                                </p:cTn>
                              </p:par>
                              <p:par>
                                <p:cTn id="13" presetID="1" presetClass="mediacall" presetSubtype="0" fill="hold" nodeType="withEffect">
                                  <p:stCondLst>
                                    <p:cond delay="0"/>
                                  </p:stCondLst>
                                  <p:childTnLst>
                                    <p:cmd type="call" cmd="playFrom(0.0)">
                                      <p:cBhvr>
                                        <p:cTn id="14" dur="5773" fill="hold"/>
                                        <p:tgtEl>
                                          <p:spTgt spid="9"/>
                                        </p:tgtEl>
                                      </p:cBhvr>
                                    </p:cmd>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subTnLst>
                                    <p:audio>
                                      <p:cMediaNode>
                                        <p:cTn display="0" masterRel="sameClick">
                                          <p:stCondLst>
                                            <p:cond evt="begin" delay="0">
                                              <p:tn val="17"/>
                                            </p:cond>
                                          </p:stCondLst>
                                          <p:endCondLst>
                                            <p:cond evt="onStopAudio" delay="0">
                                              <p:tgtEl>
                                                <p:sldTgt/>
                                              </p:tgtEl>
                                            </p:cond>
                                          </p:endCondLst>
                                        </p:cTn>
                                        <p:tgtEl>
                                          <p:sndTgt r:embed="rId7"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withEffect">
                                  <p:stCondLst>
                                    <p:cond delay="0"/>
                                  </p:stCondLst>
                                  <p:childTnLst>
                                    <p:cmd type="call" cmd="playFrom(0.0)">
                                      <p:cBhvr>
                                        <p:cTn id="24" dur="4414" fill="hold"/>
                                        <p:tgtEl>
                                          <p:spTgt spid="7"/>
                                        </p:tgtEl>
                                      </p:cBhvr>
                                    </p:cmd>
                                  </p:childTnLst>
                                </p:cTn>
                              </p:par>
                              <p:par>
                                <p:cTn id="25" presetID="63" presetClass="path" presetSubtype="0" accel="50000" decel="50000" fill="hold" nodeType="withEffect">
                                  <p:stCondLst>
                                    <p:cond delay="0"/>
                                  </p:stCondLst>
                                  <p:childTnLst>
                                    <p:animMotion origin="layout" path="M 0.7309 0.01019 L 1.64757 0.0213 " pathEditMode="relative" rAng="0" ptsTypes="AA">
                                      <p:cBhvr>
                                        <p:cTn id="26" dur="3750" fill="hold"/>
                                        <p:tgtEl>
                                          <p:spTgt spid="6"/>
                                        </p:tgtEl>
                                        <p:attrNameLst>
                                          <p:attrName>ppt_x</p:attrName>
                                          <p:attrName>ppt_y</p:attrName>
                                        </p:attrNameLst>
                                      </p:cBhvr>
                                      <p:rCtr x="45833" y="556"/>
                                    </p:animMotion>
                                  </p:childTnLst>
                                </p:cTn>
                              </p:par>
                            </p:childTnLst>
                          </p:cTn>
                        </p:par>
                      </p:childTnLst>
                    </p:cTn>
                  </p:par>
                </p:childTnLst>
              </p:cTn>
              <p:nextCondLst>
                <p:cond evt="onClick" delay="0">
                  <p:tgtEl>
                    <p:spTgt spid="6"/>
                  </p:tgtEl>
                </p:cond>
              </p:nextCondLst>
            </p:seq>
            <p:audio>
              <p:cMediaNode vol="80000">
                <p:cTn id="27" fill="hold" display="0">
                  <p:stCondLst>
                    <p:cond delay="indefinite"/>
                  </p:stCondLst>
                  <p:endCondLst>
                    <p:cond evt="onStopAudio" delay="0">
                      <p:tgtEl>
                        <p:sldTgt/>
                      </p:tgtEl>
                    </p:cond>
                  </p:endCondLst>
                </p:cTn>
                <p:tgtEl>
                  <p:spTgt spid="9"/>
                </p:tgtEl>
              </p:cMediaNode>
            </p:audio>
            <p:audio>
              <p:cMediaNode vol="80000">
                <p:cTn id="28" fill="hold" display="0">
                  <p:stCondLst>
                    <p:cond delay="indefinite"/>
                  </p:stCondLst>
                  <p:endCondLst>
                    <p:cond evt="onStopAudio" delay="0">
                      <p:tgtEl>
                        <p:sldTgt/>
                      </p:tgtEl>
                    </p:cond>
                  </p:endCondLst>
                </p:cTn>
                <p:tgtEl>
                  <p:spTgt spid="7"/>
                </p:tgtEl>
              </p:cMediaNode>
            </p:audio>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
        <p:nvSpPr>
          <p:cNvPr id="7" name="Rounded Rectangle 14">
            <a:extLst>
              <a:ext uri="{FF2B5EF4-FFF2-40B4-BE49-F238E27FC236}">
                <a16:creationId xmlns:a16="http://schemas.microsoft.com/office/drawing/2014/main" id="{89878016-DD01-4ADF-A8C4-E8C2FA7F7B18}"/>
              </a:ext>
            </a:extLst>
          </p:cNvPr>
          <p:cNvSpPr/>
          <p:nvPr/>
        </p:nvSpPr>
        <p:spPr>
          <a:xfrm>
            <a:off x="899636" y="1073017"/>
            <a:ext cx="9463405" cy="6058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lvl="0" algn="ct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3.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Nói</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về</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điều</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kì</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lạ</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xảy</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ra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khi</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Nết</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cõng</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em</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chạy</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lũ</a:t>
            </a:r>
            <a:r>
              <a:rPr lang="en-US" sz="28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5" name="Straight Connector 4">
            <a:extLst>
              <a:ext uri="{FF2B5EF4-FFF2-40B4-BE49-F238E27FC236}">
                <a16:creationId xmlns:a16="http://schemas.microsoft.com/office/drawing/2014/main" id="{9B8C1CF3-B456-4457-8240-072C6591CCF4}"/>
              </a:ext>
            </a:extLst>
          </p:cNvPr>
          <p:cNvCxnSpPr>
            <a:cxnSpLocks/>
          </p:cNvCxnSpPr>
          <p:nvPr/>
        </p:nvCxnSpPr>
        <p:spPr>
          <a:xfrm>
            <a:off x="616689" y="5284381"/>
            <a:ext cx="351937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8FCC8DFA-4742-4A20-AA28-05831AA67F3B}"/>
              </a:ext>
            </a:extLst>
          </p:cNvPr>
          <p:cNvCxnSpPr>
            <a:cxnSpLocks/>
          </p:cNvCxnSpPr>
          <p:nvPr/>
        </p:nvCxnSpPr>
        <p:spPr>
          <a:xfrm>
            <a:off x="7453424" y="5284381"/>
            <a:ext cx="310470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D1E1C479-0547-47D4-B592-694697109CB0}"/>
              </a:ext>
            </a:extLst>
          </p:cNvPr>
          <p:cNvCxnSpPr>
            <a:cxnSpLocks/>
          </p:cNvCxnSpPr>
          <p:nvPr/>
        </p:nvCxnSpPr>
        <p:spPr>
          <a:xfrm>
            <a:off x="489097" y="5656520"/>
            <a:ext cx="64858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a:extLst>
              <a:ext uri="{FF2B5EF4-FFF2-40B4-BE49-F238E27FC236}">
                <a16:creationId xmlns:a16="http://schemas.microsoft.com/office/drawing/2014/main" id="{906A88AD-B886-4467-BE9E-6826EACCC8CD}"/>
              </a:ext>
            </a:extLst>
          </p:cNvPr>
          <p:cNvCxnSpPr>
            <a:cxnSpLocks/>
          </p:cNvCxnSpPr>
          <p:nvPr/>
        </p:nvCxnSpPr>
        <p:spPr>
          <a:xfrm>
            <a:off x="2615609" y="5645887"/>
            <a:ext cx="3657600" cy="10633"/>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5655638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Sự</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tích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hoa</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tỉ</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muội</a:t>
            </a:r>
            <a:endPar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2" name="TextBox 1">
            <a:extLst>
              <a:ext uri="{FF2B5EF4-FFF2-40B4-BE49-F238E27FC236}">
                <a16:creationId xmlns:a16="http://schemas.microsoft.com/office/drawing/2014/main" id="{8B536578-577B-4BDB-9D78-DB8B17D9EDD5}"/>
              </a:ext>
            </a:extLst>
          </p:cNvPr>
          <p:cNvSpPr txBox="1"/>
          <p:nvPr/>
        </p:nvSpPr>
        <p:spPr>
          <a:xfrm>
            <a:off x="489097" y="845185"/>
            <a:ext cx="10165567" cy="60016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Ngày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xưa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mồ</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cha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ngôi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sườn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núi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nhường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Đêm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ù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lùa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vòng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rét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rích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bảo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mãi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gật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thế</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ngủ</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Năm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cõng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chạy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an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toàn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Hai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rớm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máu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vậy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Bụt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liền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phẩy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chiếc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quạt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thần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Kì</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hẳn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qua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mọc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khóm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thắm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kết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chùm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lớn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che</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chở</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nhỏ</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Chúng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cũng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đẹp</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chị</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Nết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đặt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loài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ấy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tỉ</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Picture 5">
            <a:extLst>
              <a:ext uri="{FF2B5EF4-FFF2-40B4-BE49-F238E27FC236}">
                <a16:creationId xmlns:a16="http://schemas.microsoft.com/office/drawing/2014/main" id="{0F2F16B0-87CF-4FBB-B148-A50021D2B0D8}"/>
              </a:ext>
            </a:extLst>
          </p:cNvPr>
          <p:cNvPicPr>
            <a:picLocks noChangeAspect="1"/>
          </p:cNvPicPr>
          <p:nvPr/>
        </p:nvPicPr>
        <p:blipFill>
          <a:blip r:embed="rId4"/>
          <a:stretch>
            <a:fillRect/>
          </a:stretch>
        </p:blipFill>
        <p:spPr>
          <a:xfrm>
            <a:off x="6560662" y="1678866"/>
            <a:ext cx="3281362" cy="1865873"/>
          </a:xfrm>
          <a:prstGeom prst="rect">
            <a:avLst/>
          </a:prstGeom>
        </p:spPr>
      </p:pic>
      <p:sp>
        <p:nvSpPr>
          <p:cNvPr id="7" name="Rounded Rectangle 14">
            <a:extLst>
              <a:ext uri="{FF2B5EF4-FFF2-40B4-BE49-F238E27FC236}">
                <a16:creationId xmlns:a16="http://schemas.microsoft.com/office/drawing/2014/main" id="{9965C6F7-0248-4F67-8277-2BF9749E74B3}"/>
              </a:ext>
            </a:extLst>
          </p:cNvPr>
          <p:cNvSpPr/>
          <p:nvPr/>
        </p:nvSpPr>
        <p:spPr>
          <a:xfrm>
            <a:off x="489096" y="1006697"/>
            <a:ext cx="10442959" cy="9080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lvl="0" algn="ct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4. Theo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em</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vì</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sao</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dân</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làng</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đặt</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tên</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loài</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hoa</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ấy</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là</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hoa</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Tỉ</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Muội</a:t>
            </a:r>
            <a:r>
              <a:rPr lang="en-US" sz="3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EC94287E-7F0B-474B-8BA9-6C4E29FB59B6}"/>
              </a:ext>
            </a:extLst>
          </p:cNvPr>
          <p:cNvCxnSpPr>
            <a:cxnSpLocks/>
          </p:cNvCxnSpPr>
          <p:nvPr/>
        </p:nvCxnSpPr>
        <p:spPr>
          <a:xfrm>
            <a:off x="731704" y="3458742"/>
            <a:ext cx="257307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Straight Connector 13">
            <a:extLst>
              <a:ext uri="{FF2B5EF4-FFF2-40B4-BE49-F238E27FC236}">
                <a16:creationId xmlns:a16="http://schemas.microsoft.com/office/drawing/2014/main" id="{1B01DAC9-DD3D-402B-9F3A-2FDC25D032E9}"/>
              </a:ext>
            </a:extLst>
          </p:cNvPr>
          <p:cNvCxnSpPr>
            <a:cxnSpLocks/>
          </p:cNvCxnSpPr>
          <p:nvPr/>
        </p:nvCxnSpPr>
        <p:spPr>
          <a:xfrm>
            <a:off x="4424036" y="6021188"/>
            <a:ext cx="598523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Straight Connector 14">
            <a:extLst>
              <a:ext uri="{FF2B5EF4-FFF2-40B4-BE49-F238E27FC236}">
                <a16:creationId xmlns:a16="http://schemas.microsoft.com/office/drawing/2014/main" id="{7E6961D7-9032-4829-A920-22DDC321295A}"/>
              </a:ext>
            </a:extLst>
          </p:cNvPr>
          <p:cNvCxnSpPr>
            <a:cxnSpLocks/>
          </p:cNvCxnSpPr>
          <p:nvPr/>
        </p:nvCxnSpPr>
        <p:spPr>
          <a:xfrm>
            <a:off x="575424" y="6393328"/>
            <a:ext cx="8026316"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7722506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Hoạt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động</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tập</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947647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2885"/>
            <a:ext cx="10515600" cy="1325563"/>
          </a:xfrm>
        </p:spPr>
        <p:txBody>
          <a:bodyPr>
            <a:normAutofit/>
          </a:bodyPr>
          <a:lstStyle/>
          <a:p>
            <a:r>
              <a:rPr lang="en-US" sz="3110" dirty="0">
                <a:latin typeface="Arial-Rounded" panose="020B0500000000000000" pitchFamily="34" charset="0"/>
                <a:ea typeface="Arial-Rounded" panose="020B0500000000000000" pitchFamily="34" charset="0"/>
                <a:cs typeface="Arial-Rounded" panose="020B0500000000000000" pitchFamily="34" charset="0"/>
              </a:rPr>
              <a:t>1. </a:t>
            </a:r>
            <a:r>
              <a:rPr lang="en-US" sz="3110" dirty="0" err="1">
                <a:latin typeface="Arial-Rounded" panose="020B0500000000000000" pitchFamily="34" charset="0"/>
                <a:ea typeface="Arial-Rounded" panose="020B0500000000000000" pitchFamily="34" charset="0"/>
                <a:cs typeface="Arial-Rounded" panose="020B0500000000000000" pitchFamily="34" charset="0"/>
              </a:rPr>
              <a:t>Xếp</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những</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từ</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dưới</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đây</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vào</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nhóm</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thích</a:t>
            </a:r>
            <a:r>
              <a:rPr lang="en-US" sz="3110" dirty="0">
                <a:latin typeface="Arial-Rounded" panose="020B0500000000000000" pitchFamily="34" charset="0"/>
                <a:ea typeface="Arial-Rounded" panose="020B0500000000000000" pitchFamily="34" charset="0"/>
                <a:cs typeface="Arial-Rounded" panose="020B0500000000000000" pitchFamily="34" charset="0"/>
              </a:rPr>
              <a:t> </a:t>
            </a:r>
            <a:r>
              <a:rPr lang="en-US" sz="3110" dirty="0" err="1">
                <a:latin typeface="Arial-Rounded" panose="020B0500000000000000" pitchFamily="34" charset="0"/>
                <a:ea typeface="Arial-Rounded" panose="020B0500000000000000" pitchFamily="34" charset="0"/>
                <a:cs typeface="Arial-Rounded" panose="020B0500000000000000" pitchFamily="34" charset="0"/>
              </a:rPr>
              <a:t>hợp</a:t>
            </a:r>
            <a:r>
              <a:rPr lang="en-US" sz="311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4" name="Picture 3">
            <a:extLst>
              <a:ext uri="{FF2B5EF4-FFF2-40B4-BE49-F238E27FC236}">
                <a16:creationId xmlns:a16="http://schemas.microsoft.com/office/drawing/2014/main" id="{CC99DCF9-1E5D-498E-99F6-14F376BD3000}"/>
              </a:ext>
            </a:extLst>
          </p:cNvPr>
          <p:cNvPicPr>
            <a:picLocks noChangeAspect="1"/>
          </p:cNvPicPr>
          <p:nvPr/>
        </p:nvPicPr>
        <p:blipFill>
          <a:blip r:embed="rId3"/>
          <a:stretch>
            <a:fillRect/>
          </a:stretch>
        </p:blipFill>
        <p:spPr>
          <a:xfrm>
            <a:off x="1800003" y="2048207"/>
            <a:ext cx="8039100" cy="1762125"/>
          </a:xfrm>
          <a:prstGeom prst="rect">
            <a:avLst/>
          </a:prstGeom>
        </p:spPr>
      </p:pic>
      <p:sp>
        <p:nvSpPr>
          <p:cNvPr id="8" name="Rectangle 7">
            <a:extLst>
              <a:ext uri="{FF2B5EF4-FFF2-40B4-BE49-F238E27FC236}">
                <a16:creationId xmlns:a16="http://schemas.microsoft.com/office/drawing/2014/main" id="{C446E305-53A2-4F4E-8AD8-593AE104C426}"/>
              </a:ext>
            </a:extLst>
          </p:cNvPr>
          <p:cNvSpPr/>
          <p:nvPr/>
        </p:nvSpPr>
        <p:spPr>
          <a:xfrm>
            <a:off x="2222204" y="5163548"/>
            <a:ext cx="2711303" cy="839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 </a:t>
            </a:r>
            <a:r>
              <a:rPr lang="en-US" dirty="0" err="1">
                <a:latin typeface="Arial-Rounded" panose="020B0500000000000000" pitchFamily="34" charset="0"/>
                <a:ea typeface="Arial-Rounded" panose="020B0500000000000000" pitchFamily="34" charset="0"/>
                <a:cs typeface="Arial-Rounded" panose="020B0500000000000000" pitchFamily="34" charset="0"/>
              </a:rPr>
              <a:t>Từ</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ngữ</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chỉ</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hoạt</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động</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8">
            <a:extLst>
              <a:ext uri="{FF2B5EF4-FFF2-40B4-BE49-F238E27FC236}">
                <a16:creationId xmlns:a16="http://schemas.microsoft.com/office/drawing/2014/main" id="{609368F0-73D2-4CD4-9C8B-2ADE9295014E}"/>
              </a:ext>
            </a:extLst>
          </p:cNvPr>
          <p:cNvSpPr/>
          <p:nvPr/>
        </p:nvSpPr>
        <p:spPr>
          <a:xfrm>
            <a:off x="6468140" y="5163548"/>
            <a:ext cx="2711303" cy="839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 </a:t>
            </a:r>
            <a:r>
              <a:rPr lang="en-US" dirty="0" err="1">
                <a:latin typeface="Arial-Rounded" panose="020B0500000000000000" pitchFamily="34" charset="0"/>
                <a:ea typeface="Arial-Rounded" panose="020B0500000000000000" pitchFamily="34" charset="0"/>
                <a:cs typeface="Arial-Rounded" panose="020B0500000000000000" pitchFamily="34" charset="0"/>
              </a:rPr>
              <a:t>Từ</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ngữ</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chỉ</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đặc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điểm</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1" name="Straight Arrow Connector 10">
            <a:extLst>
              <a:ext uri="{FF2B5EF4-FFF2-40B4-BE49-F238E27FC236}">
                <a16:creationId xmlns:a16="http://schemas.microsoft.com/office/drawing/2014/main" id="{84A36ED6-2DC7-488C-8F86-FB693F0DDB89}"/>
              </a:ext>
            </a:extLst>
          </p:cNvPr>
          <p:cNvCxnSpPr>
            <a:endCxn id="9" idx="0"/>
          </p:cNvCxnSpPr>
          <p:nvPr/>
        </p:nvCxnSpPr>
        <p:spPr>
          <a:xfrm>
            <a:off x="3083442" y="2679405"/>
            <a:ext cx="4740350" cy="24841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11041B6A-32C4-4E47-AB56-F917D50E9E50}"/>
              </a:ext>
            </a:extLst>
          </p:cNvPr>
          <p:cNvCxnSpPr>
            <a:endCxn id="9" idx="0"/>
          </p:cNvCxnSpPr>
          <p:nvPr/>
        </p:nvCxnSpPr>
        <p:spPr>
          <a:xfrm>
            <a:off x="5124893" y="2679405"/>
            <a:ext cx="2698899" cy="24841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9D11696C-AC95-4220-BA71-91FC9DD2A297}"/>
              </a:ext>
            </a:extLst>
          </p:cNvPr>
          <p:cNvCxnSpPr>
            <a:endCxn id="8" idx="0"/>
          </p:cNvCxnSpPr>
          <p:nvPr/>
        </p:nvCxnSpPr>
        <p:spPr>
          <a:xfrm flipH="1">
            <a:off x="3577856" y="2796363"/>
            <a:ext cx="3099391" cy="236718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3768FF6B-5703-4473-95E1-2D26C6EA0A84}"/>
              </a:ext>
            </a:extLst>
          </p:cNvPr>
          <p:cNvCxnSpPr>
            <a:endCxn id="8" idx="0"/>
          </p:cNvCxnSpPr>
          <p:nvPr/>
        </p:nvCxnSpPr>
        <p:spPr>
          <a:xfrm flipH="1">
            <a:off x="3577856" y="2796363"/>
            <a:ext cx="5183372" cy="236718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EAE96241-3C74-4015-B893-93631F3C4695}"/>
              </a:ext>
            </a:extLst>
          </p:cNvPr>
          <p:cNvCxnSpPr>
            <a:endCxn id="9" idx="0"/>
          </p:cNvCxnSpPr>
          <p:nvPr/>
        </p:nvCxnSpPr>
        <p:spPr>
          <a:xfrm>
            <a:off x="3577855" y="3593805"/>
            <a:ext cx="4245937" cy="15697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a:extLst>
              <a:ext uri="{FF2B5EF4-FFF2-40B4-BE49-F238E27FC236}">
                <a16:creationId xmlns:a16="http://schemas.microsoft.com/office/drawing/2014/main" id="{CF3AA3AA-7ADF-4E67-ACBB-6E08B200D6C4}"/>
              </a:ext>
            </a:extLst>
          </p:cNvPr>
          <p:cNvCxnSpPr>
            <a:endCxn id="8" idx="0"/>
          </p:cNvCxnSpPr>
          <p:nvPr/>
        </p:nvCxnSpPr>
        <p:spPr>
          <a:xfrm flipH="1">
            <a:off x="3577856" y="3593805"/>
            <a:ext cx="1780953" cy="156974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96E3D540-BCC5-4FE3-AA67-B6DA01ACD047}"/>
              </a:ext>
            </a:extLst>
          </p:cNvPr>
          <p:cNvCxnSpPr>
            <a:endCxn id="9" idx="0"/>
          </p:cNvCxnSpPr>
          <p:nvPr/>
        </p:nvCxnSpPr>
        <p:spPr>
          <a:xfrm>
            <a:off x="7230140" y="3593805"/>
            <a:ext cx="593652" cy="15697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Straight Arrow Connector 24">
            <a:extLst>
              <a:ext uri="{FF2B5EF4-FFF2-40B4-BE49-F238E27FC236}">
                <a16:creationId xmlns:a16="http://schemas.microsoft.com/office/drawing/2014/main" id="{ABB8806D-1C4E-4117-8031-F51A69189D8D}"/>
              </a:ext>
            </a:extLst>
          </p:cNvPr>
          <p:cNvCxnSpPr>
            <a:endCxn id="8" idx="0"/>
          </p:cNvCxnSpPr>
          <p:nvPr/>
        </p:nvCxnSpPr>
        <p:spPr>
          <a:xfrm flipH="1">
            <a:off x="3577856" y="3593805"/>
            <a:ext cx="5077046" cy="156974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26" name="Content Placeholder 10" descr="logo">
            <a:extLst>
              <a:ext uri="{FF2B5EF4-FFF2-40B4-BE49-F238E27FC236}">
                <a16:creationId xmlns:a16="http://schemas.microsoft.com/office/drawing/2014/main" id="{C259FF2B-8791-4C0A-94BD-921E28189F46}"/>
              </a:ext>
            </a:extLst>
          </p:cNvPr>
          <p:cNvPicPr>
            <a:picLocks noChangeAspect="1"/>
          </p:cNvPicPr>
          <p:nvPr/>
        </p:nvPicPr>
        <p:blipFill>
          <a:blip r:embed="rId4"/>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395" y="365125"/>
            <a:ext cx="11793855" cy="1325880"/>
          </a:xfrm>
        </p:spPr>
        <p:txBody>
          <a:bodyPr>
            <a:normAutofit/>
          </a:bodyPr>
          <a:lstStyle/>
          <a:p>
            <a:r>
              <a:rPr lang="en-US" sz="3555">
                <a:latin typeface="Arial-Rounded" panose="020B0500000000000000" pitchFamily="34" charset="0"/>
                <a:cs typeface="Arial-Rounded" panose="020B0500000000000000" pitchFamily="34" charset="0"/>
              </a:rPr>
              <a:t>1. Đóng vai Nhím trắng, Nhím nâu trong lần gặp lại để nói tiếp các câu?</a:t>
            </a:r>
          </a:p>
        </p:txBody>
      </p:sp>
      <p:pic>
        <p:nvPicPr>
          <p:cNvPr id="6" name="Content Placeholder 5"/>
          <p:cNvPicPr>
            <a:picLocks noGrp="1" noChangeAspect="1"/>
          </p:cNvPicPr>
          <p:nvPr>
            <p:ph idx="1"/>
          </p:nvPr>
        </p:nvPicPr>
        <p:blipFill>
          <a:blip r:embed="rId3"/>
          <a:stretch>
            <a:fillRect/>
          </a:stretch>
        </p:blipFill>
        <p:spPr>
          <a:xfrm>
            <a:off x="1708785" y="1598930"/>
            <a:ext cx="8134350" cy="3282950"/>
          </a:xfrm>
          <a:prstGeom prst="rect">
            <a:avLst/>
          </a:prstGeom>
        </p:spPr>
      </p:pic>
      <p:sp>
        <p:nvSpPr>
          <p:cNvPr id="7" name="Rounded Rectangle 6"/>
          <p:cNvSpPr/>
          <p:nvPr/>
        </p:nvSpPr>
        <p:spPr>
          <a:xfrm>
            <a:off x="1709420" y="5051425"/>
            <a:ext cx="7449185" cy="12979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Nhím trắng: Xin lỗi, tớ không biết đây là nhà của bạn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Nhím nâu: Đứng ngại, gặp lại bạn tôi thấy rất vui!</a:t>
            </a:r>
          </a:p>
        </p:txBody>
      </p:sp>
      <p:pic>
        <p:nvPicPr>
          <p:cNvPr id="11" name="Content Placeholder 10" descr="logo"/>
          <p:cNvPicPr>
            <a:picLocks noGrp="1" noChangeAspect="1"/>
          </p:cNvPicPr>
          <p:nvPr>
            <p:ph sz="half" idx="2"/>
          </p:nvPr>
        </p:nvPicPr>
        <p:blipFill>
          <a:blip r:embed="rId4"/>
          <a:stretch>
            <a:fillRect/>
          </a:stretch>
        </p:blipFill>
        <p:spPr>
          <a:xfrm>
            <a:off x="10965180" y="635"/>
            <a:ext cx="1416685" cy="1447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10" dirty="0">
                <a:latin typeface="Arial-Rounded" panose="020B0500000000000000" pitchFamily="34" charset="0"/>
                <a:cs typeface="Arial-Rounded" panose="020B0500000000000000" pitchFamily="34" charset="0"/>
              </a:rPr>
              <a:t>2. </a:t>
            </a:r>
            <a:r>
              <a:rPr lang="en-US" sz="3110" dirty="0" err="1">
                <a:latin typeface="Arial-Rounded" panose="020B0500000000000000" pitchFamily="34" charset="0"/>
                <a:cs typeface="Arial-Rounded" panose="020B0500000000000000" pitchFamily="34" charset="0"/>
              </a:rPr>
              <a:t>Đặt</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câu</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nói</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về</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việc</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chị</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Nết</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đã</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làm</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cho</a:t>
            </a:r>
            <a:r>
              <a:rPr lang="en-US" sz="3110" dirty="0">
                <a:latin typeface="Arial-Rounded" panose="020B0500000000000000" pitchFamily="34" charset="0"/>
                <a:cs typeface="Arial-Rounded" panose="020B0500000000000000" pitchFamily="34" charset="0"/>
              </a:rPr>
              <a:t> </a:t>
            </a:r>
            <a:r>
              <a:rPr lang="en-US" sz="3110" dirty="0" err="1">
                <a:latin typeface="Arial-Rounded" panose="020B0500000000000000" pitchFamily="34" charset="0"/>
                <a:cs typeface="Arial-Rounded" panose="020B0500000000000000" pitchFamily="34" charset="0"/>
              </a:rPr>
              <a:t>em</a:t>
            </a:r>
            <a:r>
              <a:rPr lang="en-US" sz="3110" dirty="0">
                <a:latin typeface="Arial-Rounded" panose="020B0500000000000000" pitchFamily="34" charset="0"/>
                <a:cs typeface="Arial-Rounded" panose="020B0500000000000000" pitchFamily="34" charset="0"/>
              </a:rPr>
              <a:t> Na.</a:t>
            </a:r>
          </a:p>
        </p:txBody>
      </p:sp>
      <p:sp>
        <p:nvSpPr>
          <p:cNvPr id="3" name="Content Placeholder 2"/>
          <p:cNvSpPr>
            <a:spLocks noGrp="1"/>
          </p:cNvSpPr>
          <p:nvPr>
            <p:ph idx="1"/>
          </p:nvPr>
        </p:nvSpPr>
        <p:spPr/>
        <p:txBody>
          <a:bodyPr/>
          <a:lstStyle/>
          <a:p>
            <a:endParaRPr lang="en-US"/>
          </a:p>
        </p:txBody>
      </p:sp>
      <p:pic>
        <p:nvPicPr>
          <p:cNvPr id="11" name="Content Placeholder 10"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sp>
        <p:nvSpPr>
          <p:cNvPr id="4" name="Rounded Rectangle 3"/>
          <p:cNvSpPr/>
          <p:nvPr/>
        </p:nvSpPr>
        <p:spPr>
          <a:xfrm>
            <a:off x="1735913" y="2560172"/>
            <a:ext cx="8084185" cy="120713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just"/>
            <a:r>
              <a:rPr lang="en-US" sz="2800">
                <a:solidFill>
                  <a:prstClr val="white"/>
                </a:solidFill>
                <a:latin typeface="Arial-Rounded" panose="020B0500000000000000" pitchFamily="34" charset="0"/>
                <a:cs typeface="Arial-Rounded" panose="020B0500000000000000" pitchFamily="34" charset="0"/>
              </a:rPr>
              <a:t>Chị Nết ôm em thật chặt trong đêm đông giá rét.</a:t>
            </a:r>
            <a:endPar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3</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713">
        <p14:ripple/>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8823F-6D5E-4870-8892-C6F5ED28EBE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1CAD647-D63A-4DC1-9B6E-0051FCFD851F}"/>
              </a:ext>
            </a:extLst>
          </p:cNvPr>
          <p:cNvSpPr>
            <a:spLocks noGrp="1"/>
          </p:cNvSpPr>
          <p:nvPr>
            <p:ph idx="1"/>
          </p:nvPr>
        </p:nvSpPr>
        <p:spPr/>
        <p:txBody>
          <a:bodyPr/>
          <a:lstStyle/>
          <a:p>
            <a:endParaRPr lang="en-US"/>
          </a:p>
        </p:txBody>
      </p:sp>
      <p:pic>
        <p:nvPicPr>
          <p:cNvPr id="4" name="chu N">
            <a:hlinkClick r:id="" action="ppaction://media"/>
            <a:extLst>
              <a:ext uri="{FF2B5EF4-FFF2-40B4-BE49-F238E27FC236}">
                <a16:creationId xmlns:a16="http://schemas.microsoft.com/office/drawing/2014/main" id="{395FD898-973F-4A82-A810-B8B1A897389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67000" y="0"/>
            <a:ext cx="6858000" cy="6858000"/>
          </a:xfrm>
          <a:prstGeom prst="rect">
            <a:avLst/>
          </a:prstGeom>
        </p:spPr>
      </p:pic>
    </p:spTree>
    <p:extLst>
      <p:ext uri="{BB962C8B-B14F-4D97-AF65-F5344CB8AC3E}">
        <p14:creationId xmlns:p14="http://schemas.microsoft.com/office/powerpoint/2010/main" val="91003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4"/>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2">
            <a:duotone>
              <a:schemeClr val="accent1">
                <a:shade val="45000"/>
                <a:satMod val="135000"/>
              </a:schemeClr>
              <a:prstClr val="white"/>
            </a:duotone>
          </a:blip>
          <a:srcRect b="9759"/>
          <a:stretch>
            <a:fillRect/>
          </a:stretch>
        </p:blipFill>
        <p:spPr bwMode="auto">
          <a:xfrm>
            <a:off x="2191038" y="1825625"/>
            <a:ext cx="9134409" cy="3232785"/>
          </a:xfrm>
          <a:prstGeom prst="rect">
            <a:avLst/>
          </a:prstGeom>
          <a:noFill/>
          <a:ln>
            <a:noFill/>
          </a:ln>
        </p:spPr>
      </p:pic>
      <p:sp>
        <p:nvSpPr>
          <p:cNvPr id="19462" name="TextBox 8"/>
          <p:cNvSpPr txBox="1"/>
          <p:nvPr/>
        </p:nvSpPr>
        <p:spPr>
          <a:xfrm>
            <a:off x="3973919" y="2858452"/>
            <a:ext cx="6936368" cy="58356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err="1">
                <a:ln>
                  <a:noFill/>
                </a:ln>
                <a:solidFill>
                  <a:srgbClr val="7030A0"/>
                </a:solidFill>
                <a:effectLst/>
                <a:uLnTx/>
                <a:uFillTx/>
                <a:latin typeface="HP001 4 hàng" panose="020B0603050302020204" pitchFamily="34" charset="0"/>
                <a:ea typeface="+mn-ea"/>
                <a:cs typeface="+mn-cs"/>
              </a:rPr>
              <a:t>Nói</a:t>
            </a:r>
            <a:r>
              <a:rPr kumimoji="0" lang="en-US" altLang="en-US" sz="3200" b="1" i="0" u="none" strike="noStrike" kern="1200" cap="none" spc="0" normalizeH="0" noProof="0" dirty="0">
                <a:ln>
                  <a:noFill/>
                </a:ln>
                <a:solidFill>
                  <a:srgbClr val="7030A0"/>
                </a:solidFill>
                <a:effectLst/>
                <a:uLnTx/>
                <a:uFillTx/>
                <a:latin typeface="HP001 4 hàng" panose="020B0603050302020204" pitchFamily="34" charset="0"/>
                <a:ea typeface="+mn-ea"/>
                <a:cs typeface="+mn-cs"/>
              </a:rPr>
              <a:t> </a:t>
            </a:r>
            <a:r>
              <a:rPr kumimoji="0" lang="en-US" altLang="en-US" sz="3200" b="1" i="0" u="none" strike="noStrike" kern="1200" cap="none" spc="0" normalizeH="0" noProof="0" dirty="0" err="1">
                <a:ln>
                  <a:noFill/>
                </a:ln>
                <a:solidFill>
                  <a:srgbClr val="7030A0"/>
                </a:solidFill>
                <a:effectLst/>
                <a:uLnTx/>
                <a:uFillTx/>
                <a:latin typeface="HP001 4 hàng" panose="020B0603050302020204" pitchFamily="34" charset="0"/>
                <a:ea typeface="+mn-ea"/>
                <a:cs typeface="+mn-cs"/>
              </a:rPr>
              <a:t>lời</a:t>
            </a:r>
            <a:r>
              <a:rPr kumimoji="0" lang="en-US" altLang="en-US" sz="3200" b="1" i="0" u="none" strike="noStrike" kern="1200" cap="none" spc="0" normalizeH="0" noProof="0" dirty="0">
                <a:ln>
                  <a:noFill/>
                </a:ln>
                <a:solidFill>
                  <a:srgbClr val="7030A0"/>
                </a:solidFill>
                <a:effectLst/>
                <a:uLnTx/>
                <a:uFillTx/>
                <a:latin typeface="HP001 4 hàng" panose="020B0603050302020204" pitchFamily="34" charset="0"/>
                <a:ea typeface="+mn-ea"/>
                <a:cs typeface="+mn-cs"/>
              </a:rPr>
              <a:t> hay, </a:t>
            </a:r>
            <a:r>
              <a:rPr kumimoji="0" lang="en-US" altLang="en-US" sz="3200" b="1" i="0" u="none" strike="noStrike" kern="1200" cap="none" spc="0" normalizeH="0" noProof="0" dirty="0" err="1">
                <a:ln>
                  <a:noFill/>
                </a:ln>
                <a:solidFill>
                  <a:srgbClr val="7030A0"/>
                </a:solidFill>
                <a:effectLst/>
                <a:uLnTx/>
                <a:uFillTx/>
                <a:latin typeface="HP001 4 hàng" panose="020B0603050302020204" pitchFamily="34" charset="0"/>
                <a:ea typeface="+mn-ea"/>
                <a:cs typeface="+mn-cs"/>
              </a:rPr>
              <a:t>làm</a:t>
            </a:r>
            <a:r>
              <a:rPr kumimoji="0" lang="en-US" altLang="en-US" sz="3200" b="1" i="0" u="none" strike="noStrike" kern="1200" cap="none" spc="0" normalizeH="0" noProof="0" dirty="0">
                <a:ln>
                  <a:noFill/>
                </a:ln>
                <a:solidFill>
                  <a:srgbClr val="7030A0"/>
                </a:solidFill>
                <a:effectLst/>
                <a:uLnTx/>
                <a:uFillTx/>
                <a:latin typeface="HP001 4 hàng" panose="020B0603050302020204" pitchFamily="34" charset="0"/>
                <a:ea typeface="+mn-ea"/>
                <a:cs typeface="+mn-cs"/>
              </a:rPr>
              <a:t> </a:t>
            </a:r>
            <a:r>
              <a:rPr kumimoji="0" lang="en-US" altLang="en-US" sz="3200" b="1" i="0" u="none" strike="noStrike" kern="1200" cap="none" spc="0" normalizeH="0" noProof="0" dirty="0" err="1">
                <a:ln>
                  <a:noFill/>
                </a:ln>
                <a:solidFill>
                  <a:srgbClr val="7030A0"/>
                </a:solidFill>
                <a:effectLst/>
                <a:uLnTx/>
                <a:uFillTx/>
                <a:latin typeface="HP001 4 hàng" panose="020B0603050302020204" pitchFamily="34" charset="0"/>
                <a:ea typeface="+mn-ea"/>
                <a:cs typeface="+mn-cs"/>
              </a:rPr>
              <a:t>việc</a:t>
            </a:r>
            <a:r>
              <a:rPr kumimoji="0" lang="en-US" altLang="en-US" sz="3200" b="1" i="0" u="none" strike="noStrike" kern="1200" cap="none" spc="0" normalizeH="0" noProof="0" dirty="0">
                <a:ln>
                  <a:noFill/>
                </a:ln>
                <a:solidFill>
                  <a:srgbClr val="7030A0"/>
                </a:solidFill>
                <a:effectLst/>
                <a:uLnTx/>
                <a:uFillTx/>
                <a:latin typeface="HP001 4 hàng" panose="020B0603050302020204" pitchFamily="34" charset="0"/>
                <a:ea typeface="+mn-ea"/>
                <a:cs typeface="+mn-cs"/>
              </a:rPr>
              <a:t> </a:t>
            </a:r>
            <a:r>
              <a:rPr kumimoji="0" lang="en-US" altLang="en-US" sz="3200" b="1" i="0" u="none" strike="noStrike" kern="1200" cap="none" spc="0" normalizeH="0" noProof="0" dirty="0" err="1">
                <a:ln>
                  <a:noFill/>
                </a:ln>
                <a:solidFill>
                  <a:srgbClr val="7030A0"/>
                </a:solidFill>
                <a:effectLst/>
                <a:uLnTx/>
                <a:uFillTx/>
                <a:latin typeface="HP001 4 hàng" panose="020B0603050302020204" pitchFamily="34" charset="0"/>
                <a:ea typeface="+mn-ea"/>
                <a:cs typeface="+mn-cs"/>
              </a:rPr>
              <a:t>tốt</a:t>
            </a:r>
            <a:endParaRPr kumimoji="0" lang="en-US" altLang="en-US" sz="3200" b="1" i="0" u="none" strike="noStrike" kern="1200" cap="none" spc="0" normalizeH="0" baseline="0" noProof="0" dirty="0">
              <a:ln>
                <a:noFill/>
              </a:ln>
              <a:solidFill>
                <a:srgbClr val="7030A0"/>
              </a:solidFill>
              <a:effectLst/>
              <a:uLnTx/>
              <a:uFillTx/>
              <a:latin typeface="HP001 4 hàng" panose="020B0603050302020204" pitchFamily="34" charset="0"/>
              <a:ea typeface="+mn-ea"/>
              <a:cs typeface="+mn-cs"/>
            </a:endParaRPr>
          </a:p>
        </p:txBody>
      </p:sp>
      <p:sp>
        <p:nvSpPr>
          <p:cNvPr id="2" name="Rounded Rectangle 1"/>
          <p:cNvSpPr/>
          <p:nvPr/>
        </p:nvSpPr>
        <p:spPr>
          <a:xfrm>
            <a:off x="245110" y="365125"/>
            <a:ext cx="2976555"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Viết</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ứng</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dụng</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2" name="Content Placeholder 10" descr="logo">
            <a:extLst>
              <a:ext uri="{FF2B5EF4-FFF2-40B4-BE49-F238E27FC236}">
                <a16:creationId xmlns:a16="http://schemas.microsoft.com/office/drawing/2014/main" id="{A8114196-AE26-40FD-8A9E-DD0B774433DA}"/>
              </a:ext>
            </a:extLst>
          </p:cNvPr>
          <p:cNvPicPr>
            <a:picLocks noChangeAspect="1"/>
          </p:cNvPicPr>
          <p:nvPr/>
        </p:nvPicPr>
        <p:blipFill>
          <a:blip r:embed="rId3"/>
          <a:stretch>
            <a:fillRect/>
          </a:stretch>
        </p:blipFill>
        <p:spPr>
          <a:xfrm>
            <a:off x="10654665" y="-182880"/>
            <a:ext cx="1656080" cy="169164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r="2000" b="10664"/>
          <a:stretch>
            <a:fillRect/>
          </a:stretch>
        </p:blipFill>
        <p:spPr bwMode="auto">
          <a:xfrm>
            <a:off x="0" y="1"/>
            <a:ext cx="12192000" cy="686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10" name="Group 9"/>
          <p:cNvGrpSpPr/>
          <p:nvPr/>
        </p:nvGrpSpPr>
        <p:grpSpPr>
          <a:xfrm>
            <a:off x="-6248400" y="600981"/>
            <a:ext cx="8077198" cy="3686085"/>
            <a:chOff x="152400" y="642075"/>
            <a:chExt cx="5170262" cy="3686085"/>
          </a:xfrm>
        </p:grpSpPr>
        <p:pic>
          <p:nvPicPr>
            <p:cNvPr id="11"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52400" y="642075"/>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eeform 11"/>
            <p:cNvSpPr/>
            <p:nvPr/>
          </p:nvSpPr>
          <p:spPr>
            <a:xfrm>
              <a:off x="2301239" y="1706880"/>
              <a:ext cx="3021423"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2">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Bên</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thềm</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mát</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Bé</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nặn</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13"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sp>
        <p:nvSpPr>
          <p:cNvPr id="14" name="Oval Callout 13"/>
          <p:cNvSpPr/>
          <p:nvPr/>
        </p:nvSpPr>
        <p:spPr>
          <a:xfrm>
            <a:off x="6553200" y="5029200"/>
            <a:ext cx="3657600" cy="1371600"/>
          </a:xfrm>
          <a:prstGeom prst="wedgeEllipseCallout">
            <a:avLst>
              <a:gd name="adj1" fmla="val 18016"/>
              <a:gd name="adj2" fmla="val -119791"/>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Đồ</a:t>
            </a: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1" i="0" u="none" strike="noStrike" kern="1200" cap="none" spc="0" normalizeH="0" baseline="0" noProof="0" dirty="0">
              <a:ln>
                <a:noFill/>
              </a:ln>
              <a:solidFill>
                <a:prstClr val="white"/>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9"/>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10"/>
                                        </p:tgtEl>
                                        <p:attrNameLst>
                                          <p:attrName>r</p:attrName>
                                        </p:attrNameLst>
                                      </p:cBhvr>
                                    </p:animRot>
                                    <p:animRot by="-240000">
                                      <p:cBhvr>
                                        <p:cTn id="9" dur="550" fill="hold">
                                          <p:stCondLst>
                                            <p:cond delay="550"/>
                                          </p:stCondLst>
                                        </p:cTn>
                                        <p:tgtEl>
                                          <p:spTgt spid="10"/>
                                        </p:tgtEl>
                                        <p:attrNameLst>
                                          <p:attrName>r</p:attrName>
                                        </p:attrNameLst>
                                      </p:cBhvr>
                                    </p:animRot>
                                    <p:animRot by="240000">
                                      <p:cBhvr>
                                        <p:cTn id="10" dur="550" fill="hold">
                                          <p:stCondLst>
                                            <p:cond delay="1100"/>
                                          </p:stCondLst>
                                        </p:cTn>
                                        <p:tgtEl>
                                          <p:spTgt spid="10"/>
                                        </p:tgtEl>
                                        <p:attrNameLst>
                                          <p:attrName>r</p:attrName>
                                        </p:attrNameLst>
                                      </p:cBhvr>
                                    </p:animRot>
                                    <p:animRot by="-240000">
                                      <p:cBhvr>
                                        <p:cTn id="11" dur="550" fill="hold">
                                          <p:stCondLst>
                                            <p:cond delay="1650"/>
                                          </p:stCondLst>
                                        </p:cTn>
                                        <p:tgtEl>
                                          <p:spTgt spid="10"/>
                                        </p:tgtEl>
                                        <p:attrNameLst>
                                          <p:attrName>r</p:attrName>
                                        </p:attrNameLst>
                                      </p:cBhvr>
                                    </p:animRot>
                                    <p:animRot by="120000">
                                      <p:cBhvr>
                                        <p:cTn id="12" dur="550" fill="hold">
                                          <p:stCondLst>
                                            <p:cond delay="2200"/>
                                          </p:stCondLst>
                                        </p:cTn>
                                        <p:tgtEl>
                                          <p:spTgt spid="10"/>
                                        </p:tgtEl>
                                        <p:attrNameLst>
                                          <p:attrName>r</p:attrName>
                                        </p:attrNameLst>
                                      </p:cBhvr>
                                    </p:animRot>
                                  </p:childTnLst>
                                </p:cTn>
                              </p:par>
                              <p:par>
                                <p:cTn id="13" presetID="63" presetClass="path" presetSubtype="0" accel="50000" decel="50000" fill="hold" nodeType="withEffect">
                                  <p:stCondLst>
                                    <p:cond delay="0"/>
                                  </p:stCondLst>
                                  <p:childTnLst>
                                    <p:animMotion origin="layout" path="M 3.33333E-6 -1.48148E-6 L 0.7309 0.01019 " pathEditMode="relative" rAng="0" ptsTypes="AA">
                                      <p:cBhvr>
                                        <p:cTn id="14" dur="3500" fill="hold"/>
                                        <p:tgtEl>
                                          <p:spTgt spid="10"/>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subTnLst>
                                    <p:audio>
                                      <p:cMediaNode>
                                        <p:cTn display="0" masterRel="sameClick">
                                          <p:stCondLst>
                                            <p:cond evt="begin" delay="0">
                                              <p:tn val="17"/>
                                            </p:cond>
                                          </p:stCondLst>
                                          <p:endCondLst>
                                            <p:cond evt="onStopAudio" delay="0">
                                              <p:tgtEl>
                                                <p:sldTgt/>
                                              </p:tgtEl>
                                            </p:cond>
                                          </p:endCondLst>
                                        </p:cTn>
                                        <p:tgtEl>
                                          <p:sndTgt r:embed="rId6"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9"/>
                </p:tgtEl>
              </p:cMediaNode>
            </p:audio>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3"/>
                                        </p:tgtEl>
                                      </p:cBhvr>
                                    </p:cmd>
                                  </p:childTnLst>
                                </p:cTn>
                              </p:par>
                              <p:par>
                                <p:cTn id="26" presetID="63" presetClass="path" presetSubtype="0" accel="50000" decel="50000" fill="hold" nodeType="withEffect">
                                  <p:stCondLst>
                                    <p:cond delay="0"/>
                                  </p:stCondLst>
                                  <p:childTnLst>
                                    <p:animMotion origin="layout" path="M 0.7309 0.01019 L 1.64757 0.0213 " pathEditMode="relative" rAng="0" ptsTypes="AA">
                                      <p:cBhvr>
                                        <p:cTn id="27" dur="3750" fill="hold"/>
                                        <p:tgtEl>
                                          <p:spTgt spid="10"/>
                                        </p:tgtEl>
                                        <p:attrNameLst>
                                          <p:attrName>ppt_x</p:attrName>
                                          <p:attrName>ppt_y</p:attrName>
                                        </p:attrNameLst>
                                      </p:cBhvr>
                                      <p:rCtr x="45833" y="556"/>
                                    </p:animMotion>
                                  </p:childTnLst>
                                </p:cTn>
                              </p:par>
                            </p:childTnLst>
                          </p:cTn>
                        </p:par>
                      </p:childTnLst>
                    </p:cTn>
                  </p:par>
                </p:childTnLst>
              </p:cTn>
              <p:nextCondLst>
                <p:cond evt="onClick" delay="0">
                  <p:tgtEl>
                    <p:spTgt spid="10"/>
                  </p:tgtEl>
                </p:cond>
              </p:nextCondLst>
            </p:seq>
            <p:audio>
              <p:cMediaNode vol="80000">
                <p:cTn id="28" fill="hold" display="0">
                  <p:stCondLst>
                    <p:cond delay="indefinite"/>
                  </p:stCondLst>
                  <p:endCondLst>
                    <p:cond evt="onStopAudio" delay="0">
                      <p:tgtEl>
                        <p:sldTgt/>
                      </p:tgtEl>
                    </p:cond>
                  </p:endCondLst>
                </p:cTn>
                <p:tgtEl>
                  <p:spTgt spid="13"/>
                </p:tgtEl>
              </p:cMediaNode>
            </p:audio>
          </p:childTnLst>
        </p:cTn>
      </p:par>
    </p:tnLst>
    <p:bldLst>
      <p:bldP spid="1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Click="0" advTm="3713">
        <p14:prism isInverted="1"/>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Nói</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và</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nghe</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602"/>
            <a:ext cx="12191995" cy="6856793"/>
          </a:xfrm>
          <a:prstGeom prst="rect">
            <a:avLst/>
          </a:prstGeom>
        </p:spPr>
      </p:pic>
      <p:pic>
        <p:nvPicPr>
          <p:cNvPr id="32" name="1b" descr="A close up of a logo&#10;&#10;Description generated with high confidenc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7817" y="1099333"/>
            <a:ext cx="3218967" cy="2243522"/>
          </a:xfrm>
          <a:prstGeom prst="rect">
            <a:avLst/>
          </a:prstGeom>
        </p:spPr>
      </p:pic>
      <p:pic>
        <p:nvPicPr>
          <p:cNvPr id="34" name="2b"/>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85165" y="1099333"/>
            <a:ext cx="3212870" cy="2255716"/>
          </a:xfrm>
          <a:prstGeom prst="rect">
            <a:avLst/>
          </a:prstGeom>
        </p:spPr>
      </p:pic>
      <p:pic>
        <p:nvPicPr>
          <p:cNvPr id="36" name="3b"/>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95063" y="3417188"/>
            <a:ext cx="3194581" cy="2225233"/>
          </a:xfrm>
          <a:prstGeom prst="rect">
            <a:avLst/>
          </a:prstGeom>
        </p:spPr>
      </p:pic>
      <p:pic>
        <p:nvPicPr>
          <p:cNvPr id="38" name="4b" descr="A close up of a logo&#10;&#10;Description generated with high confidence"/>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91264" y="3438230"/>
            <a:ext cx="3176291" cy="2225233"/>
          </a:xfrm>
          <a:prstGeom prst="rect">
            <a:avLst/>
          </a:prstGeom>
        </p:spPr>
      </p:pic>
      <p:pic>
        <p:nvPicPr>
          <p:cNvPr id="53" name="Picture 52" descr="A close up of a logo&#10;&#10;Description generated with very high confidence"/>
          <p:cNvPicPr>
            <a:picLocks noChangeAspect="1"/>
          </p:cNvPicPr>
          <p:nvPr/>
        </p:nvPicPr>
        <p:blipFill>
          <a:blip r:embed="rId10"/>
          <a:stretch>
            <a:fillRect/>
          </a:stretch>
        </p:blipFill>
        <p:spPr>
          <a:xfrm rot="259008">
            <a:off x="11579833" y="2857144"/>
            <a:ext cx="241845" cy="196196"/>
          </a:xfrm>
          <a:prstGeom prst="rect">
            <a:avLst/>
          </a:prstGeom>
        </p:spPr>
      </p:pic>
      <p:pic>
        <p:nvPicPr>
          <p:cNvPr id="57" name="buom" descr="A insect on the ground&#10;&#10;Description generated with high confidence"/>
          <p:cNvPicPr>
            <a:picLocks noChangeAspect="1"/>
          </p:cNvPicPr>
          <p:nvPr/>
        </p:nvPicPr>
        <p:blipFill>
          <a:blip r:embed="rId11"/>
          <a:stretch>
            <a:fillRect/>
          </a:stretch>
        </p:blipFill>
        <p:spPr>
          <a:xfrm rot="20770510">
            <a:off x="1835381" y="2493526"/>
            <a:ext cx="963915" cy="923430"/>
          </a:xfrm>
          <a:prstGeom prst="rect">
            <a:avLst/>
          </a:prstGeom>
        </p:spPr>
      </p:pic>
      <p:pic>
        <p:nvPicPr>
          <p:cNvPr id="3" name="Picture 2"/>
          <p:cNvPicPr>
            <a:picLocks noChangeAspect="1"/>
          </p:cNvPicPr>
          <p:nvPr/>
        </p:nvPicPr>
        <p:blipFill>
          <a:blip r:embed="rId12"/>
          <a:stretch>
            <a:fillRect/>
          </a:stretch>
        </p:blipFill>
        <p:spPr>
          <a:xfrm>
            <a:off x="1543426" y="4934926"/>
            <a:ext cx="506290" cy="506290"/>
          </a:xfrm>
          <a:prstGeom prst="rect">
            <a:avLst/>
          </a:prstGeom>
        </p:spPr>
      </p:pic>
      <p:pic>
        <p:nvPicPr>
          <p:cNvPr id="6" name="Picture 5"/>
          <p:cNvPicPr>
            <a:picLocks noChangeAspect="1"/>
          </p:cNvPicPr>
          <p:nvPr/>
        </p:nvPicPr>
        <p:blipFill>
          <a:blip r:embed="rId13"/>
          <a:stretch>
            <a:fillRect/>
          </a:stretch>
        </p:blipFill>
        <p:spPr>
          <a:xfrm>
            <a:off x="1181073" y="144615"/>
            <a:ext cx="868643" cy="644243"/>
          </a:xfrm>
          <a:prstGeom prst="rect">
            <a:avLst/>
          </a:prstGeom>
        </p:spPr>
      </p:pic>
      <p:pic>
        <p:nvPicPr>
          <p:cNvPr id="4" name="Picture 3">
            <a:hlinkClick r:id="" action="ppaction://noaction"/>
          </p:cNvPr>
          <p:cNvPicPr>
            <a:picLocks noChangeAspect="1"/>
          </p:cNvPicPr>
          <p:nvPr/>
        </p:nvPicPr>
        <p:blipFill rotWithShape="1">
          <a:blip r:embed="rId14">
            <a:extLst>
              <a:ext uri="{28A0092B-C50C-407E-A947-70E740481C1C}">
                <a14:useLocalDpi xmlns:a14="http://schemas.microsoft.com/office/drawing/2010/main" val="0"/>
              </a:ext>
            </a:extLst>
          </a:blip>
          <a:srcRect t="10052" b="11202"/>
          <a:stretch>
            <a:fillRect/>
          </a:stretch>
        </p:blipFill>
        <p:spPr>
          <a:xfrm>
            <a:off x="7446645" y="6219825"/>
            <a:ext cx="1506247" cy="558165"/>
          </a:xfrm>
          <a:prstGeom prst="rect">
            <a:avLst/>
          </a:prstGeom>
        </p:spPr>
      </p:pic>
      <p:pic>
        <p:nvPicPr>
          <p:cNvPr id="2" name="Content Placeholder 1"/>
          <p:cNvPicPr>
            <a:picLocks noGrp="1" noChangeAspect="1"/>
          </p:cNvPicPr>
          <p:nvPr>
            <p:ph idx="1"/>
          </p:nvPr>
        </p:nvPicPr>
        <p:blipFill>
          <a:blip r:embed="rId15">
            <a:extLst>
              <a:ext uri="{28A0092B-C50C-407E-A947-70E740481C1C}">
                <a14:useLocalDpi xmlns:a14="http://schemas.microsoft.com/office/drawing/2010/main" val="0"/>
              </a:ext>
            </a:extLst>
          </a:blip>
          <a:srcRect/>
          <a:stretch/>
        </p:blipFill>
        <p:spPr>
          <a:xfrm>
            <a:off x="4080786" y="1143191"/>
            <a:ext cx="6296591" cy="4481853"/>
          </a:xfrm>
          <a:prstGeom prst="rect">
            <a:avLst/>
          </a:prstGeom>
        </p:spPr>
      </p:pic>
      <p:pic>
        <p:nvPicPr>
          <p:cNvPr id="8" name="1a">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70668" y="1107045"/>
            <a:ext cx="3324225" cy="2385060"/>
          </a:xfrm>
          <a:prstGeom prst="rect">
            <a:avLst/>
          </a:prstGeom>
        </p:spPr>
      </p:pic>
      <p:pic>
        <p:nvPicPr>
          <p:cNvPr id="10" name="2a">
            <a:hlinkClick r:id="rId18"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362190" y="1133475"/>
            <a:ext cx="3205480" cy="2384425"/>
          </a:xfrm>
          <a:prstGeom prst="rect">
            <a:avLst/>
          </a:prstGeom>
        </p:spPr>
      </p:pic>
      <p:pic>
        <p:nvPicPr>
          <p:cNvPr id="12" name="3a">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0190" y="3384550"/>
            <a:ext cx="3302000" cy="2291080"/>
          </a:xfrm>
          <a:prstGeom prst="rect">
            <a:avLst/>
          </a:prstGeom>
        </p:spPr>
      </p:pic>
      <p:pic>
        <p:nvPicPr>
          <p:cNvPr id="14" name="4a">
            <a:hlinkClick r:id="rId22" action="ppaction://hlinksldjump"/>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366027" y="3364765"/>
            <a:ext cx="3173730" cy="234061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8"/>
                  </p:tgtEl>
                </p:cond>
              </p:nextCondLst>
            </p:seq>
            <p:seq concurrent="1" nextAc="seek">
              <p:cTn id="26" restart="whenNotActive" fill="hold" evtFilter="cancelBubble" nodeType="interactiveSeq">
                <p:stCondLst>
                  <p:cond evt="onClick" delay="0">
                    <p:tgtEl>
                      <p:spTgt spid="57"/>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8"/>
                                        </p:tgtEl>
                                      </p:cBhvr>
                                    </p:animEffect>
                                    <p:set>
                                      <p:cBhvr>
                                        <p:cTn id="43" dur="1" fill="hold">
                                          <p:stCondLst>
                                            <p:cond delay="499"/>
                                          </p:stCondLst>
                                        </p:cTn>
                                        <p:tgtEl>
                                          <p:spTgt spid="38"/>
                                        </p:tgtEl>
                                        <p:attrNameLst>
                                          <p:attrName>style.visibility</p:attrName>
                                        </p:attrNameLst>
                                      </p:cBhvr>
                                      <p:to>
                                        <p:strVal val="hidden"/>
                                      </p:to>
                                    </p:set>
                                  </p:childTnLst>
                                </p:cTn>
                              </p:par>
                              <p:par>
                                <p:cTn id="44" presetID="32" presetClass="emph" presetSubtype="0" repeatCount="indefinite" fill="hold" nodeType="withEffect">
                                  <p:stCondLst>
                                    <p:cond delay="0"/>
                                  </p:stCondLst>
                                  <p:childTnLst>
                                    <p:animRot by="120000">
                                      <p:cBhvr>
                                        <p:cTn id="45" dur="100" fill="hold">
                                          <p:stCondLst>
                                            <p:cond delay="0"/>
                                          </p:stCondLst>
                                        </p:cTn>
                                        <p:tgtEl>
                                          <p:spTgt spid="4"/>
                                        </p:tgtEl>
                                        <p:attrNameLst>
                                          <p:attrName>r</p:attrName>
                                        </p:attrNameLst>
                                      </p:cBhvr>
                                    </p:animRot>
                                    <p:animRot by="-240000">
                                      <p:cBhvr>
                                        <p:cTn id="46" dur="200" fill="hold">
                                          <p:stCondLst>
                                            <p:cond delay="200"/>
                                          </p:stCondLst>
                                        </p:cTn>
                                        <p:tgtEl>
                                          <p:spTgt spid="4"/>
                                        </p:tgtEl>
                                        <p:attrNameLst>
                                          <p:attrName>r</p:attrName>
                                        </p:attrNameLst>
                                      </p:cBhvr>
                                    </p:animRot>
                                    <p:animRot by="240000">
                                      <p:cBhvr>
                                        <p:cTn id="47" dur="200" fill="hold">
                                          <p:stCondLst>
                                            <p:cond delay="400"/>
                                          </p:stCondLst>
                                        </p:cTn>
                                        <p:tgtEl>
                                          <p:spTgt spid="4"/>
                                        </p:tgtEl>
                                        <p:attrNameLst>
                                          <p:attrName>r</p:attrName>
                                        </p:attrNameLst>
                                      </p:cBhvr>
                                    </p:animRot>
                                    <p:animRot by="-240000">
                                      <p:cBhvr>
                                        <p:cTn id="48" dur="200" fill="hold">
                                          <p:stCondLst>
                                            <p:cond delay="600"/>
                                          </p:stCondLst>
                                        </p:cTn>
                                        <p:tgtEl>
                                          <p:spTgt spid="4"/>
                                        </p:tgtEl>
                                        <p:attrNameLst>
                                          <p:attrName>r</p:attrName>
                                        </p:attrNameLst>
                                      </p:cBhvr>
                                    </p:animRot>
                                    <p:animRot by="120000">
                                      <p:cBhvr>
                                        <p:cTn id="49"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10"/>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8" restart="whenNotActive" fill="hold" evtFilter="cancelBubble" nodeType="interactiveSeq">
                <p:stCondLst>
                  <p:cond evt="onClick" delay="0">
                    <p:tgtEl>
                      <p:spTgt spid="14"/>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p:cNvSpPr txBox="1"/>
          <p:nvPr/>
        </p:nvSpPr>
        <p:spPr>
          <a:xfrm>
            <a:off x="1250066" y="1354238"/>
            <a:ext cx="8042586" cy="584775"/>
          </a:xfrm>
          <a:prstGeom prst="rect">
            <a:avLst/>
          </a:prstGeom>
          <a:noFill/>
        </p:spPr>
        <p:txBody>
          <a:bodyPr wrap="none" rtlCol="0">
            <a:spAutoFit/>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Lúc</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đầu</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hai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anh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đã</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chia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lúa</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như</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thế</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nào</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7" name="TextBox 6"/>
          <p:cNvSpPr txBox="1"/>
          <p:nvPr/>
        </p:nvSpPr>
        <p:spPr>
          <a:xfrm>
            <a:off x="1250066" y="3300714"/>
            <a:ext cx="630813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3200" noProof="0" dirty="0">
                <a:solidFill>
                  <a:prstClr val="white"/>
                </a:solidFill>
                <a:latin typeface="Times New Roman" panose="02020603050405020304" pitchFamily="18" charset="0"/>
                <a:cs typeface="Times New Roman" panose="02020603050405020304" pitchFamily="18" charset="0"/>
              </a:rPr>
              <a:t>chia </a:t>
            </a:r>
            <a:r>
              <a:rPr lang="en-US" sz="3200" noProof="0" dirty="0" err="1">
                <a:solidFill>
                  <a:prstClr val="white"/>
                </a:solidFill>
                <a:latin typeface="Times New Roman" panose="02020603050405020304" pitchFamily="18" charset="0"/>
                <a:cs typeface="Times New Roman" panose="02020603050405020304" pitchFamily="18" charset="0"/>
              </a:rPr>
              <a:t>thành</a:t>
            </a:r>
            <a:r>
              <a:rPr lang="en-US" sz="3200" noProof="0" dirty="0">
                <a:solidFill>
                  <a:prstClr val="white"/>
                </a:solidFill>
                <a:latin typeface="Times New Roman" panose="02020603050405020304" pitchFamily="18" charset="0"/>
                <a:cs typeface="Times New Roman" panose="02020603050405020304" pitchFamily="18" charset="0"/>
              </a:rPr>
              <a:t> 2 </a:t>
            </a:r>
            <a:r>
              <a:rPr lang="en-US" sz="3200" noProof="0" dirty="0" err="1">
                <a:solidFill>
                  <a:prstClr val="white"/>
                </a:solidFill>
                <a:latin typeface="Times New Roman" panose="02020603050405020304" pitchFamily="18" charset="0"/>
                <a:cs typeface="Times New Roman" panose="02020603050405020304" pitchFamily="18" charset="0"/>
              </a:rPr>
              <a:t>đống</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bằng</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nhau</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p:cNvSpPr txBox="1"/>
          <p:nvPr/>
        </p:nvSpPr>
        <p:spPr>
          <a:xfrm>
            <a:off x="1250066" y="1354238"/>
            <a:ext cx="715772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gì</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chia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lại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lúa</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ra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sao</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TextBox 5"/>
          <p:cNvSpPr txBox="1"/>
          <p:nvPr/>
        </p:nvSpPr>
        <p:spPr>
          <a:xfrm>
            <a:off x="1250066" y="3300714"/>
            <a:ext cx="10509608"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anh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còn</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phải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nuôi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vợ</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con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nên</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lấy</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lúa</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solidFill>
                  <a:prstClr val="white"/>
                </a:solidFill>
                <a:latin typeface="Times New Roman" panose="02020603050405020304" pitchFamily="18" charset="0"/>
                <a:cs typeface="Times New Roman" panose="02020603050405020304" pitchFamily="18" charset="0"/>
              </a:rPr>
              <a:t>c</a:t>
            </a:r>
            <a:r>
              <a:rPr lang="en-US" sz="3200" noProof="0" dirty="0" err="1">
                <a:solidFill>
                  <a:prstClr val="white"/>
                </a:solidFill>
                <a:latin typeface="Times New Roman" panose="02020603050405020304" pitchFamily="18" charset="0"/>
                <a:cs typeface="Times New Roman" panose="02020603050405020304" pitchFamily="18" charset="0"/>
              </a:rPr>
              <a:t>ủa</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mình</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bỏ</a:t>
            </a:r>
            <a:r>
              <a:rPr lang="en-US" sz="3200" noProof="0" dirty="0">
                <a:solidFill>
                  <a:prstClr val="white"/>
                </a:solidFill>
                <a:latin typeface="Times New Roman" panose="02020603050405020304" pitchFamily="18" charset="0"/>
                <a:cs typeface="Times New Roman" panose="02020603050405020304" pitchFamily="18" charset="0"/>
              </a:rPr>
              <a:t> them </a:t>
            </a:r>
            <a:r>
              <a:rPr lang="en-US" sz="3200" noProof="0" dirty="0" err="1">
                <a:solidFill>
                  <a:prstClr val="white"/>
                </a:solidFill>
                <a:latin typeface="Times New Roman" panose="02020603050405020304" pitchFamily="18" charset="0"/>
                <a:cs typeface="Times New Roman" panose="02020603050405020304" pitchFamily="18" charset="0"/>
              </a:rPr>
              <a:t>vào</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phần</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của</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anh</a:t>
            </a:r>
            <a:r>
              <a:rPr lang="en-US" sz="3200" noProof="0" dirty="0">
                <a:solidFill>
                  <a:prstClr val="white"/>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1"/>
          <p:cNvSpPr txBox="1"/>
          <p:nvPr/>
        </p:nvSpPr>
        <p:spPr>
          <a:xfrm>
            <a:off x="1250066" y="1354238"/>
            <a:ext cx="829746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anh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gì</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đã</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làm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gì</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để</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chia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lại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lúa</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TextBox 4"/>
          <p:cNvSpPr txBox="1"/>
          <p:nvPr/>
        </p:nvSpPr>
        <p:spPr>
          <a:xfrm>
            <a:off x="1250066" y="3300714"/>
            <a:ext cx="9118202"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anh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sống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một</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mình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vất</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vả</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nên</a:t>
            </a:r>
            <a:endPar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Times New Roman" panose="02020603050405020304" pitchFamily="18" charset="0"/>
                <a:cs typeface="Times New Roman" panose="02020603050405020304" pitchFamily="18" charset="0"/>
              </a:rPr>
              <a:t>lấy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lúa</a:t>
            </a:r>
            <a:r>
              <a:rPr lang="en-US" sz="3200" dirty="0">
                <a:solidFill>
                  <a:prstClr val="white"/>
                </a:solidFill>
                <a:latin typeface="Times New Roman" panose="02020603050405020304" pitchFamily="18" charset="0"/>
                <a:cs typeface="Times New Roman" panose="02020603050405020304" pitchFamily="18" charset="0"/>
              </a:rPr>
              <a:t> ở </a:t>
            </a:r>
            <a:r>
              <a:rPr lang="en-US" sz="3200" dirty="0" err="1">
                <a:solidFill>
                  <a:prstClr val="white"/>
                </a:solidFill>
                <a:latin typeface="Times New Roman" panose="02020603050405020304" pitchFamily="18" charset="0"/>
                <a:cs typeface="Times New Roman" panose="02020603050405020304" pitchFamily="18" charset="0"/>
              </a:rPr>
              <a:t>phần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của</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mình</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bỏ</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thêm</a:t>
            </a:r>
            <a:r>
              <a:rPr lang="en-US" sz="3200" dirty="0">
                <a:solidFill>
                  <a:prstClr val="white"/>
                </a:solidFill>
                <a:latin typeface="Times New Roman" panose="02020603050405020304" pitchFamily="18" charset="0"/>
                <a:cs typeface="Times New Roman" panose="02020603050405020304" pitchFamily="18" charset="0"/>
              </a:rPr>
              <a:t> sang </a:t>
            </a:r>
            <a:r>
              <a:rPr lang="en-US" sz="3200" dirty="0" err="1">
                <a:solidFill>
                  <a:prstClr val="white"/>
                </a:solidFill>
                <a:latin typeface="Times New Roman" panose="02020603050405020304" pitchFamily="18" charset="0"/>
                <a:cs typeface="Times New Roman" panose="02020603050405020304" pitchFamily="18" charset="0"/>
              </a:rPr>
              <a:t>phần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của</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em</a:t>
            </a:r>
            <a:r>
              <a:rPr lang="en-US" sz="3200" dirty="0">
                <a:solidFill>
                  <a:prstClr val="white"/>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p:cNvSpPr txBox="1"/>
          <p:nvPr/>
        </p:nvSpPr>
        <p:spPr>
          <a:xfrm>
            <a:off x="1250066" y="1354238"/>
            <a:ext cx="595547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4.Vì</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sao</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hai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anh</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đều</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xúc</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động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TextBox 5"/>
          <p:cNvSpPr txBox="1"/>
          <p:nvPr/>
        </p:nvSpPr>
        <p:spPr>
          <a:xfrm>
            <a:off x="1250066" y="3300714"/>
            <a:ext cx="9624751"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Họ</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thấy</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mỗi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đều</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ôm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những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bó</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lúa</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trên</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tay</a:t>
            </a:r>
            <a:endPar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noProof="0" dirty="0" err="1">
                <a:solidFill>
                  <a:prstClr val="white"/>
                </a:solidFill>
                <a:latin typeface="Times New Roman" panose="02020603050405020304" pitchFamily="18" charset="0"/>
                <a:cs typeface="Times New Roman" panose="02020603050405020304" pitchFamily="18" charset="0"/>
              </a:rPr>
              <a:t>để</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bỏ</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thêm</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cho</a:t>
            </a:r>
            <a:r>
              <a:rPr lang="en-US" sz="3200" noProof="0" dirty="0">
                <a:solidFill>
                  <a:prstClr val="white"/>
                </a:solidFill>
                <a:latin typeface="Times New Roman" panose="02020603050405020304" pitchFamily="18" charset="0"/>
                <a:cs typeface="Times New Roman" panose="02020603050405020304" pitchFamily="18" charset="0"/>
              </a:rPr>
              <a:t> </a:t>
            </a:r>
            <a:r>
              <a:rPr lang="en-US" sz="3200" noProof="0" dirty="0" err="1">
                <a:solidFill>
                  <a:prstClr val="white"/>
                </a:solidFill>
                <a:latin typeface="Times New Roman" panose="02020603050405020304" pitchFamily="18" charset="0"/>
                <a:cs typeface="Times New Roman" panose="02020603050405020304" pitchFamily="18" charset="0"/>
              </a:rPr>
              <a:t>người</a:t>
            </a:r>
            <a:r>
              <a:rPr lang="en-US" sz="3200" noProof="0" dirty="0">
                <a:solidFill>
                  <a:prstClr val="white"/>
                </a:solidFill>
                <a:latin typeface="Times New Roman" panose="02020603050405020304" pitchFamily="18" charset="0"/>
                <a:cs typeface="Times New Roman" panose="02020603050405020304" pitchFamily="18" charset="0"/>
              </a:rPr>
              <a:t> kia.</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8823F-6D5E-4870-8892-C6F5ED28EBEC}"/>
              </a:ext>
            </a:extLst>
          </p:cNvPr>
          <p:cNvSpPr>
            <a:spLocks noGrp="1"/>
          </p:cNvSpPr>
          <p:nvPr>
            <p:ph type="title"/>
          </p:nvPr>
        </p:nvSpPr>
        <p:spPr/>
        <p:txBody>
          <a:bodyPr/>
          <a:lstStyle/>
          <a:p>
            <a:pPr algn="ctr"/>
            <a:r>
              <a:rPr lang="en-US" dirty="0" err="1">
                <a:latin typeface="Arial-Rounded" panose="020B0500000000000000" pitchFamily="34" charset="0"/>
                <a:ea typeface="Arial-Rounded" panose="020B0500000000000000" pitchFamily="34" charset="0"/>
                <a:cs typeface="Arial-Rounded" panose="020B0500000000000000" pitchFamily="34" charset="0"/>
              </a:rPr>
              <a:t>Em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học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được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gì</a:t>
            </a:r>
            <a:r>
              <a:rPr lang="en-US" dirty="0">
                <a:latin typeface="Arial-Rounded" panose="020B0500000000000000" pitchFamily="34" charset="0"/>
                <a:ea typeface="Arial-Rounded" panose="020B0500000000000000" pitchFamily="34" charset="0"/>
                <a:cs typeface="Arial-Rounded" panose="020B0500000000000000" pitchFamily="34" charset="0"/>
              </a:rPr>
              <a:t> qua </a:t>
            </a:r>
            <a:r>
              <a:rPr lang="en-US" dirty="0" err="1">
                <a:latin typeface="Arial-Rounded" panose="020B0500000000000000" pitchFamily="34" charset="0"/>
                <a:ea typeface="Arial-Rounded" panose="020B0500000000000000" pitchFamily="34" charset="0"/>
                <a:cs typeface="Arial-Rounded" panose="020B0500000000000000" pitchFamily="34" charset="0"/>
              </a:rPr>
              <a:t>câu</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chuyện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trên</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A1CAD647-D63A-4DC1-9B6E-0051FCFD851F}"/>
              </a:ext>
            </a:extLst>
          </p:cNvPr>
          <p:cNvSpPr>
            <a:spLocks noGrp="1"/>
          </p:cNvSpPr>
          <p:nvPr>
            <p:ph idx="1"/>
          </p:nvPr>
        </p:nvSpPr>
        <p:spPr/>
        <p:txBody>
          <a:bodyPr/>
          <a:lstStyle/>
          <a:p>
            <a:endParaRPr lang="en-US"/>
          </a:p>
        </p:txBody>
      </p:sp>
      <p:sp>
        <p:nvSpPr>
          <p:cNvPr id="5" name="Cloud 4">
            <a:extLst>
              <a:ext uri="{FF2B5EF4-FFF2-40B4-BE49-F238E27FC236}">
                <a16:creationId xmlns:a16="http://schemas.microsoft.com/office/drawing/2014/main" id="{5A6B727E-17AD-4D45-857C-F422ED0CF9A3}"/>
              </a:ext>
            </a:extLst>
          </p:cNvPr>
          <p:cNvSpPr/>
          <p:nvPr/>
        </p:nvSpPr>
        <p:spPr>
          <a:xfrm>
            <a:off x="2211572" y="2296633"/>
            <a:ext cx="7198242" cy="298774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Anh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nhà</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phải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luôn</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yêu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thương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và</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nhường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nhịn</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nhau</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345754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0" cap="none" spc="0" normalizeH="0" baseline="0" noProof="0" dirty="0">
                <a:ln w="9525">
                  <a:solidFill>
                    <a:prstClr val="white"/>
                  </a:solidFill>
                  <a:prstDash val="solid"/>
                </a:ln>
                <a:solidFill>
                  <a:srgbClr val="FF0000"/>
                </a:solidFill>
                <a:effectLst>
                  <a:outerShdw blurRad="12700" dist="38100" dir="2700000" algn="tl" rotWithShape="0">
                    <a:srgbClr val="5B9BD5">
                      <a:lumMod val="60000"/>
                      <a:lumOff val="40000"/>
                    </a:srgbClr>
                  </a:outerShdw>
                </a:effectLst>
                <a:uLnTx/>
                <a:uFillTx/>
                <a:latin typeface="Calibri"/>
                <a:ea typeface="+mn-ea"/>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800" b="9546"/>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049000" y="-2133600"/>
            <a:ext cx="609600" cy="609600"/>
          </a:xfrm>
          <a:prstGeom prst="rect">
            <a:avLst/>
          </a:prstGeom>
        </p:spPr>
      </p:pic>
      <p:grpSp>
        <p:nvGrpSpPr>
          <p:cNvPr id="9" name="Group 8"/>
          <p:cNvGrpSpPr/>
          <p:nvPr/>
        </p:nvGrpSpPr>
        <p:grpSpPr>
          <a:xfrm>
            <a:off x="-7888486" y="534811"/>
            <a:ext cx="7605113" cy="3686085"/>
            <a:chOff x="-182990" y="575905"/>
            <a:chExt cx="5595063" cy="3686085"/>
          </a:xfrm>
        </p:grpSpPr>
        <p:pic>
          <p:nvPicPr>
            <p:cNvPr id="10" name="Picture 2"/>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82990" y="575905"/>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849031" y="1706880"/>
              <a:ext cx="3563042"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rgbClr val="FFFFCC"/>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Tỏ</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ra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bằng</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lòng</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vui</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thích</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vì</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đúng</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ý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muốn</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là</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nghĩa</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từ</a:t>
              </a: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gì</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2690648" y="4131995"/>
            <a:ext cx="609600" cy="609600"/>
          </a:xfrm>
          <a:prstGeom prst="rect">
            <a:avLst/>
          </a:prstGeom>
        </p:spPr>
      </p:pic>
      <p:sp>
        <p:nvSpPr>
          <p:cNvPr id="13" name="Oval Callout 12"/>
          <p:cNvSpPr/>
          <p:nvPr/>
        </p:nvSpPr>
        <p:spPr>
          <a:xfrm>
            <a:off x="6096000" y="5029200"/>
            <a:ext cx="4114800" cy="1371600"/>
          </a:xfrm>
          <a:prstGeom prst="wedgeEllipseCallout">
            <a:avLst>
              <a:gd name="adj1" fmla="val -19831"/>
              <a:gd name="adj2" fmla="val -108333"/>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36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trí</a:t>
            </a:r>
            <a:endParaRPr kumimoji="0" lang="en-US" sz="3600" b="1" i="0" u="none" strike="noStrike" kern="1200" cap="none" spc="0" normalizeH="0" baseline="0" noProof="0" dirty="0">
              <a:ln>
                <a:noFill/>
              </a:ln>
              <a:solidFill>
                <a:prstClr val="white"/>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3.33333E-6 7.40741E-7 L 0.7309 0.01018 " pathEditMode="relative" rAng="0" ptsTypes="AA">
                                      <p:cBhvr>
                                        <p:cTn id="14" dur="3500" fill="hold"/>
                                        <p:tgtEl>
                                          <p:spTgt spid="9"/>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8"/>
                </p:tgtEl>
              </p:cMediaNode>
            </p:audio>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2"/>
                                        </p:tgtEl>
                                      </p:cBhvr>
                                    </p:cmd>
                                  </p:childTnLst>
                                </p:cTn>
                              </p:par>
                              <p:par>
                                <p:cTn id="26" presetID="63" presetClass="path" presetSubtype="0" accel="50000" decel="50000" fill="hold" nodeType="withEffect">
                                  <p:stCondLst>
                                    <p:cond delay="0"/>
                                  </p:stCondLst>
                                  <p:childTnLst>
                                    <p:animMotion origin="layout" path="M 0.7309 0.01018 L 1.64757 0.0213 " pathEditMode="relative" rAng="0" ptsTypes="AA">
                                      <p:cBhvr>
                                        <p:cTn id="27"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28" fill="hold" display="0">
                  <p:stCondLst>
                    <p:cond delay="indefinite"/>
                  </p:stCondLst>
                  <p:endCondLst>
                    <p:cond evt="onStopAudio" delay="0">
                      <p:tgtEl>
                        <p:sldTgt/>
                      </p:tgtEl>
                    </p:cond>
                  </p:endCondLst>
                </p:cTn>
                <p:tgtEl>
                  <p:spTgt spid="12"/>
                </p:tgtEl>
              </p:cMediaNode>
            </p:audio>
          </p:childTnLst>
        </p:cTn>
      </p:par>
    </p:tnLst>
    <p:bldLst>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1908" b="9249"/>
          <a:stretch>
            <a:fillRect/>
          </a:stretch>
        </p:blipFill>
        <p:spPr bwMode="auto">
          <a:xfrm>
            <a:off x="0" y="1"/>
            <a:ext cx="124206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9" name="Group 8"/>
          <p:cNvGrpSpPr/>
          <p:nvPr/>
        </p:nvGrpSpPr>
        <p:grpSpPr>
          <a:xfrm>
            <a:off x="-6233277" y="450673"/>
            <a:ext cx="8648700" cy="3686085"/>
            <a:chOff x="-262148" y="491767"/>
            <a:chExt cx="6031018" cy="3686085"/>
          </a:xfrm>
        </p:grpSpPr>
        <p:pic>
          <p:nvPicPr>
            <p:cNvPr id="10"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62148" y="491767"/>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852251" y="1641117"/>
              <a:ext cx="3916619"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rgbClr val="FF66FF"/>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mèo</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cái</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28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sp>
        <p:nvSpPr>
          <p:cNvPr id="13" name="Oval Callout 12"/>
          <p:cNvSpPr/>
          <p:nvPr/>
        </p:nvSpPr>
        <p:spPr>
          <a:xfrm>
            <a:off x="5029200" y="5174982"/>
            <a:ext cx="5487046" cy="1659205"/>
          </a:xfrm>
          <a:prstGeom prst="wedgeEllipseCallout">
            <a:avLst>
              <a:gd name="adj1" fmla="val -19831"/>
              <a:gd name="adj2" fmla="val -108333"/>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Thằng</a:t>
            </a: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chuột</a:t>
            </a:r>
            <a:endParaRPr kumimoji="0" lang="en-US" sz="3600" b="1" i="0" u="none" strike="noStrike" kern="1200" cap="none" spc="0" normalizeH="0" baseline="0" noProof="0" dirty="0">
              <a:ln>
                <a:noFill/>
              </a:ln>
              <a:solidFill>
                <a:prstClr val="white"/>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1.38889E-6 -7.40741E-7 L 0.7309 0.01019 " pathEditMode="relative" rAng="0" ptsTypes="AA">
                                      <p:cBhvr>
                                        <p:cTn id="14" dur="3500" fill="hold"/>
                                        <p:tgtEl>
                                          <p:spTgt spid="9"/>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subTnLst>
                                    <p:audio>
                                      <p:cMediaNode>
                                        <p:cTn display="0" masterRel="sameClick">
                                          <p:stCondLst>
                                            <p:cond evt="begin" delay="0">
                                              <p:tn val="17"/>
                                            </p:cond>
                                          </p:stCondLst>
                                          <p:endCondLst>
                                            <p:cond evt="onStopAudio" delay="0">
                                              <p:tgtEl>
                                                <p:sldTgt/>
                                              </p:tgtEl>
                                            </p:cond>
                                          </p:endCondLst>
                                        </p:cTn>
                                        <p:tgtEl>
                                          <p:sndTgt r:embed="rId6"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8"/>
                </p:tgtEl>
              </p:cMediaNode>
            </p:audio>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2"/>
                                        </p:tgtEl>
                                      </p:cBhvr>
                                    </p:cmd>
                                  </p:childTnLst>
                                </p:cTn>
                              </p:par>
                              <p:par>
                                <p:cTn id="26" presetID="63" presetClass="path" presetSubtype="0" accel="50000" decel="50000" fill="hold" nodeType="withEffect">
                                  <p:stCondLst>
                                    <p:cond delay="0"/>
                                  </p:stCondLst>
                                  <p:childTnLst>
                                    <p:animMotion origin="layout" path="M 0.7309 0.01019 L 1.64757 0.0213 " pathEditMode="relative" rAng="0" ptsTypes="AA">
                                      <p:cBhvr>
                                        <p:cTn id="27"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28" fill="hold" display="0">
                  <p:stCondLst>
                    <p:cond delay="indefinite"/>
                  </p:stCondLst>
                  <p:endCondLst>
                    <p:cond evt="onStopAudio" delay="0">
                      <p:tgtEl>
                        <p:sldTgt/>
                      </p:tgtEl>
                    </p:cond>
                  </p:endCondLst>
                </p:cTn>
                <p:tgtEl>
                  <p:spTgt spid="12"/>
                </p:tgtEl>
              </p:cMediaNode>
            </p:audio>
          </p:childTnLst>
        </p:cTn>
      </p:par>
    </p:tnLst>
    <p:bldLst>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1908" b="9249"/>
          <a:stretch>
            <a:fillRect/>
          </a:stretch>
        </p:blipFill>
        <p:spPr bwMode="auto">
          <a:xfrm>
            <a:off x="0" y="1"/>
            <a:ext cx="124206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9" name="Group 8"/>
          <p:cNvGrpSpPr/>
          <p:nvPr/>
        </p:nvGrpSpPr>
        <p:grpSpPr>
          <a:xfrm>
            <a:off x="-10134600" y="600981"/>
            <a:ext cx="9790471" cy="3686085"/>
            <a:chOff x="-724206" y="642075"/>
            <a:chExt cx="5631486" cy="3686085"/>
          </a:xfrm>
        </p:grpSpPr>
        <p:pic>
          <p:nvPicPr>
            <p:cNvPr id="10"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24206" y="642075"/>
              <a:ext cx="4940647"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949442" y="1706880"/>
              <a:ext cx="2957838"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6">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Chúc mừng các em</a:t>
              </a: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pic>
        <p:nvPicPr>
          <p:cNvPr id="13" name="Picture 12" descr="Káº¿t quáº£ hÃ¬nh áº£nh cho win text gif"/>
          <p:cNvPicPr>
            <a:picLocks noChangeAspect="1" noChangeArrowheads="1" noCrop="1"/>
          </p:cNvPicPr>
          <p:nvPr/>
        </p:nvPicPr>
        <p:blipFill>
          <a:blip r:embed="rId12"/>
          <a:srcRect/>
          <a:stretch>
            <a:fillRect/>
          </a:stretch>
        </p:blipFill>
        <p:spPr bwMode="auto">
          <a:xfrm>
            <a:off x="4046988" y="1613213"/>
            <a:ext cx="4402824" cy="44028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2.5E-6 -1.48148E-6 L 0.73086 0.01019 " pathEditMode="relative" rAng="0" ptsTypes="AA">
                                      <p:cBhvr>
                                        <p:cTn id="14" dur="3500" fill="hold"/>
                                        <p:tgtEl>
                                          <p:spTgt spid="9"/>
                                        </p:tgtEl>
                                        <p:attrNameLst>
                                          <p:attrName>ppt_x</p:attrName>
                                          <p:attrName>ppt_y</p:attrName>
                                        </p:attrNameLst>
                                      </p:cBhvr>
                                      <p:rCtr x="36549" y="509"/>
                                    </p:animMotion>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subTnLst>
                                    <p:audio>
                                      <p:cMediaNode>
                                        <p:cTn display="0" masterRel="sameClick">
                                          <p:stCondLst>
                                            <p:cond evt="begin" delay="0">
                                              <p:tn val="17"/>
                                            </p:cond>
                                          </p:stCondLst>
                                          <p:endCondLst>
                                            <p:cond evt="onStopAudio" delay="0">
                                              <p:tgtEl>
                                                <p:sldTgt/>
                                              </p:tgtEl>
                                            </p:cond>
                                          </p:endCondLst>
                                        </p:cTn>
                                        <p:tgtEl>
                                          <p:sndTgt r:embed="rId6" name="Tieng-yeah-tre-con-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8"/>
                </p:tgtEl>
              </p:cMediaNode>
            </p:audio>
            <p:seq concurrent="1" nextAc="seek">
              <p:cTn id="23" restart="whenNotActive" fill="hold" evtFilter="cancelBubble" nodeType="interactiveSeq">
                <p:stCondLst>
                  <p:cond evt="onClick" delay="0">
                    <p:tgtEl>
                      <p:spTgt spid="9"/>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withEffect">
                                  <p:stCondLst>
                                    <p:cond delay="0"/>
                                  </p:stCondLst>
                                  <p:childTnLst>
                                    <p:cmd type="call" cmd="playFrom(0.0)">
                                      <p:cBhvr>
                                        <p:cTn id="27" dur="4414" fill="hold"/>
                                        <p:tgtEl>
                                          <p:spTgt spid="12"/>
                                        </p:tgtEl>
                                      </p:cBhvr>
                                    </p:cmd>
                                  </p:childTnLst>
                                </p:cTn>
                              </p:par>
                              <p:par>
                                <p:cTn id="28" presetID="63" presetClass="path" presetSubtype="0" accel="50000" decel="50000" fill="hold" nodeType="withEffect">
                                  <p:stCondLst>
                                    <p:cond delay="0"/>
                                  </p:stCondLst>
                                  <p:childTnLst>
                                    <p:animMotion origin="layout" path="M 0.73086 0.01019 L 1.64753 0.0213 " pathEditMode="relative" rAng="0" ptsTypes="AA">
                                      <p:cBhvr>
                                        <p:cTn id="29"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30" fill="hold" display="0">
                  <p:stCondLst>
                    <p:cond delay="indefinite"/>
                  </p:stCondLst>
                  <p:endCondLst>
                    <p:cond evt="onStopAudio" delay="0">
                      <p:tgtEl>
                        <p:sldTgt/>
                      </p:tgtEl>
                    </p:cond>
                  </p:endCondLst>
                </p:cTn>
                <p:tgtEl>
                  <p:spTgt spid="1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lowchart: Document 17"/>
          <p:cNvSpPr/>
          <p:nvPr/>
        </p:nvSpPr>
        <p:spPr>
          <a:xfrm>
            <a:off x="-76201" y="-14642"/>
            <a:ext cx="1242060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Flowchart: Document 17"/>
          <p:cNvSpPr/>
          <p:nvPr/>
        </p:nvSpPr>
        <p:spPr>
          <a:xfrm>
            <a:off x="-76199" y="-14642"/>
            <a:ext cx="12420599" cy="1676400"/>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1" name="Group 10"/>
          <p:cNvGrpSpPr/>
          <p:nvPr/>
        </p:nvGrpSpPr>
        <p:grpSpPr>
          <a:xfrm>
            <a:off x="2677838" y="2582835"/>
            <a:ext cx="8187023" cy="1254880"/>
            <a:chOff x="1021645" y="2277584"/>
            <a:chExt cx="6674556" cy="1284766"/>
          </a:xfrm>
        </p:grpSpPr>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45" y="2277584"/>
              <a:ext cx="1154994" cy="128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905001" y="2579060"/>
              <a:ext cx="5121462" cy="768445"/>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95"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Sự</a:t>
              </a:r>
              <a:r>
                <a:rPr kumimoji="0" lang="en-US" sz="4295"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295"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tích</a:t>
              </a:r>
              <a:r>
                <a:rPr kumimoji="0" lang="en-US" sz="4295"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295"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r>
                <a:rPr kumimoji="0" lang="en-US" sz="4295"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295"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tỷ</a:t>
              </a:r>
              <a:r>
                <a:rPr kumimoji="0" lang="en-US" sz="4295"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295"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muội</a:t>
              </a:r>
              <a:endParaRPr kumimoji="0" lang="en-US" sz="4295"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15" name="TextBox 14"/>
          <p:cNvSpPr txBox="1"/>
          <p:nvPr/>
        </p:nvSpPr>
        <p:spPr>
          <a:xfrm>
            <a:off x="2745105" y="378460"/>
            <a:ext cx="7770495" cy="92075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3175">
                  <a:solidFill>
                    <a:prstClr val="white"/>
                  </a:solid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Thứ....ngày....tháng.....</a:t>
            </a:r>
          </a:p>
        </p:txBody>
      </p:sp>
      <p:sp>
        <p:nvSpPr>
          <p:cNvPr id="16" name="TextBox 15"/>
          <p:cNvSpPr txBox="1"/>
          <p:nvPr/>
        </p:nvSpPr>
        <p:spPr>
          <a:xfrm>
            <a:off x="2902418" y="2582835"/>
            <a:ext cx="967557" cy="1231900"/>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125"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3125"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95" b="1" i="0" u="none" strike="noStrike" kern="1200" cap="none" spc="0" normalizeH="0" baseline="0" noProof="0" dirty="0">
                <a:ln>
                  <a:noFill/>
                </a:ln>
                <a:solidFill>
                  <a:prstClr val="white"/>
                </a:solidFill>
                <a:effectLst/>
                <a:uLnTx/>
                <a:uFillTx/>
                <a:latin typeface="Arial Rounded MT Bold" panose="020F0704030504030204" pitchFamily="34" charset="0"/>
                <a:ea typeface="Arial-Rounded" panose="020B0500000000000000" pitchFamily="34" charset="0"/>
                <a:cs typeface="Times New Roman" panose="02020603050405020304" pitchFamily="18" charset="0"/>
              </a:rPr>
              <a:t>25</a:t>
            </a:r>
          </a:p>
        </p:txBody>
      </p:sp>
      <p:sp>
        <p:nvSpPr>
          <p:cNvPr id="17" name="Rectangle 16"/>
          <p:cNvSpPr/>
          <p:nvPr/>
        </p:nvSpPr>
        <p:spPr>
          <a:xfrm>
            <a:off x="1" y="6705600"/>
            <a:ext cx="12192000" cy="2190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1 + 2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blinds dir="vert"/>
      </p:transition>
    </mc:Choice>
    <mc:Fallback xmlns="">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1" name="Content Placeholder 20" descr="logo"/>
          <p:cNvPicPr>
            <a:picLocks noGrp="1" noChangeAspect="1"/>
          </p:cNvPicPr>
          <p:nvPr>
            <p:ph sz="half" idx="1"/>
          </p:nvPr>
        </p:nvPicPr>
        <p:blipFill>
          <a:blip r:embed="rId3"/>
          <a:stretch>
            <a:fillRect/>
          </a:stretch>
        </p:blipFill>
        <p:spPr>
          <a:xfrm>
            <a:off x="10674350" y="0"/>
            <a:ext cx="1644650" cy="1644650"/>
          </a:xfrm>
          <a:prstGeom prst="rect">
            <a:avLst/>
          </a:prstGeom>
        </p:spPr>
      </p:pic>
      <p:pic>
        <p:nvPicPr>
          <p:cNvPr id="4" name="Picture 3"/>
          <p:cNvPicPr>
            <a:picLocks noChangeAspect="1"/>
          </p:cNvPicPr>
          <p:nvPr/>
        </p:nvPicPr>
        <p:blipFill>
          <a:blip r:embed="rId4"/>
          <a:stretch>
            <a:fillRect/>
          </a:stretch>
        </p:blipFill>
        <p:spPr>
          <a:xfrm>
            <a:off x="132080" y="0"/>
            <a:ext cx="1440180" cy="784860"/>
          </a:xfrm>
          <a:prstGeom prst="rect">
            <a:avLst/>
          </a:prstGeom>
        </p:spPr>
      </p:pic>
      <p:sp>
        <p:nvSpPr>
          <p:cNvPr id="6" name="Text Box 5"/>
          <p:cNvSpPr txBox="1"/>
          <p:nvPr/>
        </p:nvSpPr>
        <p:spPr>
          <a:xfrm>
            <a:off x="2191385" y="254635"/>
            <a:ext cx="884364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1.</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Nói</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về</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những</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việc</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anh</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chị</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thường</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làm</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cho</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em</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3" name="Content Placeholder 2">
            <a:extLst>
              <a:ext uri="{FF2B5EF4-FFF2-40B4-BE49-F238E27FC236}">
                <a16:creationId xmlns:a16="http://schemas.microsoft.com/office/drawing/2014/main" id="{F327B27A-85A3-40FD-B657-7092FDF08595}"/>
              </a:ext>
            </a:extLst>
          </p:cNvPr>
          <p:cNvSpPr>
            <a:spLocks noGrp="1"/>
          </p:cNvSpPr>
          <p:nvPr>
            <p:ph sz="half" idx="2"/>
          </p:nvPr>
        </p:nvSpPr>
        <p:spPr/>
        <p:txBody>
          <a:bodyPr/>
          <a:lstStyle/>
          <a:p>
            <a:endParaRPr lang="en-US"/>
          </a:p>
        </p:txBody>
      </p:sp>
      <p:sp>
        <p:nvSpPr>
          <p:cNvPr id="5" name="Speech Bubble: Rectangle with Corners Rounded 4">
            <a:extLst>
              <a:ext uri="{FF2B5EF4-FFF2-40B4-BE49-F238E27FC236}">
                <a16:creationId xmlns:a16="http://schemas.microsoft.com/office/drawing/2014/main" id="{BCF9ACDA-62D9-4AD5-9DBB-A8C78BB37488}"/>
              </a:ext>
            </a:extLst>
          </p:cNvPr>
          <p:cNvSpPr/>
          <p:nvPr/>
        </p:nvSpPr>
        <p:spPr>
          <a:xfrm>
            <a:off x="2966484" y="1541721"/>
            <a:ext cx="7517218" cy="273256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3200" dirty="0">
                <a:latin typeface="Arial-Rounded" panose="020B0500000000000000" pitchFamily="34" charset="0"/>
                <a:ea typeface="Arial-Rounded" panose="020B0500000000000000" pitchFamily="34" charset="0"/>
                <a:cs typeface="Arial-Rounded" panose="020B0500000000000000" pitchFamily="34" charset="0"/>
              </a:rPr>
              <a:t>Anh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cùng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hàng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cùng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với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a:p>
            <a:pPr marL="285750" indent="-285750" algn="just">
              <a:buFontTx/>
              <a:buChar char="-"/>
            </a:pPr>
            <a:r>
              <a:rPr lang="en-US" sz="3200" dirty="0">
                <a:latin typeface="Arial-Rounded" panose="020B0500000000000000" pitchFamily="34" charset="0"/>
                <a:ea typeface="Arial-Rounded" panose="020B0500000000000000" pitchFamily="34" charset="0"/>
                <a:cs typeface="Arial-Rounded" panose="020B0500000000000000" pitchFamily="34" charset="0"/>
              </a:rPr>
              <a:t>Anh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đưa</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đến</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lớp</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a:p>
            <a:pPr marL="285750" indent="-285750" algn="just">
              <a:buFontTx/>
              <a:buChar char="-"/>
            </a:pPr>
            <a:r>
              <a:rPr lang="en-US" sz="3200" dirty="0">
                <a:latin typeface="Arial-Rounded" panose="020B0500000000000000" pitchFamily="34" charset="0"/>
                <a:ea typeface="Arial-Rounded" panose="020B0500000000000000" pitchFamily="34" charset="0"/>
                <a:cs typeface="Arial-Rounded" panose="020B0500000000000000" pitchFamily="34" charset="0"/>
              </a:rPr>
              <a:t>Anh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xúc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cơm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cho</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ăn</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a:p>
            <a:pPr marL="285750" indent="-285750" algn="just">
              <a:buFontTx/>
              <a:buChar char="-"/>
            </a:pPr>
            <a:r>
              <a:rPr lang="en-US" sz="3200" dirty="0">
                <a:latin typeface="Arial-Rounded" panose="020B0500000000000000" pitchFamily="34" charset="0"/>
                <a:ea typeface="Arial-Rounded" panose="020B0500000000000000" pitchFamily="34" charset="0"/>
                <a:cs typeface="Arial-Rounded" panose="020B0500000000000000" pitchFamily="34" charset="0"/>
              </a:rPr>
              <a:t>Anh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chăm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em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khi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bị</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ốm</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2892</Words>
  <Application>Microsoft Office PowerPoint</Application>
  <PresentationFormat>Widescreen</PresentationFormat>
  <Paragraphs>189</Paragraphs>
  <Slides>38</Slides>
  <Notes>18</Notes>
  <HiddenSlides>0</HiddenSlides>
  <MMClips>12</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38</vt:i4>
      </vt:variant>
    </vt:vector>
  </HeadingPairs>
  <TitlesOfParts>
    <vt:vector size="55" baseType="lpstr">
      <vt:lpstr>Microsoft YaHei</vt:lpstr>
      <vt:lpstr>Arial</vt:lpstr>
      <vt:lpstr>Arial Rounded MT Bold</vt:lpstr>
      <vt:lpstr>Arial-Rounded</vt:lpstr>
      <vt:lpstr>Calibri</vt:lpstr>
      <vt:lpstr>Calibri Light</vt:lpstr>
      <vt:lpstr>HP001 4 hàng</vt:lpstr>
      <vt:lpstr>Times New Roman</vt:lpstr>
      <vt:lpstr>Verdana</vt:lpstr>
      <vt:lpstr>1_Office Theme</vt:lpstr>
      <vt:lpstr>2_Office Theme</vt:lpstr>
      <vt:lpstr>2_Office 主题​​</vt:lpstr>
      <vt:lpstr>3_Office Theme</vt:lpstr>
      <vt:lpstr>4_Office Theme</vt:lpstr>
      <vt:lpstr>5_Office Theme</vt:lpstr>
      <vt:lpstr>6_Office Theme</vt:lpstr>
      <vt:lpstr>8_Office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đọc câu dài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Xếp những từ dưới đây vào nhóm thích hợp?</vt:lpstr>
      <vt:lpstr>1. Đóng vai Nhím trắng, Nhím nâu trong lần gặp lại để nói tiếp các câu?</vt:lpstr>
      <vt:lpstr>2. Đặt câu nói về việc chị Nết đã làm cho em 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 học được gì qua câu chuyện trên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Admin</cp:lastModifiedBy>
  <cp:revision>4</cp:revision>
  <dcterms:created xsi:type="dcterms:W3CDTF">2021-05-27T03:43:25Z</dcterms:created>
  <dcterms:modified xsi:type="dcterms:W3CDTF">2024-04-16T02:23:00Z</dcterms:modified>
</cp:coreProperties>
</file>