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theme/theme7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8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9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8" r:id="rId4"/>
    <p:sldMasterId id="2147483710" r:id="rId5"/>
    <p:sldMasterId id="2147483722" r:id="rId6"/>
    <p:sldMasterId id="2147483734" r:id="rId7"/>
    <p:sldMasterId id="2147483748" r:id="rId8"/>
    <p:sldMasterId id="2147483760" r:id="rId9"/>
    <p:sldMasterId id="2147483772" r:id="rId10"/>
  </p:sldMasterIdLst>
  <p:notesMasterIdLst>
    <p:notesMasterId r:id="rId51"/>
  </p:notesMasterIdLst>
  <p:sldIdLst>
    <p:sldId id="257" r:id="rId11"/>
    <p:sldId id="263" r:id="rId12"/>
    <p:sldId id="264" r:id="rId13"/>
    <p:sldId id="258" r:id="rId14"/>
    <p:sldId id="259" r:id="rId15"/>
    <p:sldId id="260" r:id="rId16"/>
    <p:sldId id="261" r:id="rId17"/>
    <p:sldId id="266" r:id="rId18"/>
    <p:sldId id="268" r:id="rId19"/>
    <p:sldId id="267" r:id="rId20"/>
    <p:sldId id="270" r:id="rId21"/>
    <p:sldId id="271" r:id="rId22"/>
    <p:sldId id="491" r:id="rId23"/>
    <p:sldId id="492" r:id="rId24"/>
    <p:sldId id="477" r:id="rId25"/>
    <p:sldId id="493" r:id="rId26"/>
    <p:sldId id="304" r:id="rId27"/>
    <p:sldId id="494" r:id="rId28"/>
    <p:sldId id="495" r:id="rId29"/>
    <p:sldId id="496" r:id="rId30"/>
    <p:sldId id="497" r:id="rId31"/>
    <p:sldId id="278" r:id="rId32"/>
    <p:sldId id="325" r:id="rId33"/>
    <p:sldId id="276" r:id="rId34"/>
    <p:sldId id="279" r:id="rId35"/>
    <p:sldId id="280" r:id="rId36"/>
    <p:sldId id="498" r:id="rId37"/>
    <p:sldId id="282" r:id="rId38"/>
    <p:sldId id="285" r:id="rId39"/>
    <p:sldId id="286" r:id="rId40"/>
    <p:sldId id="505" r:id="rId41"/>
    <p:sldId id="500" r:id="rId42"/>
    <p:sldId id="501" r:id="rId43"/>
    <p:sldId id="256" r:id="rId44"/>
    <p:sldId id="502" r:id="rId45"/>
    <p:sldId id="503" r:id="rId46"/>
    <p:sldId id="504" r:id="rId47"/>
    <p:sldId id="328" r:id="rId48"/>
    <p:sldId id="487" r:id="rId49"/>
    <p:sldId id="298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87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slide" Target="slides/slide40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slide" Target="slides/slide31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8" Type="http://schemas.openxmlformats.org/officeDocument/2006/relationships/slideMaster" Target="slideMasters/slideMaster8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6C20E2-6A4F-4649-8FEE-6F86815BC5FD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135D4B-7987-4B4D-B5BA-F73137048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14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ym typeface="+mn-ea"/>
              </a:rPr>
              <a:t>Thiết kế bởi: Hương Thảo - tranthao121006@gmail.com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97F697-5284-4A62-9B07-370CE14EBE5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23680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135D4B-7987-4B4D-B5BA-F731370483F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4638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B2AA4F-B828-4D7C-AFD3-893933DAFC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90197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giảng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 </a:t>
            </a:r>
            <a:r>
              <a:rPr lang="en-US" dirty="0" err="1"/>
              <a:t>bởi</a:t>
            </a:r>
            <a:r>
              <a:rPr lang="en-US" dirty="0"/>
              <a:t>: </a:t>
            </a:r>
            <a:r>
              <a:rPr lang="en-US" dirty="0" err="1"/>
              <a:t>Hương Thảo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ym typeface="+mn-ea"/>
              </a:rPr>
              <a:t>Thiết kế bởi: Hương Thảo - tranthao121006@gmail.com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97F697-5284-4A62-9B07-370CE14EBE5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giảng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 </a:t>
            </a:r>
            <a:r>
              <a:rPr lang="en-US" dirty="0" err="1"/>
              <a:t>bởi</a:t>
            </a:r>
            <a:r>
              <a:rPr lang="en-US" dirty="0"/>
              <a:t>: </a:t>
            </a:r>
            <a:r>
              <a:rPr lang="en-US" dirty="0" err="1"/>
              <a:t>Phạm</a:t>
            </a:r>
            <a:r>
              <a:rPr lang="en-US" dirty="0"/>
              <a:t> </a:t>
            </a:r>
            <a:r>
              <a:rPr lang="en-US" dirty="0" err="1"/>
              <a:t>Duyên</a:t>
            </a:r>
            <a:endParaRPr 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56B7D7-24F9-4490-B2DA-DD66701C2C2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ym typeface="+mn-ea"/>
              </a:rPr>
              <a:t>Thiết kế bởi: Hương Thảo - tranthao121006@gmail.com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97F697-5284-4A62-9B07-370CE14EBE5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53499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ym typeface="+mn-ea"/>
              </a:rPr>
              <a:t>Thiết kế bởi: Hương Thảo - tranthao121006@gmail.com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97F697-5284-4A62-9B07-370CE14EBE5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94665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ym typeface="+mn-ea"/>
              </a:rPr>
              <a:t>Thiết kế bởi: Hương Thảo - tranthao121006@gmail.com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97F697-5284-4A62-9B07-370CE14EBE5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09894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ym typeface="+mn-ea"/>
              </a:rPr>
              <a:t>Thiết kế bởi: Hương Thảo - tranthao121006@gmail.com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97F697-5284-4A62-9B07-370CE14EBE5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62264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ym typeface="+mn-ea"/>
              </a:rPr>
              <a:t>Thiết kế bởi: Hương Thảo - tranthao121006@gmail.com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97F697-5284-4A62-9B07-370CE14EBE5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02074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ym typeface="+mn-ea"/>
              </a:rPr>
              <a:t>Thiết kế bởi: Hương Thảo - tranthao121006@gmail.com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97F697-5284-4A62-9B07-370CE14EBE5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1561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6199F-9AE4-45D4-B2DC-EE9C8D19449C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183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6199F-9AE4-45D4-B2DC-EE9C8D19449C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29184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613C9-F342-4F39-99B8-1B90FC59D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A99DF1-5BF9-4A5C-8BF6-C3B2057813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25FA8-0526-4346-BFC7-65403D5BD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3DE936-98AE-4081-B8E7-202DF494A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8F3DD2-7DE9-4489-910C-59CE692CD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E0DFFA-175F-4C77-91A4-DB8C2046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14467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E4CDF-9377-4F86-B46F-33BC8DAE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8FED7E-F2A8-453D-BCB3-ACA3563CC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F352F8-7752-4F82-A9E7-CFD79C28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1693F-8013-4256-B576-FF801C597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C84EE-0EA7-4D2E-B302-D8D5CF767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33884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D7811F-727A-422A-856F-45B85A048C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01C796-B81D-43EE-896E-3EB59839F3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C6540-BD2C-4455-B4D8-7063E6928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695E79-46B2-48B8-AE93-859E6A9BD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13243C-CD0F-4CBD-92CF-AF92620E4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470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6199F-9AE4-45D4-B2DC-EE9C8D19449C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4499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1706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391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9058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4571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7581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9827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9994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321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6199F-9AE4-45D4-B2DC-EE9C8D19449C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097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4777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1385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39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8090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8845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6183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31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0046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2506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912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6199F-9AE4-45D4-B2DC-EE9C8D19449C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4180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9499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9478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5216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93998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672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2505" y="108235"/>
            <a:ext cx="4097612" cy="10348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9416" y="6502009"/>
            <a:ext cx="12192000" cy="353756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2131309" y="131270"/>
            <a:ext cx="9552544" cy="757797"/>
          </a:xfrm>
          <a:prstGeom prst="rect">
            <a:avLst/>
          </a:prstGeom>
        </p:spPr>
        <p:txBody>
          <a:bodyPr/>
          <a:lstStyle>
            <a:lvl1pPr>
              <a:defRPr sz="4265" b="1">
                <a:solidFill>
                  <a:schemeClr val="accent1">
                    <a:lumMod val="5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defRPr>
            </a:lvl1pPr>
          </a:lstStyle>
          <a:p>
            <a:r>
              <a:rPr lang="zh-CN" altLang="en-US" dirty="0"/>
              <a:t>单击此处编辑母版标题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233991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Content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9600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Content</a:t>
            </a:r>
            <a:endParaRPr lang="zh-CN" altLang="en-US"/>
          </a:p>
          <a:p>
            <a:pPr lvl="1"/>
            <a:r>
              <a:rPr lang="en-US" altLang="zh-CN"/>
              <a:t>Branch 1</a:t>
            </a:r>
            <a:endParaRPr lang="zh-CN" altLang="en-US"/>
          </a:p>
          <a:p>
            <a:pPr lvl="2"/>
            <a:r>
              <a:rPr lang="en-US" altLang="zh-CN"/>
              <a:t>Branch 2</a:t>
            </a:r>
            <a:endParaRPr lang="zh-CN" altLang="en-US"/>
          </a:p>
          <a:p>
            <a:pPr lvl="3"/>
            <a:r>
              <a:rPr lang="en-US" altLang="zh-CN"/>
              <a:t>Branch 3</a:t>
            </a:r>
            <a:endParaRPr lang="zh-CN" altLang="en-US"/>
          </a:p>
          <a:p>
            <a:pPr lvl="4"/>
            <a:r>
              <a:rPr lang="en-US" altLang="zh-CN"/>
              <a:t>Branch 4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8352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Body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0842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906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6199F-9AE4-45D4-B2DC-EE9C8D19449C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29847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41374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6344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6156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681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66194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5452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0787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13502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01628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1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6199F-9AE4-45D4-B2DC-EE9C8D19449C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49180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28392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154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893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32583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59216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38385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4325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9430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97783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08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6199F-9AE4-45D4-B2DC-EE9C8D19449C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03307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01056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05270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62686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4967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6406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98066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11914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30575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59536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5505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6199F-9AE4-45D4-B2DC-EE9C8D19449C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85295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89236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00782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53181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084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61254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61061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72253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69742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84631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414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6199F-9AE4-45D4-B2DC-EE9C8D19449C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0755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2208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8056270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829489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298699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079339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7951552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2287434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962675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715598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88159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6199F-9AE4-45D4-B2DC-EE9C8D19449C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96695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51244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955949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D6654-EABA-4D43-B242-190150366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6AD251-B91D-4887-8919-58CDC7BBF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92773A-1A3F-4A5F-AA2A-06D1B12C3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57942E-0216-4E73-9469-BD06EE69E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EFCEDD-E322-4528-809E-927AD9DB1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07277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F2D6B-7123-4B3B-AC32-685E8AE37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7A6A9-6606-44AC-9DE6-29A785F6E9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97D520-3BDB-4985-8A7E-F62B683DE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D17E4-2AD3-4063-A782-2D1CDBE5B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AA97F-3BD0-4BF7-BA52-88C12A6A3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30840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DBE58-6367-480F-B114-9D9453EB5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341E4-13FD-4E4D-BCDC-172FF36073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AAA12C-0861-47A8-9D17-937BBE338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89F8EC-A0B2-4839-A69F-66DFA17C9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8BAD9D-D699-40B7-8265-B46F1B5E9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34310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25498-E59B-4365-B039-B64EB5D3C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F6F49C-58BF-4D7B-9C84-63D06B7772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B23686-2A0F-4EDE-AEDB-C7BE06523A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8B2AD0-8538-41CF-8CC8-1B5916571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FF27B5-43C1-444C-A6AA-55120A32D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D84087-4038-4C19-B666-E249CDABB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2352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64570-5D27-4466-8233-DD4F39B10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CAEE3B-7890-46AE-910E-F9D545944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917E56-156D-4906-84E0-EF0495AB2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E54CDD-4E06-4DEB-A124-E88442860A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9B8601-3331-43DF-8132-C71CA58099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BA6251-AA48-4CDB-AAA5-3DED7C657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CAA3FA-8C90-41E1-AC36-9C0A670C6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3059BD-871B-47CA-ABAB-70DB073D8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14800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405E4-F396-4E5A-A285-206342234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F366B1-C31D-4A6A-9510-253737AA0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900E57-D687-422D-ACA8-81B6506B3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24B204-01EE-4512-A2BC-0CC1DF79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86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D54D5F-5D58-4673-A9CA-88693466F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3043EF-4A15-42AF-BAF6-7AB80E498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2D0172-28B8-4776-A0D4-225DE6C89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29909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23F20-7D14-454E-B82B-20FBFD005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DB786-11E5-40B4-BF3A-0A5A1E6EF1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E334AB-D125-4FDC-A811-BF96C4CF9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A80024-9F5C-4D08-B84F-8A9F76BE2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A32996-E7F3-4A93-98A8-831606F84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000E66-5073-421D-AD6E-A3C6BF9D2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645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4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6199F-9AE4-45D4-B2DC-EE9C8D19449C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6DD1F-5C14-4F73-98CB-D9283BC8D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494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F8DF80-5E69-48EB-9390-9178CF9CB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7227BE-2C9B-4023-BE30-A43BBAE7B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BF15CF-DDEC-40BF-B48D-B7B57876A0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D2-1FD4-42FB-A3A0-B9DFEF7C7F90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66434F-C472-42AA-B7F9-778250EE2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06E6B8-E79C-41EA-A055-7A235E7418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477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930D4-6E6A-4F63-8926-E066E9E163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59641-5F8D-48FA-8F85-C8149E63CEE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293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9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47650" y="266578"/>
              <a:ext cx="11696700" cy="63248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88942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picture containing flower, plant, bouquet&#10;&#10;Description automatically generated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654" y="-14085"/>
            <a:ext cx="1223705" cy="104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63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211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C9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173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905" indent="-128270" algn="l" defTabSz="514350" rtl="0" eaLnBrk="1" latinLnBrk="0" hangingPunct="1">
        <a:lnSpc>
          <a:spcPct val="90000"/>
        </a:lnSpc>
        <a:spcBef>
          <a:spcPct val="113000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60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2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1576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8FA92-DCEB-416D-A3AA-345BE494323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7AED0-1251-46AC-8102-BF35D3C7A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737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6136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hdphoto" Target="../media/hdphoto5.wdp"/><Relationship Id="rId18" Type="http://schemas.openxmlformats.org/officeDocument/2006/relationships/image" Target="../media/image13.png"/><Relationship Id="rId26" Type="http://schemas.openxmlformats.org/officeDocument/2006/relationships/image" Target="../media/image17.png"/><Relationship Id="rId3" Type="http://schemas.openxmlformats.org/officeDocument/2006/relationships/slideLayout" Target="../slideLayouts/slideLayout1.xml"/><Relationship Id="rId21" Type="http://schemas.microsoft.com/office/2007/relationships/hdphoto" Target="../media/hdphoto9.wdp"/><Relationship Id="rId7" Type="http://schemas.microsoft.com/office/2007/relationships/hdphoto" Target="../media/hdphoto2.wdp"/><Relationship Id="rId12" Type="http://schemas.openxmlformats.org/officeDocument/2006/relationships/image" Target="../media/image10.png"/><Relationship Id="rId17" Type="http://schemas.microsoft.com/office/2007/relationships/hdphoto" Target="../media/hdphoto7.wdp"/><Relationship Id="rId25" Type="http://schemas.microsoft.com/office/2007/relationships/hdphoto" Target="../media/hdphoto11.wdp"/><Relationship Id="rId2" Type="http://schemas.openxmlformats.org/officeDocument/2006/relationships/audio" Target="../media/media1.MP3"/><Relationship Id="rId16" Type="http://schemas.openxmlformats.org/officeDocument/2006/relationships/image" Target="../media/image12.png"/><Relationship Id="rId20" Type="http://schemas.openxmlformats.org/officeDocument/2006/relationships/image" Target="../media/image14.png"/><Relationship Id="rId29" Type="http://schemas.microsoft.com/office/2007/relationships/hdphoto" Target="../media/hdphoto13.wdp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microsoft.com/office/2007/relationships/hdphoto" Target="../media/hdphoto4.wdp"/><Relationship Id="rId24" Type="http://schemas.openxmlformats.org/officeDocument/2006/relationships/image" Target="../media/image16.png"/><Relationship Id="rId5" Type="http://schemas.microsoft.com/office/2007/relationships/hdphoto" Target="../media/hdphoto1.wdp"/><Relationship Id="rId15" Type="http://schemas.microsoft.com/office/2007/relationships/hdphoto" Target="../media/hdphoto6.wdp"/><Relationship Id="rId23" Type="http://schemas.microsoft.com/office/2007/relationships/hdphoto" Target="../media/hdphoto10.wdp"/><Relationship Id="rId28" Type="http://schemas.openxmlformats.org/officeDocument/2006/relationships/image" Target="../media/image18.png"/><Relationship Id="rId10" Type="http://schemas.openxmlformats.org/officeDocument/2006/relationships/image" Target="../media/image9.png"/><Relationship Id="rId19" Type="http://schemas.microsoft.com/office/2007/relationships/hdphoto" Target="../media/hdphoto8.wdp"/><Relationship Id="rId31" Type="http://schemas.openxmlformats.org/officeDocument/2006/relationships/image" Target="../media/image20.png"/><Relationship Id="rId4" Type="http://schemas.openxmlformats.org/officeDocument/2006/relationships/image" Target="../media/image6.jpeg"/><Relationship Id="rId9" Type="http://schemas.microsoft.com/office/2007/relationships/hdphoto" Target="../media/hdphoto3.wdp"/><Relationship Id="rId14" Type="http://schemas.openxmlformats.org/officeDocument/2006/relationships/image" Target="../media/image11.png"/><Relationship Id="rId22" Type="http://schemas.openxmlformats.org/officeDocument/2006/relationships/image" Target="../media/image15.png"/><Relationship Id="rId27" Type="http://schemas.microsoft.com/office/2007/relationships/hdphoto" Target="../media/hdphoto12.wdp"/><Relationship Id="rId30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55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55.png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microsoft.com/office/2007/relationships/hdphoto" Target="../media/hdphoto14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9.wdp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44.png"/><Relationship Id="rId5" Type="http://schemas.openxmlformats.org/officeDocument/2006/relationships/image" Target="../media/image61.GIF"/><Relationship Id="rId4" Type="http://schemas.openxmlformats.org/officeDocument/2006/relationships/image" Target="../media/image60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64.png"/><Relationship Id="rId4" Type="http://schemas.openxmlformats.org/officeDocument/2006/relationships/notesSlide" Target="../notesSlides/notesSlide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13" Type="http://schemas.openxmlformats.org/officeDocument/2006/relationships/image" Target="../media/image29.png"/><Relationship Id="rId18" Type="http://schemas.openxmlformats.org/officeDocument/2006/relationships/slide" Target="slide6.xml"/><Relationship Id="rId26" Type="http://schemas.openxmlformats.org/officeDocument/2006/relationships/image" Target="../media/image16.png"/><Relationship Id="rId39" Type="http://schemas.openxmlformats.org/officeDocument/2006/relationships/image" Target="../media/image38.png"/><Relationship Id="rId3" Type="http://schemas.openxmlformats.org/officeDocument/2006/relationships/image" Target="../media/image24.png"/><Relationship Id="rId21" Type="http://schemas.openxmlformats.org/officeDocument/2006/relationships/image" Target="../media/image13.png"/><Relationship Id="rId34" Type="http://schemas.openxmlformats.org/officeDocument/2006/relationships/image" Target="../media/image35.png"/><Relationship Id="rId42" Type="http://schemas.microsoft.com/office/2007/relationships/hdphoto" Target="../media/hdphoto26.wdp"/><Relationship Id="rId7" Type="http://schemas.openxmlformats.org/officeDocument/2006/relationships/image" Target="../media/image26.png"/><Relationship Id="rId12" Type="http://schemas.microsoft.com/office/2007/relationships/hdphoto" Target="../media/hdphoto19.wdp"/><Relationship Id="rId17" Type="http://schemas.openxmlformats.org/officeDocument/2006/relationships/image" Target="../media/image30.png"/><Relationship Id="rId25" Type="http://schemas.microsoft.com/office/2007/relationships/hdphoto" Target="../media/hdphoto20.wdp"/><Relationship Id="rId33" Type="http://schemas.microsoft.com/office/2007/relationships/hdphoto" Target="../media/hdphoto12.wdp"/><Relationship Id="rId38" Type="http://schemas.microsoft.com/office/2007/relationships/hdphoto" Target="../media/hdphoto24.wdp"/><Relationship Id="rId46" Type="http://schemas.microsoft.com/office/2007/relationships/hdphoto" Target="../media/hdphoto28.wdp"/><Relationship Id="rId2" Type="http://schemas.openxmlformats.org/officeDocument/2006/relationships/image" Target="../media/image21.jpeg"/><Relationship Id="rId16" Type="http://schemas.microsoft.com/office/2007/relationships/hdphoto" Target="../media/hdphoto9.wdp"/><Relationship Id="rId20" Type="http://schemas.openxmlformats.org/officeDocument/2006/relationships/slide" Target="slide5.xml"/><Relationship Id="rId29" Type="http://schemas.microsoft.com/office/2007/relationships/hdphoto" Target="../media/hdphoto21.wdp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6.wdp"/><Relationship Id="rId11" Type="http://schemas.openxmlformats.org/officeDocument/2006/relationships/image" Target="../media/image28.png"/><Relationship Id="rId24" Type="http://schemas.openxmlformats.org/officeDocument/2006/relationships/image" Target="../media/image32.png"/><Relationship Id="rId32" Type="http://schemas.openxmlformats.org/officeDocument/2006/relationships/image" Target="../media/image17.png"/><Relationship Id="rId37" Type="http://schemas.openxmlformats.org/officeDocument/2006/relationships/image" Target="../media/image37.png"/><Relationship Id="rId40" Type="http://schemas.microsoft.com/office/2007/relationships/hdphoto" Target="../media/hdphoto25.wdp"/><Relationship Id="rId45" Type="http://schemas.openxmlformats.org/officeDocument/2006/relationships/image" Target="../media/image41.png"/><Relationship Id="rId5" Type="http://schemas.openxmlformats.org/officeDocument/2006/relationships/image" Target="../media/image25.png"/><Relationship Id="rId15" Type="http://schemas.openxmlformats.org/officeDocument/2006/relationships/image" Target="../media/image14.png"/><Relationship Id="rId23" Type="http://schemas.openxmlformats.org/officeDocument/2006/relationships/slide" Target="slide7.xml"/><Relationship Id="rId28" Type="http://schemas.openxmlformats.org/officeDocument/2006/relationships/image" Target="../media/image33.png"/><Relationship Id="rId36" Type="http://schemas.microsoft.com/office/2007/relationships/hdphoto" Target="../media/hdphoto23.wdp"/><Relationship Id="rId10" Type="http://schemas.microsoft.com/office/2007/relationships/hdphoto" Target="../media/hdphoto18.wdp"/><Relationship Id="rId19" Type="http://schemas.openxmlformats.org/officeDocument/2006/relationships/image" Target="../media/image31.png"/><Relationship Id="rId31" Type="http://schemas.microsoft.com/office/2007/relationships/hdphoto" Target="../media/hdphoto22.wdp"/><Relationship Id="rId44" Type="http://schemas.microsoft.com/office/2007/relationships/hdphoto" Target="../media/hdphoto27.wdp"/><Relationship Id="rId4" Type="http://schemas.microsoft.com/office/2007/relationships/hdphoto" Target="../media/hdphoto15.wdp"/><Relationship Id="rId9" Type="http://schemas.openxmlformats.org/officeDocument/2006/relationships/image" Target="../media/image27.png"/><Relationship Id="rId14" Type="http://schemas.openxmlformats.org/officeDocument/2006/relationships/slide" Target="slide4.xml"/><Relationship Id="rId22" Type="http://schemas.microsoft.com/office/2007/relationships/hdphoto" Target="../media/hdphoto8.wdp"/><Relationship Id="rId27" Type="http://schemas.microsoft.com/office/2007/relationships/hdphoto" Target="../media/hdphoto11.wdp"/><Relationship Id="rId30" Type="http://schemas.openxmlformats.org/officeDocument/2006/relationships/image" Target="../media/image34.png"/><Relationship Id="rId35" Type="http://schemas.openxmlformats.org/officeDocument/2006/relationships/image" Target="../media/image36.png"/><Relationship Id="rId43" Type="http://schemas.openxmlformats.org/officeDocument/2006/relationships/image" Target="../media/image4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2.xml"/><Relationship Id="rId7" Type="http://schemas.openxmlformats.org/officeDocument/2006/relationships/image" Target="../media/image69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microsoft.com/office/2007/relationships/hdphoto" Target="../media/hdphoto30.wdp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slide" Target="slide37.xml"/><Relationship Id="rId3" Type="http://schemas.openxmlformats.org/officeDocument/2006/relationships/image" Target="../media/image71.jpeg"/><Relationship Id="rId7" Type="http://schemas.openxmlformats.org/officeDocument/2006/relationships/slide" Target="slide35.xml"/><Relationship Id="rId12" Type="http://schemas.openxmlformats.org/officeDocument/2006/relationships/image" Target="../media/image77.png"/><Relationship Id="rId2" Type="http://schemas.openxmlformats.org/officeDocument/2006/relationships/image" Target="../media/image70.jpg"/><Relationship Id="rId16" Type="http://schemas.openxmlformats.org/officeDocument/2006/relationships/image" Target="../media/image80.gif"/><Relationship Id="rId1" Type="http://schemas.openxmlformats.org/officeDocument/2006/relationships/slideLayout" Target="../slideLayouts/slideLayout92.xml"/><Relationship Id="rId6" Type="http://schemas.openxmlformats.org/officeDocument/2006/relationships/image" Target="../media/image73.png"/><Relationship Id="rId11" Type="http://schemas.openxmlformats.org/officeDocument/2006/relationships/image" Target="../media/image76.png"/><Relationship Id="rId5" Type="http://schemas.openxmlformats.org/officeDocument/2006/relationships/image" Target="../media/image72.png"/><Relationship Id="rId15" Type="http://schemas.openxmlformats.org/officeDocument/2006/relationships/image" Target="../media/image79.png"/><Relationship Id="rId10" Type="http://schemas.openxmlformats.org/officeDocument/2006/relationships/slide" Target="slide36.xml"/><Relationship Id="rId4" Type="http://schemas.openxmlformats.org/officeDocument/2006/relationships/slide" Target="slide34.xml"/><Relationship Id="rId9" Type="http://schemas.openxmlformats.org/officeDocument/2006/relationships/image" Target="../media/image75.png"/><Relationship Id="rId14" Type="http://schemas.openxmlformats.org/officeDocument/2006/relationships/image" Target="../media/image7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13" Type="http://schemas.openxmlformats.org/officeDocument/2006/relationships/image" Target="../media/image87.gif"/><Relationship Id="rId3" Type="http://schemas.openxmlformats.org/officeDocument/2006/relationships/audio" Target="../media/audio2.wav"/><Relationship Id="rId7" Type="http://schemas.openxmlformats.org/officeDocument/2006/relationships/image" Target="../media/image73.png"/><Relationship Id="rId12" Type="http://schemas.openxmlformats.org/officeDocument/2006/relationships/image" Target="../media/image86.gif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92.xml"/><Relationship Id="rId6" Type="http://schemas.openxmlformats.org/officeDocument/2006/relationships/image" Target="../media/image72.png"/><Relationship Id="rId11" Type="http://schemas.openxmlformats.org/officeDocument/2006/relationships/image" Target="../media/image85.gif"/><Relationship Id="rId5" Type="http://schemas.openxmlformats.org/officeDocument/2006/relationships/image" Target="../media/image82.gif"/><Relationship Id="rId15" Type="http://schemas.openxmlformats.org/officeDocument/2006/relationships/image" Target="../media/image89.gif"/><Relationship Id="rId10" Type="http://schemas.openxmlformats.org/officeDocument/2006/relationships/image" Target="../media/image84.gif"/><Relationship Id="rId4" Type="http://schemas.openxmlformats.org/officeDocument/2006/relationships/image" Target="../media/image81.PNG"/><Relationship Id="rId9" Type="http://schemas.openxmlformats.org/officeDocument/2006/relationships/slide" Target="slide33.xml"/><Relationship Id="rId14" Type="http://schemas.openxmlformats.org/officeDocument/2006/relationships/image" Target="../media/image88.gi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13" Type="http://schemas.openxmlformats.org/officeDocument/2006/relationships/image" Target="../media/image87.gif"/><Relationship Id="rId3" Type="http://schemas.openxmlformats.org/officeDocument/2006/relationships/audio" Target="../media/audio2.wav"/><Relationship Id="rId7" Type="http://schemas.openxmlformats.org/officeDocument/2006/relationships/image" Target="../media/image75.png"/><Relationship Id="rId12" Type="http://schemas.openxmlformats.org/officeDocument/2006/relationships/image" Target="../media/image86.gif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92.xml"/><Relationship Id="rId6" Type="http://schemas.openxmlformats.org/officeDocument/2006/relationships/image" Target="../media/image74.png"/><Relationship Id="rId11" Type="http://schemas.openxmlformats.org/officeDocument/2006/relationships/image" Target="../media/image85.gif"/><Relationship Id="rId5" Type="http://schemas.openxmlformats.org/officeDocument/2006/relationships/image" Target="../media/image82.gif"/><Relationship Id="rId15" Type="http://schemas.openxmlformats.org/officeDocument/2006/relationships/image" Target="../media/image89.gif"/><Relationship Id="rId10" Type="http://schemas.openxmlformats.org/officeDocument/2006/relationships/image" Target="../media/image84.gif"/><Relationship Id="rId4" Type="http://schemas.openxmlformats.org/officeDocument/2006/relationships/image" Target="../media/image81.PNG"/><Relationship Id="rId9" Type="http://schemas.openxmlformats.org/officeDocument/2006/relationships/slide" Target="slide33.xml"/><Relationship Id="rId14" Type="http://schemas.openxmlformats.org/officeDocument/2006/relationships/image" Target="../media/image88.gi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13" Type="http://schemas.openxmlformats.org/officeDocument/2006/relationships/image" Target="../media/image87.gif"/><Relationship Id="rId3" Type="http://schemas.openxmlformats.org/officeDocument/2006/relationships/audio" Target="../media/audio2.wav"/><Relationship Id="rId7" Type="http://schemas.openxmlformats.org/officeDocument/2006/relationships/image" Target="../media/image77.png"/><Relationship Id="rId12" Type="http://schemas.openxmlformats.org/officeDocument/2006/relationships/image" Target="../media/image86.gif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92.xml"/><Relationship Id="rId6" Type="http://schemas.openxmlformats.org/officeDocument/2006/relationships/image" Target="../media/image76.png"/><Relationship Id="rId11" Type="http://schemas.openxmlformats.org/officeDocument/2006/relationships/image" Target="../media/image85.gif"/><Relationship Id="rId5" Type="http://schemas.openxmlformats.org/officeDocument/2006/relationships/image" Target="../media/image82.gif"/><Relationship Id="rId15" Type="http://schemas.openxmlformats.org/officeDocument/2006/relationships/image" Target="../media/image89.gif"/><Relationship Id="rId10" Type="http://schemas.openxmlformats.org/officeDocument/2006/relationships/image" Target="../media/image84.gif"/><Relationship Id="rId4" Type="http://schemas.openxmlformats.org/officeDocument/2006/relationships/image" Target="../media/image81.PNG"/><Relationship Id="rId9" Type="http://schemas.openxmlformats.org/officeDocument/2006/relationships/slide" Target="slide33.xml"/><Relationship Id="rId14" Type="http://schemas.openxmlformats.org/officeDocument/2006/relationships/image" Target="../media/image88.gi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13" Type="http://schemas.openxmlformats.org/officeDocument/2006/relationships/image" Target="../media/image87.gif"/><Relationship Id="rId3" Type="http://schemas.openxmlformats.org/officeDocument/2006/relationships/audio" Target="../media/audio2.wav"/><Relationship Id="rId7" Type="http://schemas.openxmlformats.org/officeDocument/2006/relationships/image" Target="../media/image79.png"/><Relationship Id="rId12" Type="http://schemas.openxmlformats.org/officeDocument/2006/relationships/image" Target="../media/image86.gif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92.xml"/><Relationship Id="rId6" Type="http://schemas.openxmlformats.org/officeDocument/2006/relationships/image" Target="../media/image78.png"/><Relationship Id="rId11" Type="http://schemas.openxmlformats.org/officeDocument/2006/relationships/image" Target="../media/image85.gif"/><Relationship Id="rId5" Type="http://schemas.openxmlformats.org/officeDocument/2006/relationships/image" Target="../media/image82.gif"/><Relationship Id="rId15" Type="http://schemas.openxmlformats.org/officeDocument/2006/relationships/image" Target="../media/image89.gif"/><Relationship Id="rId10" Type="http://schemas.openxmlformats.org/officeDocument/2006/relationships/image" Target="../media/image84.gif"/><Relationship Id="rId4" Type="http://schemas.openxmlformats.org/officeDocument/2006/relationships/image" Target="../media/image81.PNG"/><Relationship Id="rId9" Type="http://schemas.openxmlformats.org/officeDocument/2006/relationships/slide" Target="slide33.xml"/><Relationship Id="rId14" Type="http://schemas.openxmlformats.org/officeDocument/2006/relationships/image" Target="../media/image88.gi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slide" Target="slide3.xml"/><Relationship Id="rId4" Type="http://schemas.microsoft.com/office/2007/relationships/hdphoto" Target="../media/hdphoto14.wdp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8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slide" Target="slide3.xml"/><Relationship Id="rId4" Type="http://schemas.microsoft.com/office/2007/relationships/hdphoto" Target="../media/hdphoto1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slide" Target="slide3.xml"/><Relationship Id="rId4" Type="http://schemas.microsoft.com/office/2007/relationships/hdphoto" Target="../media/hdphoto1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slide" Target="slide3.xml"/><Relationship Id="rId4" Type="http://schemas.microsoft.com/office/2007/relationships/hdphoto" Target="../media/hdphoto1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44.png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Lam tac\9309ac64-8288-4ea0-aa2f-061f9418d41f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Lam tac\tải xuống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4546600"/>
            <a:ext cx="1295400" cy="1568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Lam tac\800px_COLOURBOX9774185 (3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6636" y="5330826"/>
            <a:ext cx="1422400" cy="943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\Desktop\Lam tac\800px_COLOURBOX9774185 (4)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500" y="5330826"/>
            <a:ext cx="2383137" cy="807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ADMIN\Desktop\Lam tac\800px_COLOURBOX9774185 (3)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5330826"/>
            <a:ext cx="1016000" cy="673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ADMIN\Desktop\Lam tac\800px_COLOURBOX9774185 (3)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0826"/>
            <a:ext cx="1422400" cy="943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ADMIN\Desktop\Lam tac\800px_COLOURBOX9774185 (3)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837335" y="5295127"/>
            <a:ext cx="1219200" cy="745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C:\Users\ADMIN\Desktop\Lam tac\il_570xN.938660066_slvo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98421">
                        <a14:foregroundMark x1="75965" y1="14147" x2="87193" y2="14147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0" y="3680603"/>
            <a:ext cx="1966643" cy="350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ADMIN\Desktop\Lam tac\lumberjack-lean-on-the-wood-log-vector-7780327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91944" l="0" r="100000">
                        <a14:foregroundMark x1="43460" y1="12500" x2="39782" y2="19444"/>
                        <a14:foregroundMark x1="45913" y1="32778" x2="44278" y2="41389"/>
                      </a14:backgroundRemoval>
                    </a14:imgEffect>
                    <a14:imgEffect>
                      <a14:colorTemperature colorTemp="11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243">
            <a:off x="9855992" y="3830552"/>
            <a:ext cx="2447745" cy="3697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ình ảnh có liên quan"/>
          <p:cNvPicPr>
            <a:picLocks noChangeAspect="1" noChangeArrowheads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99133" l="4950" r="90900">
                        <a14:backgroundMark x1="50900" y1="25867" x2="52200" y2="26400"/>
                        <a14:backgroundMark x1="63000" y1="48667" x2="62200" y2="49333"/>
                        <a14:backgroundMark x1="64800" y1="41467" x2="63600" y2="42000"/>
                        <a14:backgroundMark x1="71800" y1="48933" x2="72300" y2="50000"/>
                        <a14:backgroundMark x1="59500" y1="61467" x2="58500" y2="62800"/>
                        <a14:backgroundMark x1="39700" y1="48800" x2="39700" y2="49867"/>
                        <a14:backgroundMark x1="38400" y1="51600" x2="38000" y2="51867"/>
                        <a14:backgroundMark x1="46700" y1="53600" x2="47200" y2="54933"/>
                        <a14:backgroundMark x1="53100" y1="35333" x2="53100" y2="35867"/>
                        <a14:backgroundMark x1="71700" y1="45733" x2="71200" y2="46133"/>
                        <a14:backgroundMark x1="74600" y1="44267" x2="74000" y2="44800"/>
                        <a14:backgroundMark x1="77200" y1="49200" x2="77300" y2="49867"/>
                        <a14:backgroundMark x1="19800" y1="50133" x2="20500" y2="50400"/>
                        <a14:backgroundMark x1="22000" y1="47333" x2="22700" y2="47333"/>
                        <a14:backgroundMark x1="21100" y1="56800" x2="21100" y2="57333"/>
                        <a14:backgroundMark x1="23300" y1="34400" x2="23500" y2="35067"/>
                        <a14:backgroundMark x1="53500" y1="42667" x2="53600" y2="43467"/>
                        <a14:backgroundMark x1="66300" y1="23200" x2="67600" y2="23867"/>
                        <a14:backgroundMark x1="73400" y1="58400" x2="73500" y2="58800"/>
                      </a14:backgroundRemoval>
                    </a14:imgEffect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5689599" y="-2260599"/>
            <a:ext cx="12375769" cy="10998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C:\Users\ADMIN\Desktop\Tai nguyen thiet ke tro choi\Giai cuu rung xanh\playful-wild-monkeys_1308-2930 (4).jpg"/>
          <p:cNvPicPr>
            <a:picLocks noChangeAspect="1" noChangeArrowheads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100000" l="0" r="1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19202" y="-133651"/>
            <a:ext cx="1219199" cy="175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 descr="Hình ảnh có liên quan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0" b="100000" l="0" r="99688">
                        <a14:foregroundMark x1="22813" y1="35938" x2="26563" y2="52188"/>
                        <a14:foregroundMark x1="34063" y1="19375" x2="37813" y2="46875"/>
                        <a14:foregroundMark x1="30000" y1="28125" x2="35938" y2="44063"/>
                        <a14:foregroundMark x1="32813" y1="25938" x2="33750" y2="35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5904" flipH="1">
            <a:off x="846623" y="3244817"/>
            <a:ext cx="1354183" cy="1322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ADMIN\Desktop\Tai nguyen thiet ke tro choi\Bảng gỗ\images.jpg"/>
          <p:cNvPicPr>
            <a:picLocks noChangeAspect="1" noChangeArrowheads="1"/>
          </p:cNvPicPr>
          <p:nvPr/>
        </p:nvPicPr>
        <p:blipFill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0" b="100000" l="0" r="1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898" y="-838200"/>
            <a:ext cx="3474503" cy="3490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53565" y="1305004"/>
            <a:ext cx="271420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sz="32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BẢO VỆ</a:t>
            </a:r>
          </a:p>
          <a:p>
            <a:pPr algn="ctr" defTabSz="1219170"/>
            <a:r>
              <a:rPr lang="en-US" sz="32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RỪNG XANH</a:t>
            </a:r>
          </a:p>
        </p:txBody>
      </p:sp>
      <p:pic>
        <p:nvPicPr>
          <p:cNvPr id="1034" name="Picture 10" descr="C:\Users\ADMIN\Desktop\Tai nguyen thiet ke tro choi\Angry birds epic birds\1505573783630 (2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022" y="2746046"/>
            <a:ext cx="1536257" cy="93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Zen Garden In-Game - Laura Shigihara - NhacCuaTu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12903200" y="600687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117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>
                <p:cTn id="4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EBA4014-9C98-40BF-AAB9-AAC20316C3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1622" y="487680"/>
            <a:ext cx="87915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2775098" y="138430"/>
            <a:ext cx="56443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mang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về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yêu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thương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E02854-4F4C-4E8F-B991-F4B60D2F089F}"/>
              </a:ext>
            </a:extLst>
          </p:cNvPr>
          <p:cNvSpPr txBox="1"/>
          <p:nvPr/>
        </p:nvSpPr>
        <p:spPr>
          <a:xfrm>
            <a:off x="1081405" y="1268729"/>
            <a:ext cx="63779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Lặng rồi cả tiếng con ve,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Con ve cũng mệt vì hè nắng oi.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Nhà em vẫn tiếng ạ ời,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Kẽo cà tiếng võng mẹ ngồi mẹ ru.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Lời ru có gió mùa thu,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Bàn tay mẹ quạt mẹ đưa gió về.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 ngôi sao thức ngoài kia,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Chẳng bằng mẹ đã thức vì chúng con.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Đêm nay con ngủ giấc tròn,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 là ngọn gió của con suốt đời.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</a:t>
            </a:r>
            <a:r>
              <a:rPr lang="en-US" sz="2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Trần</a:t>
            </a:r>
            <a:r>
              <a:rPr lang="en-US" sz="2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Quốc</a:t>
            </a:r>
            <a:r>
              <a:rPr lang="en-US" sz="2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Minh)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2" name="Cloud 11">
            <a:extLst>
              <a:ext uri="{FF2B5EF4-FFF2-40B4-BE49-F238E27FC236}">
                <a16:creationId xmlns:a16="http://schemas.microsoft.com/office/drawing/2014/main" id="{4500622B-2505-413E-BAD3-162E61F415A1}"/>
              </a:ext>
            </a:extLst>
          </p:cNvPr>
          <p:cNvSpPr/>
          <p:nvPr/>
        </p:nvSpPr>
        <p:spPr>
          <a:xfrm>
            <a:off x="8681085" y="5163562"/>
            <a:ext cx="1998345" cy="84518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 mẫu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DEB4D3-D189-4556-9913-12AA00597D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700" y="1420773"/>
            <a:ext cx="4171950" cy="3590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8"/>
          <p:cNvCxnSpPr/>
          <p:nvPr/>
        </p:nvCxnSpPr>
        <p:spPr>
          <a:xfrm>
            <a:off x="0" y="0"/>
            <a:ext cx="1552575" cy="1508581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9"/>
          <p:cNvSpPr/>
          <p:nvPr/>
        </p:nvSpPr>
        <p:spPr>
          <a:xfrm>
            <a:off x="1552575" y="1508581"/>
            <a:ext cx="133350" cy="120194"/>
          </a:xfrm>
          <a:prstGeom prst="ellipse">
            <a:avLst/>
          </a:prstGeom>
          <a:solidFill>
            <a:srgbClr val="339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" name="10"/>
          <p:cNvCxnSpPr/>
          <p:nvPr/>
        </p:nvCxnSpPr>
        <p:spPr>
          <a:xfrm>
            <a:off x="1685925" y="1628775"/>
            <a:ext cx="1438275" cy="1378862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12"/>
          <p:cNvCxnSpPr/>
          <p:nvPr/>
        </p:nvCxnSpPr>
        <p:spPr>
          <a:xfrm flipH="1">
            <a:off x="1576983" y="3170658"/>
            <a:ext cx="1485900" cy="1362075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14"/>
          <p:cNvCxnSpPr/>
          <p:nvPr/>
        </p:nvCxnSpPr>
        <p:spPr>
          <a:xfrm>
            <a:off x="1588443" y="4695754"/>
            <a:ext cx="2904006" cy="2162246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" name="16"/>
          <p:cNvSpPr/>
          <p:nvPr/>
        </p:nvSpPr>
        <p:spPr>
          <a:xfrm>
            <a:off x="1443633" y="4566035"/>
            <a:ext cx="133350" cy="120194"/>
          </a:xfrm>
          <a:prstGeom prst="ellipse">
            <a:avLst/>
          </a:prstGeom>
          <a:solidFill>
            <a:srgbClr val="339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26"/>
          <p:cNvSpPr/>
          <p:nvPr/>
        </p:nvSpPr>
        <p:spPr>
          <a:xfrm>
            <a:off x="-265521" y="-76199"/>
            <a:ext cx="1124" cy="1013"/>
          </a:xfrm>
          <a:custGeom>
            <a:avLst/>
            <a:gdLst>
              <a:gd name="connsiteX0" fmla="*/ 10 w 1124"/>
              <a:gd name="connsiteY0" fmla="*/ 0 h 1013"/>
              <a:gd name="connsiteX1" fmla="*/ 1124 w 1124"/>
              <a:gd name="connsiteY1" fmla="*/ 1013 h 1013"/>
              <a:gd name="connsiteX2" fmla="*/ 0 w 1124"/>
              <a:gd name="connsiteY2" fmla="*/ 1013 h 1013"/>
              <a:gd name="connsiteX3" fmla="*/ 10 w 1124"/>
              <a:gd name="connsiteY3" fmla="*/ 0 h 1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4" h="1013">
                <a:moveTo>
                  <a:pt x="10" y="0"/>
                </a:moveTo>
                <a:lnTo>
                  <a:pt x="1124" y="1013"/>
                </a:lnTo>
                <a:lnTo>
                  <a:pt x="0" y="1013"/>
                </a:lnTo>
                <a:lnTo>
                  <a:pt x="10" y="0"/>
                </a:lnTo>
                <a:close/>
              </a:path>
            </a:pathLst>
          </a:custGeom>
          <a:blipFill>
            <a:blip r:embed="rId3"/>
            <a:srcRect/>
            <a:stretch>
              <a:fillRect l="-475" t="621" r="475" b="-6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29"/>
          <p:cNvSpPr/>
          <p:nvPr/>
        </p:nvSpPr>
        <p:spPr>
          <a:xfrm>
            <a:off x="0" y="166605"/>
            <a:ext cx="4351063" cy="6691395"/>
          </a:xfrm>
          <a:custGeom>
            <a:avLst/>
            <a:gdLst>
              <a:gd name="connsiteX0" fmla="*/ 0 w 4351063"/>
              <a:gd name="connsiteY0" fmla="*/ 0 h 6746318"/>
              <a:gd name="connsiteX1" fmla="*/ 3027088 w 4351063"/>
              <a:gd name="connsiteY1" fmla="*/ 2926793 h 6746318"/>
              <a:gd name="connsiteX2" fmla="*/ 1407838 w 4351063"/>
              <a:gd name="connsiteY2" fmla="*/ 4431743 h 6746318"/>
              <a:gd name="connsiteX3" fmla="*/ 1331638 w 4351063"/>
              <a:gd name="connsiteY3" fmla="*/ 4507943 h 6746318"/>
              <a:gd name="connsiteX4" fmla="*/ 4351063 w 4351063"/>
              <a:gd name="connsiteY4" fmla="*/ 6746318 h 6746318"/>
              <a:gd name="connsiteX5" fmla="*/ 0 w 4351063"/>
              <a:gd name="connsiteY5" fmla="*/ 6728914 h 6746318"/>
              <a:gd name="connsiteX6" fmla="*/ 0 w 4351063"/>
              <a:gd name="connsiteY6" fmla="*/ 0 h 6746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1063" h="6746318">
                <a:moveTo>
                  <a:pt x="0" y="0"/>
                </a:moveTo>
                <a:lnTo>
                  <a:pt x="3027088" y="2926793"/>
                </a:lnTo>
                <a:lnTo>
                  <a:pt x="1407838" y="4431743"/>
                </a:lnTo>
                <a:lnTo>
                  <a:pt x="1331638" y="4507943"/>
                </a:lnTo>
                <a:lnTo>
                  <a:pt x="4351063" y="6746318"/>
                </a:lnTo>
                <a:lnTo>
                  <a:pt x="0" y="6728914"/>
                </a:lnTo>
                <a:lnTo>
                  <a:pt x="0" y="0"/>
                </a:lnTo>
                <a:close/>
              </a:path>
            </a:pathLst>
          </a:custGeom>
          <a:solidFill>
            <a:srgbClr val="F7A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2" name="61" descr="E:\素材\春\7ff96c0408d5f1ad90e6490e1fb39ea4.png7ff96c0408d5f1ad90e6490e1fb39ea4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 rot="814195" flipV="1">
            <a:off x="-603250" y="396875"/>
            <a:ext cx="1523365" cy="1489075"/>
          </a:xfrm>
          <a:prstGeom prst="rect">
            <a:avLst/>
          </a:prstGeom>
        </p:spPr>
      </p:pic>
      <p:pic>
        <p:nvPicPr>
          <p:cNvPr id="63" name="62" descr="E:\素材\春\7ff96c0408d5f1ad90e6490e1fb39ea4.png7ff96c0408d5f1ad90e6490e1fb39ea4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11111076" flipH="1">
            <a:off x="-189865" y="-125095"/>
            <a:ext cx="1796415" cy="1758315"/>
          </a:xfrm>
          <a:prstGeom prst="rect">
            <a:avLst/>
          </a:prstGeom>
        </p:spPr>
      </p:pic>
      <p:pic>
        <p:nvPicPr>
          <p:cNvPr id="2" name="1" descr="E:\素材\春\7ff96c0408d5f1ad90e6490e1fb39ea4.png7ff96c0408d5f1ad90e6490e1fb39ea4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 rot="21000000">
            <a:off x="10031048" y="4756299"/>
            <a:ext cx="2396490" cy="234442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56834" y="1993081"/>
            <a:ext cx="2109019" cy="2109019"/>
            <a:chOff x="156834" y="1993081"/>
            <a:chExt cx="2109019" cy="2109019"/>
          </a:xfrm>
        </p:grpSpPr>
        <p:sp>
          <p:nvSpPr>
            <p:cNvPr id="3" name="Oval 2"/>
            <p:cNvSpPr/>
            <p:nvPr/>
          </p:nvSpPr>
          <p:spPr>
            <a:xfrm>
              <a:off x="156834" y="1993081"/>
              <a:ext cx="2109019" cy="2109019"/>
            </a:xfrm>
            <a:prstGeom prst="ellipse">
              <a:avLst/>
            </a:prstGeom>
            <a:solidFill>
              <a:srgbClr val="ED2F6A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  <a:scene3d>
              <a:camera prst="perspectiveAbove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15731" y="2243748"/>
              <a:ext cx="171198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13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GIẢI NGHĨA TỪ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endParaRPr>
            </a:p>
          </p:txBody>
        </p:sp>
      </p:grpSp>
      <p:sp>
        <p:nvSpPr>
          <p:cNvPr id="28" name="2"/>
          <p:cNvSpPr/>
          <p:nvPr/>
        </p:nvSpPr>
        <p:spPr>
          <a:xfrm>
            <a:off x="3371016" y="755091"/>
            <a:ext cx="8019905" cy="5347817"/>
          </a:xfrm>
          <a:prstGeom prst="roundRect">
            <a:avLst>
              <a:gd name="adj" fmla="val 31710"/>
            </a:avLst>
          </a:prstGeom>
          <a:solidFill>
            <a:srgbClr val="FEF4F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950944" y="886276"/>
            <a:ext cx="6916419" cy="2315210"/>
            <a:chOff x="3815445" y="140918"/>
            <a:chExt cx="3822655" cy="2315191"/>
          </a:xfrm>
        </p:grpSpPr>
        <p:grpSp>
          <p:nvGrpSpPr>
            <p:cNvPr id="42" name="Group 41"/>
            <p:cNvGrpSpPr/>
            <p:nvPr/>
          </p:nvGrpSpPr>
          <p:grpSpPr>
            <a:xfrm>
              <a:off x="3815445" y="140918"/>
              <a:ext cx="3822655" cy="2315191"/>
              <a:chOff x="181619" y="1261924"/>
              <a:chExt cx="2109019" cy="2109019"/>
            </a:xfrm>
          </p:grpSpPr>
          <p:sp>
            <p:nvSpPr>
              <p:cNvPr id="43" name="Hexagon 42"/>
              <p:cNvSpPr/>
              <p:nvPr/>
            </p:nvSpPr>
            <p:spPr>
              <a:xfrm>
                <a:off x="181619" y="1261924"/>
                <a:ext cx="2109019" cy="2109019"/>
              </a:xfrm>
              <a:prstGeom prst="hexagon">
                <a:avLst/>
              </a:prstGeom>
              <a:solidFill>
                <a:srgbClr val="F7ACB9"/>
              </a:solidFill>
              <a:ln>
                <a:noFill/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scene3d>
                <a:camera prst="perspectiveAbove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311048" y="1553831"/>
                <a:ext cx="1808630" cy="13737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313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Nắng</a:t>
                </a:r>
                <a:r>
                  <a:rPr kumimoji="0" 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oi</a:t>
                </a:r>
              </a:p>
              <a:p>
                <a:pPr marL="0" marR="0" lvl="0" indent="0" algn="ctr" defTabSz="91313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Nắng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nóng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và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không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có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gió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,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gây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khó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chịu</a:t>
                </a:r>
                <a:endPara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endParaRPr>
              </a:p>
            </p:txBody>
          </p:sp>
        </p:grpSp>
        <p:cxnSp>
          <p:nvCxnSpPr>
            <p:cNvPr id="54" name="10"/>
            <p:cNvCxnSpPr/>
            <p:nvPr/>
          </p:nvCxnSpPr>
          <p:spPr>
            <a:xfrm>
              <a:off x="5078941" y="1024608"/>
              <a:ext cx="1426280" cy="0"/>
            </a:xfrm>
            <a:prstGeom prst="line">
              <a:avLst/>
            </a:prstGeom>
            <a:ln w="19050">
              <a:solidFill>
                <a:srgbClr val="339183"/>
              </a:solidFill>
              <a:prstDash val="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85220" y="95250"/>
            <a:ext cx="906780" cy="848360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CC44A66A-CFBC-4185-A688-03B3CA2D55C7}"/>
              </a:ext>
            </a:extLst>
          </p:cNvPr>
          <p:cNvGrpSpPr/>
          <p:nvPr/>
        </p:nvGrpSpPr>
        <p:grpSpPr>
          <a:xfrm>
            <a:off x="3840097" y="3120911"/>
            <a:ext cx="6916419" cy="2315210"/>
            <a:chOff x="3815445" y="140918"/>
            <a:chExt cx="3822655" cy="2315191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539DEE3-0D31-4D4B-B17C-13F497CFC2B4}"/>
                </a:ext>
              </a:extLst>
            </p:cNvPr>
            <p:cNvGrpSpPr/>
            <p:nvPr/>
          </p:nvGrpSpPr>
          <p:grpSpPr>
            <a:xfrm>
              <a:off x="3815445" y="140918"/>
              <a:ext cx="3822655" cy="2315191"/>
              <a:chOff x="181619" y="1261924"/>
              <a:chExt cx="2109019" cy="2109019"/>
            </a:xfrm>
          </p:grpSpPr>
          <p:sp>
            <p:nvSpPr>
              <p:cNvPr id="29" name="Hexagon 28">
                <a:extLst>
                  <a:ext uri="{FF2B5EF4-FFF2-40B4-BE49-F238E27FC236}">
                    <a16:creationId xmlns:a16="http://schemas.microsoft.com/office/drawing/2014/main" id="{3EEDFF07-C64F-4FF0-923E-4B48D1B444BF}"/>
                  </a:ext>
                </a:extLst>
              </p:cNvPr>
              <p:cNvSpPr/>
              <p:nvPr/>
            </p:nvSpPr>
            <p:spPr>
              <a:xfrm>
                <a:off x="181619" y="1261924"/>
                <a:ext cx="2109019" cy="2109019"/>
              </a:xfrm>
              <a:prstGeom prst="hexagon">
                <a:avLst/>
              </a:prstGeom>
              <a:solidFill>
                <a:srgbClr val="F7ACB9"/>
              </a:solidFill>
              <a:ln>
                <a:noFill/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scene3d>
                <a:camera prst="perspectiveAbove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C84C34AA-C2BA-4DD7-9967-7C7586E86BEC}"/>
                  </a:ext>
                </a:extLst>
              </p:cNvPr>
              <p:cNvSpPr txBox="1"/>
              <p:nvPr/>
            </p:nvSpPr>
            <p:spPr>
              <a:xfrm>
                <a:off x="311048" y="1553831"/>
                <a:ext cx="1808630" cy="13737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313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Giấc</a:t>
                </a:r>
                <a:r>
                  <a:rPr kumimoji="0" 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kumimoji="0" lang="en-US" sz="36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tròn</a:t>
                </a:r>
                <a:endPara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  <a:p>
                <a:pPr marL="0" marR="0" lvl="0" indent="0" algn="ctr" defTabSz="91313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Giấc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ngủ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ngon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(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ngủ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sâu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),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không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thức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kumimoji="0" lang="en-US" altLang="vi-V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giấc</a:t>
                </a:r>
                <a:r>
                  <a:rPr kumimoji="0" lang="en-US" alt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endParaRPr kumimoji="0" lang="en-US" alt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endParaRPr>
              </a:p>
            </p:txBody>
          </p:sp>
        </p:grpSp>
        <p:cxnSp>
          <p:nvCxnSpPr>
            <p:cNvPr id="26" name="10">
              <a:extLst>
                <a:ext uri="{FF2B5EF4-FFF2-40B4-BE49-F238E27FC236}">
                  <a16:creationId xmlns:a16="http://schemas.microsoft.com/office/drawing/2014/main" id="{A116BEF2-535D-41B5-BB8D-B674141EBBC4}"/>
                </a:ext>
              </a:extLst>
            </p:cNvPr>
            <p:cNvCxnSpPr/>
            <p:nvPr/>
          </p:nvCxnSpPr>
          <p:spPr>
            <a:xfrm>
              <a:off x="5078941" y="1024608"/>
              <a:ext cx="1426280" cy="0"/>
            </a:xfrm>
            <a:prstGeom prst="line">
              <a:avLst/>
            </a:prstGeom>
            <a:ln w="19050">
              <a:solidFill>
                <a:srgbClr val="339183"/>
              </a:solidFill>
              <a:prstDash val="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2775098" y="138430"/>
            <a:ext cx="56443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E02854-4F4C-4E8F-B991-F4B60D2F089F}"/>
              </a:ext>
            </a:extLst>
          </p:cNvPr>
          <p:cNvSpPr txBox="1"/>
          <p:nvPr/>
        </p:nvSpPr>
        <p:spPr>
          <a:xfrm>
            <a:off x="1081405" y="1268729"/>
            <a:ext cx="63779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Lặng rồi cả tiếng con ve,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Con ve cũng mệt vì hè nắng oi.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Nhà em vẫn tiếng ạ ời,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Kẽo cà tiếng võng mẹ ngồi mẹ ru.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Lời ru có gió mùa thu,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Bàn tay mẹ quạt mẹ đưa gió về.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 ngôi sao thức ngoài kia,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Chẳng bằng mẹ đã thức vì chúng con.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Đêm nay con ngủ giấc tròn,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 là ngọn gió của con suốt đời.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Trần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Quốc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Minh)</a:t>
            </a:r>
          </a:p>
        </p:txBody>
      </p:sp>
      <p:sp>
        <p:nvSpPr>
          <p:cNvPr id="12" name="Cloud 11">
            <a:extLst>
              <a:ext uri="{FF2B5EF4-FFF2-40B4-BE49-F238E27FC236}">
                <a16:creationId xmlns:a16="http://schemas.microsoft.com/office/drawing/2014/main" id="{4500622B-2505-413E-BAD3-162E61F415A1}"/>
              </a:ext>
            </a:extLst>
          </p:cNvPr>
          <p:cNvSpPr/>
          <p:nvPr/>
        </p:nvSpPr>
        <p:spPr>
          <a:xfrm>
            <a:off x="8681085" y="5163562"/>
            <a:ext cx="2783205" cy="118008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r>
              <a:rPr lang="en-US" sz="2000" b="1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000" b="1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nối</a:t>
            </a:r>
            <a:r>
              <a:rPr lang="en-US" sz="2000" b="1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000" b="1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tiếp</a:t>
            </a:r>
            <a:r>
              <a:rPr lang="en-US" sz="2000" b="1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000" b="1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DEB4D3-D189-4556-9913-12AA00597D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700" y="1420773"/>
            <a:ext cx="4171950" cy="359092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5ECF701-BA49-4CCC-B3CD-4D5510C6C6EC}"/>
              </a:ext>
            </a:extLst>
          </p:cNvPr>
          <p:cNvCxnSpPr/>
          <p:nvPr/>
        </p:nvCxnSpPr>
        <p:spPr>
          <a:xfrm flipH="1">
            <a:off x="5186828" y="1288717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57AE0AD-C890-4B75-9F94-FDB4C4ED77A7}"/>
              </a:ext>
            </a:extLst>
          </p:cNvPr>
          <p:cNvCxnSpPr/>
          <p:nvPr/>
        </p:nvCxnSpPr>
        <p:spPr>
          <a:xfrm flipH="1">
            <a:off x="5652283" y="1686536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FCF8B2F-CEDC-4C59-9438-D94A43119917}"/>
              </a:ext>
            </a:extLst>
          </p:cNvPr>
          <p:cNvCxnSpPr/>
          <p:nvPr/>
        </p:nvCxnSpPr>
        <p:spPr>
          <a:xfrm flipH="1">
            <a:off x="4909333" y="2126622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6151D7B-F36E-4288-A6C3-A6B5E5C7CDC1}"/>
              </a:ext>
            </a:extLst>
          </p:cNvPr>
          <p:cNvCxnSpPr/>
          <p:nvPr/>
        </p:nvCxnSpPr>
        <p:spPr>
          <a:xfrm flipH="1">
            <a:off x="6146239" y="2566708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6C08549-03D0-4163-931F-1789163229B3}"/>
              </a:ext>
            </a:extLst>
          </p:cNvPr>
          <p:cNvCxnSpPr/>
          <p:nvPr/>
        </p:nvCxnSpPr>
        <p:spPr>
          <a:xfrm flipH="1">
            <a:off x="4740349" y="2996192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2E556AA-2D03-48DB-A23F-0F5E235DBDBA}"/>
              </a:ext>
            </a:extLst>
          </p:cNvPr>
          <p:cNvCxnSpPr/>
          <p:nvPr/>
        </p:nvCxnSpPr>
        <p:spPr>
          <a:xfrm flipH="1">
            <a:off x="5883349" y="3436278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EB556A9-3AF9-4800-B49E-A971CB42783A}"/>
              </a:ext>
            </a:extLst>
          </p:cNvPr>
          <p:cNvCxnSpPr/>
          <p:nvPr/>
        </p:nvCxnSpPr>
        <p:spPr>
          <a:xfrm flipH="1">
            <a:off x="6146239" y="4164993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C23B696-4B4A-4479-AF0E-0B09CA9B433F}"/>
              </a:ext>
            </a:extLst>
          </p:cNvPr>
          <p:cNvCxnSpPr/>
          <p:nvPr/>
        </p:nvCxnSpPr>
        <p:spPr>
          <a:xfrm flipH="1">
            <a:off x="6802792" y="4605079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EE6E98E-D007-4557-B646-5AB84BCD499F}"/>
              </a:ext>
            </a:extLst>
          </p:cNvPr>
          <p:cNvCxnSpPr/>
          <p:nvPr/>
        </p:nvCxnSpPr>
        <p:spPr>
          <a:xfrm flipH="1">
            <a:off x="5559181" y="5163562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C5995E8-E1D3-4FE5-A490-27D932BF493A}"/>
              </a:ext>
            </a:extLst>
          </p:cNvPr>
          <p:cNvCxnSpPr/>
          <p:nvPr/>
        </p:nvCxnSpPr>
        <p:spPr>
          <a:xfrm flipH="1">
            <a:off x="6019800" y="5568661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2313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2775098" y="138430"/>
            <a:ext cx="56443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 err="1">
                <a:solidFill>
                  <a:srgbClr val="5B9BD5">
                    <a:lumMod val="75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E02854-4F4C-4E8F-B991-F4B60D2F089F}"/>
              </a:ext>
            </a:extLst>
          </p:cNvPr>
          <p:cNvSpPr txBox="1"/>
          <p:nvPr/>
        </p:nvSpPr>
        <p:spPr>
          <a:xfrm>
            <a:off x="1081405" y="1268729"/>
            <a:ext cx="63779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Lặng rồi cả tiếng con ve,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Con ve cũng mệt vì hè nắng oi.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Nhà em vẫn tiếng ạ ời,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Kẽo cà tiếng võng mẹ ngồi mẹ ru.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Lời ru có gió mùa thu,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Bàn tay mẹ quạt mẹ đưa gió về.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 ngôi sao thức ngoài kia,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Chẳng bằng mẹ đã thức vì chúng con.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Đêm nay con ngủ giấc tròn,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 là ngọn gió của con suốt đời.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Trần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Quốc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Minh)</a:t>
            </a:r>
          </a:p>
        </p:txBody>
      </p:sp>
      <p:sp>
        <p:nvSpPr>
          <p:cNvPr id="12" name="Cloud 11">
            <a:extLst>
              <a:ext uri="{FF2B5EF4-FFF2-40B4-BE49-F238E27FC236}">
                <a16:creationId xmlns:a16="http://schemas.microsoft.com/office/drawing/2014/main" id="{4500622B-2505-413E-BAD3-162E61F415A1}"/>
              </a:ext>
            </a:extLst>
          </p:cNvPr>
          <p:cNvSpPr/>
          <p:nvPr/>
        </p:nvSpPr>
        <p:spPr>
          <a:xfrm>
            <a:off x="8681085" y="5163562"/>
            <a:ext cx="2931795" cy="105435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r>
              <a:rPr lang="en-US" sz="2000" b="1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000" b="1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nối</a:t>
            </a:r>
            <a:r>
              <a:rPr lang="en-US" sz="2000" b="1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000" b="1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tiếp</a:t>
            </a:r>
            <a:r>
              <a:rPr lang="en-US" sz="2000" b="1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000" b="1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đoạn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DEB4D3-D189-4556-9913-12AA00597D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700" y="1420773"/>
            <a:ext cx="4171950" cy="3590925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13037F56-719D-46B3-A01E-44550F5B6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88" y="792125"/>
            <a:ext cx="527050" cy="303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9C282405-ECF6-469A-A56B-4A194FA56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88" y="3725378"/>
            <a:ext cx="527050" cy="257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162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2775098" y="138430"/>
            <a:ext cx="56443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E02854-4F4C-4E8F-B991-F4B60D2F089F}"/>
              </a:ext>
            </a:extLst>
          </p:cNvPr>
          <p:cNvSpPr txBox="1"/>
          <p:nvPr/>
        </p:nvSpPr>
        <p:spPr>
          <a:xfrm>
            <a:off x="457200" y="1508759"/>
            <a:ext cx="374265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ơi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bé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đâu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đến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nhà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Nụ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cười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như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nắng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tay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như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nụ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Bước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chân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lẫm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chẫm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cười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vang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sân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nhà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Hay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bé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sao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xuống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Hay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biển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bước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lên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Hay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bé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quả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nhãn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Ông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trồng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cạnh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hàng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hiên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3DD3ED-C7F1-46B7-A163-A11F71034BB5}"/>
              </a:ext>
            </a:extLst>
          </p:cNvPr>
          <p:cNvSpPr txBox="1"/>
          <p:nvPr/>
        </p:nvSpPr>
        <p:spPr>
          <a:xfrm>
            <a:off x="4223609" y="1906026"/>
            <a:ext cx="41958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Hay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bé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theo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cơn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gió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Nằm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cuộn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tròn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mây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Rồi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biến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thành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giọt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nước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Rơi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xuống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nhà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mình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đây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Mỗi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thức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giấc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như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thể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mây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Cùng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nắng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biển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rộng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Mang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yêu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thương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nhà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(Minh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Đăng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02D7C2-03A0-4757-824D-16C11982A9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2305" y="1817103"/>
            <a:ext cx="3658058" cy="2862322"/>
          </a:xfrm>
          <a:prstGeom prst="rect">
            <a:avLst/>
          </a:prstGeom>
        </p:spPr>
      </p:pic>
      <p:sp>
        <p:nvSpPr>
          <p:cNvPr id="12" name="Cloud 11">
            <a:extLst>
              <a:ext uri="{FF2B5EF4-FFF2-40B4-BE49-F238E27FC236}">
                <a16:creationId xmlns:a16="http://schemas.microsoft.com/office/drawing/2014/main" id="{4500622B-2505-413E-BAD3-162E61F415A1}"/>
              </a:ext>
            </a:extLst>
          </p:cNvPr>
          <p:cNvSpPr/>
          <p:nvPr/>
        </p:nvSpPr>
        <p:spPr>
          <a:xfrm>
            <a:off x="8803758" y="5011698"/>
            <a:ext cx="2678947" cy="845185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nối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tiếp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đoạn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62A58FDF-36D1-45DB-898F-618811ADB4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0" y="1095153"/>
            <a:ext cx="527050" cy="263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3EED9072-B076-4AC3-9991-E736E857C8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5" y="3639002"/>
            <a:ext cx="527050" cy="1943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>
            <a:extLst>
              <a:ext uri="{FF2B5EF4-FFF2-40B4-BE49-F238E27FC236}">
                <a16:creationId xmlns:a16="http://schemas.microsoft.com/office/drawing/2014/main" id="{EFC5D5F6-0E07-4454-8A35-F84528D706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696" y="1508759"/>
            <a:ext cx="527050" cy="1943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73466248-618D-4132-AE3C-0F3BC1E472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020" y="3406149"/>
            <a:ext cx="527050" cy="1943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6898498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2775098" y="138430"/>
            <a:ext cx="56443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E02854-4F4C-4E8F-B991-F4B60D2F089F}"/>
              </a:ext>
            </a:extLst>
          </p:cNvPr>
          <p:cNvSpPr txBox="1"/>
          <p:nvPr/>
        </p:nvSpPr>
        <p:spPr>
          <a:xfrm>
            <a:off x="1081405" y="1268729"/>
            <a:ext cx="63779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Lặng rồi cả tiếng con ve,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Con ve cũng mệt vì hè nắng oi.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Nhà em vẫn tiếng ạ ời,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Kẽo cà tiếng võng mẹ ngồi mẹ ru.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Lời ru có gió mùa thu,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Bàn tay mẹ quạt mẹ đưa gió về.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 ngôi sao thức ngoài kia,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Chẳng bằng mẹ đã thức vì chúng con.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Đêm nay con ngủ giấc tròn,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 là ngọn gió của con suốt đời.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Trần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Quốc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Minh)</a:t>
            </a:r>
          </a:p>
        </p:txBody>
      </p:sp>
      <p:sp>
        <p:nvSpPr>
          <p:cNvPr id="12" name="Cloud 11">
            <a:extLst>
              <a:ext uri="{FF2B5EF4-FFF2-40B4-BE49-F238E27FC236}">
                <a16:creationId xmlns:a16="http://schemas.microsoft.com/office/drawing/2014/main" id="{4500622B-2505-413E-BAD3-162E61F415A1}"/>
              </a:ext>
            </a:extLst>
          </p:cNvPr>
          <p:cNvSpPr/>
          <p:nvPr/>
        </p:nvSpPr>
        <p:spPr>
          <a:xfrm>
            <a:off x="8681085" y="5163562"/>
            <a:ext cx="2429510" cy="136814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r>
              <a:rPr lang="en-US" sz="2000" b="1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000" b="1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toàn</a:t>
            </a:r>
            <a:r>
              <a:rPr lang="en-US" sz="2000" b="1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000" b="1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DEB4D3-D189-4556-9913-12AA00597D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700" y="1420773"/>
            <a:ext cx="41719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4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48025" y="1906270"/>
            <a:ext cx="569658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Trả lời câu hỏi</a:t>
            </a:r>
            <a:endParaRPr kumimoji="0" lang="en-US" sz="96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charset="0"/>
              <a:ea typeface="+mn-ea"/>
              <a:cs typeface="Verdana" panose="020B06040305040402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2775098" y="138430"/>
            <a:ext cx="56443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E02854-4F4C-4E8F-B991-F4B60D2F089F}"/>
              </a:ext>
            </a:extLst>
          </p:cNvPr>
          <p:cNvSpPr txBox="1"/>
          <p:nvPr/>
        </p:nvSpPr>
        <p:spPr>
          <a:xfrm>
            <a:off x="1081405" y="1268729"/>
            <a:ext cx="63779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Lặng rồi cả tiếng con ve,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Con ve cũng mệt vì hè nắng oi.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Nhà em vẫn tiếng ạ ời,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Kẽo cà tiếng võng mẹ ngồi mẹ ru.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Lời ru có gió mùa thu,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Bàn tay mẹ quạt mẹ đưa gió về.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 ngôi sao thức ngoài kia,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Chẳng bằng mẹ đã thức vì chúng con.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Đêm nay con ngủ giấc tròn,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 là ngọn gió của con suốt đời.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Trần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Quốc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Minh)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DEB4D3-D189-4556-9913-12AA00597D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9550" y="1316950"/>
            <a:ext cx="4171950" cy="3590925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3760048-BDE3-4835-B5C8-ECB9291037B9}"/>
              </a:ext>
            </a:extLst>
          </p:cNvPr>
          <p:cNvSpPr/>
          <p:nvPr/>
        </p:nvSpPr>
        <p:spPr>
          <a:xfrm>
            <a:off x="388620" y="5691678"/>
            <a:ext cx="11204665" cy="7078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6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1. </a:t>
            </a:r>
            <a:r>
              <a:rPr lang="en-US" sz="3600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sz="36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đêm</a:t>
            </a:r>
            <a:r>
              <a:rPr lang="en-US" sz="36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hè</a:t>
            </a:r>
            <a:r>
              <a:rPr lang="en-US" sz="36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oi </a:t>
            </a:r>
            <a:r>
              <a:rPr lang="en-US" sz="3600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bức</a:t>
            </a:r>
            <a:r>
              <a:rPr lang="en-US" sz="36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600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</a:t>
            </a:r>
            <a:r>
              <a:rPr lang="en-US" sz="36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đã</a:t>
            </a:r>
            <a:r>
              <a:rPr lang="en-US" sz="36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làm</a:t>
            </a:r>
            <a:r>
              <a:rPr lang="en-US" sz="36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gì</a:t>
            </a:r>
            <a:r>
              <a:rPr lang="en-US" sz="36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để</a:t>
            </a:r>
            <a:r>
              <a:rPr lang="en-US" sz="36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con </a:t>
            </a:r>
            <a:r>
              <a:rPr lang="en-US" sz="3600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ngủ</a:t>
            </a:r>
            <a:r>
              <a:rPr lang="en-US" sz="36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ngon</a:t>
            </a:r>
            <a:r>
              <a:rPr lang="en-US" sz="36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0B05750-2603-4C54-84A2-C7DB7DF907AC}"/>
              </a:ext>
            </a:extLst>
          </p:cNvPr>
          <p:cNvCxnSpPr>
            <a:cxnSpLocks/>
          </p:cNvCxnSpPr>
          <p:nvPr/>
        </p:nvCxnSpPr>
        <p:spPr>
          <a:xfrm>
            <a:off x="4000500" y="3017520"/>
            <a:ext cx="20955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816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2775098" y="138430"/>
            <a:ext cx="56443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E02854-4F4C-4E8F-B991-F4B60D2F089F}"/>
              </a:ext>
            </a:extLst>
          </p:cNvPr>
          <p:cNvSpPr txBox="1"/>
          <p:nvPr/>
        </p:nvSpPr>
        <p:spPr>
          <a:xfrm>
            <a:off x="1081405" y="1268729"/>
            <a:ext cx="63779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Lặng rồi cả tiếng con ve,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Con ve cũng mệt vì hè nắng oi.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Nhà em vẫn tiếng ạ ời,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Kẽo cà tiếng võng mẹ ngồi mẹ ru.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Lời ru có gió mùa thu,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Bàn tay mẹ quạt mẹ đưa gió về.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 ngôi sao thức ngoài kia,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Chẳng bằng mẹ đã thức vì chúng con.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Đêm nay con ngủ giấc tròn,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 là ngọn gió của con suốt đời.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Trần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Quốc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Minh)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DEB4D3-D189-4556-9913-12AA00597D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9550" y="1316950"/>
            <a:ext cx="4171950" cy="3590925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3760048-BDE3-4835-B5C8-ECB9291037B9}"/>
              </a:ext>
            </a:extLst>
          </p:cNvPr>
          <p:cNvSpPr/>
          <p:nvPr/>
        </p:nvSpPr>
        <p:spPr>
          <a:xfrm>
            <a:off x="137160" y="5691678"/>
            <a:ext cx="11864340" cy="7078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6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2. </a:t>
            </a:r>
            <a:r>
              <a:rPr lang="vi-VN" sz="36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 dòng thơ nào cho thấy mẹ đã thức rất nhiều vì con?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0B05750-2603-4C54-84A2-C7DB7DF907AC}"/>
              </a:ext>
            </a:extLst>
          </p:cNvPr>
          <p:cNvCxnSpPr>
            <a:cxnSpLocks/>
          </p:cNvCxnSpPr>
          <p:nvPr/>
        </p:nvCxnSpPr>
        <p:spPr>
          <a:xfrm>
            <a:off x="1394460" y="4732020"/>
            <a:ext cx="470154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E79EBEA-802B-46DF-ABEF-58A4F9048276}"/>
              </a:ext>
            </a:extLst>
          </p:cNvPr>
          <p:cNvCxnSpPr>
            <a:cxnSpLocks/>
          </p:cNvCxnSpPr>
          <p:nvPr/>
        </p:nvCxnSpPr>
        <p:spPr>
          <a:xfrm>
            <a:off x="1223010" y="5132070"/>
            <a:ext cx="56007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152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Lam tac\b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0" y="-127000"/>
            <a:ext cx="122936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3073"/>
            <a:ext cx="11277600" cy="684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2133600" y="1570435"/>
            <a:ext cx="8331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4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4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4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4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 defTabSz="1219170"/>
            <a:r>
              <a:rPr lang="en-US" sz="4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4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4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4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khỉ</a:t>
            </a:r>
            <a:r>
              <a:rPr lang="en-US" sz="48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 defTabSz="1219170"/>
            <a:r>
              <a:rPr lang="en-US" sz="48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ngăn</a:t>
            </a:r>
            <a:r>
              <a:rPr lang="en-US" sz="4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chặn</a:t>
            </a:r>
            <a:r>
              <a:rPr lang="en-US" sz="4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4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 </a:t>
            </a:r>
          </a:p>
          <a:p>
            <a:pPr algn="ctr" defTabSz="1219170"/>
            <a:r>
              <a:rPr lang="en-US" sz="4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</a:t>
            </a:r>
            <a:r>
              <a:rPr lang="en-US" sz="4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rừng</a:t>
            </a:r>
            <a:r>
              <a:rPr lang="en-US" sz="4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4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lâm</a:t>
            </a:r>
            <a:r>
              <a:rPr lang="en-US" sz="4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tặc</a:t>
            </a:r>
            <a:endParaRPr lang="en-US" sz="48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 descr="C:\Users\ADMIN\Desktop\Tai nguyen thiet ke tro choi\Bảng gỗ\Picture1 (2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9353" y="5969000"/>
            <a:ext cx="1691103" cy="71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410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2775098" y="138430"/>
            <a:ext cx="56443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E02854-4F4C-4E8F-B991-F4B60D2F089F}"/>
              </a:ext>
            </a:extLst>
          </p:cNvPr>
          <p:cNvSpPr txBox="1"/>
          <p:nvPr/>
        </p:nvSpPr>
        <p:spPr>
          <a:xfrm>
            <a:off x="1081405" y="1268729"/>
            <a:ext cx="63779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Lặng rồi cả tiếng con ve,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Con ve cũng mệt vì hè nắng oi.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Nhà em vẫn tiếng ạ ời,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Kẽo cà tiếng võng mẹ ngồi mẹ ru.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Lời ru có gió mùa thu,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Bàn tay mẹ quạt mẹ đưa gió về.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 ngôi sao thức ngoài kia,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Chẳng bằng mẹ đã thức vì chúng con.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Đêm nay con ngủ giấc tròn,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 là ngọn gió của con suốt đời.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Trần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Quốc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Minh)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DEB4D3-D189-4556-9913-12AA00597D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9550" y="1316950"/>
            <a:ext cx="4171950" cy="3590925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3760048-BDE3-4835-B5C8-ECB9291037B9}"/>
              </a:ext>
            </a:extLst>
          </p:cNvPr>
          <p:cNvSpPr/>
          <p:nvPr/>
        </p:nvSpPr>
        <p:spPr>
          <a:xfrm>
            <a:off x="377191" y="1081296"/>
            <a:ext cx="9704070" cy="7078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36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Theo em, câu thơ cuối trong bài nói lên điều gì?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0B05750-2603-4C54-84A2-C7DB7DF907AC}"/>
              </a:ext>
            </a:extLst>
          </p:cNvPr>
          <p:cNvCxnSpPr>
            <a:cxnSpLocks/>
          </p:cNvCxnSpPr>
          <p:nvPr/>
        </p:nvCxnSpPr>
        <p:spPr>
          <a:xfrm>
            <a:off x="4000500" y="3017520"/>
            <a:ext cx="20955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C36A1B2D-CBBF-4678-8B78-F239F672D379}"/>
              </a:ext>
            </a:extLst>
          </p:cNvPr>
          <p:cNvSpPr/>
          <p:nvPr/>
        </p:nvSpPr>
        <p:spPr>
          <a:xfrm>
            <a:off x="7703820" y="5330288"/>
            <a:ext cx="3943350" cy="1201420"/>
          </a:xfrm>
          <a:prstGeom prst="wedgeRoundRectCallo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c. </a:t>
            </a:r>
            <a:r>
              <a:rPr lang="en-US" sz="2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niềm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hạnh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phúc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con.</a:t>
            </a:r>
            <a:endParaRPr lang="en-US" sz="2800" dirty="0">
              <a:solidFill>
                <a:schemeClr val="bg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96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0AEC8-7838-4E77-A6B7-18E7F082B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4. </a:t>
            </a:r>
            <a:r>
              <a:rPr lang="vi-VN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Nói một câu thể hiện lòng biết ơn của con đối với cha mẹ.</a:t>
            </a:r>
            <a:endParaRPr lang="en-US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83649-4BD8-4711-9557-A6174A45A5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8280" y="5234939"/>
            <a:ext cx="10515600" cy="17151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Cảm ơn bố mẹ đã sinh ra và nuôi con lớn khôn.</a:t>
            </a:r>
            <a:endParaRPr lang="en-US" sz="40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0046CD-43C9-4F0B-AC9E-38F6A79CE2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2757" y="1690688"/>
            <a:ext cx="69437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44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3855" y="13855"/>
            <a:ext cx="12192000" cy="17379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spcCol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800" y="386241"/>
            <a:ext cx="6172200" cy="584727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 thuộc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lòng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6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dòng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thơ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cuối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 panose="020F070403050403020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54" y="1371599"/>
            <a:ext cx="756660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Lời ru có gió mùa thu,</a:t>
            </a:r>
          </a:p>
          <a:p>
            <a:pPr lvl="0">
              <a:defRPr/>
            </a:pPr>
            <a:r>
              <a:rPr lang="vi-VN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Bàn tay mẹ quạt mẹ đưa gió về.</a:t>
            </a:r>
            <a:endParaRPr lang="en-US" sz="32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lvl="0">
              <a:defRPr/>
            </a:pPr>
            <a:endParaRPr lang="vi-VN" sz="32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lvl="0">
              <a:defRPr/>
            </a:pPr>
            <a:r>
              <a:rPr lang="en-US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lang="vi-VN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 ngôi sao thức ngoài kia,</a:t>
            </a:r>
          </a:p>
          <a:p>
            <a:pPr lvl="0">
              <a:defRPr/>
            </a:pPr>
            <a:r>
              <a:rPr lang="vi-VN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Chẳng bằng mẹ đã thức vì chúng con.</a:t>
            </a:r>
          </a:p>
          <a:p>
            <a:pPr lvl="0">
              <a:defRPr/>
            </a:pPr>
            <a:r>
              <a:rPr lang="en-US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lang="vi-VN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Đêm nay con ngủ giấc tròn,</a:t>
            </a:r>
          </a:p>
          <a:p>
            <a:pPr lvl="0">
              <a:defRPr/>
            </a:pPr>
            <a:r>
              <a:rPr lang="vi-VN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 là ngọn gió của con suốt đời.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100000" l="0" r="100000">
                        <a14:foregroundMark x1="12889" y1="71778" x2="12222" y2="96000"/>
                        <a14:foregroundMark x1="27778" y1="77333" x2="19333" y2="81778"/>
                        <a14:foregroundMark x1="23111" y1="83111" x2="24667" y2="86444"/>
                        <a14:foregroundMark x1="19778" y1="80889" x2="15333" y2="88222"/>
                        <a14:foregroundMark x1="52444" y1="73111" x2="52667" y2="93333"/>
                        <a14:foregroundMark x1="58667" y1="82444" x2="57111" y2="95333"/>
                        <a14:foregroundMark x1="64222" y1="83778" x2="59778" y2="94667"/>
                        <a14:foregroundMark x1="38444" y1="90667" x2="46000" y2="95333"/>
                        <a14:foregroundMark x1="91778" y1="75333" x2="71778" y2="96000"/>
                        <a14:foregroundMark x1="40000" y1="71778" x2="49333" y2="82444"/>
                        <a14:foregroundMark x1="40222" y1="55556" x2="47556" y2="65333"/>
                        <a14:foregroundMark x1="56667" y1="48444" x2="54667" y2="64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594"/>
          <a:stretch>
            <a:fillRect/>
          </a:stretch>
        </p:blipFill>
        <p:spPr>
          <a:xfrm>
            <a:off x="5728855" y="4876800"/>
            <a:ext cx="4114800" cy="171286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3175" y="107677"/>
            <a:ext cx="2057400" cy="10353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53961" y="751512"/>
            <a:ext cx="1824184" cy="124017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39544" y="1238142"/>
            <a:ext cx="6560076" cy="403187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vi-VN" sz="3200" dirty="0">
                <a:solidFill>
                  <a:prstClr val="black"/>
                </a:solidFill>
                <a:latin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Lời ru có gió mùa thu,</a:t>
            </a:r>
          </a:p>
          <a:p>
            <a:pPr lvl="0">
              <a:defRPr/>
            </a:pPr>
            <a:r>
              <a:rPr lang="vi-VN" sz="3200" dirty="0">
                <a:solidFill>
                  <a:prstClr val="black"/>
                </a:solidFill>
                <a:latin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Bàn tay mẹ quạt mẹ đưa gió về.</a:t>
            </a:r>
          </a:p>
          <a:p>
            <a:pPr lvl="0">
              <a:defRPr/>
            </a:pPr>
            <a:endParaRPr lang="vi-VN" sz="3200" dirty="0">
              <a:solidFill>
                <a:prstClr val="black"/>
              </a:solidFill>
              <a:latin typeface="Arial-Rounded" panose="020B0500000000000000" pitchFamily="34" charset="0"/>
              <a:cs typeface="Arial-Rounded" panose="020B0500000000000000" pitchFamily="34" charset="0"/>
              <a:sym typeface="+mn-ea"/>
            </a:endParaRPr>
          </a:p>
          <a:p>
            <a:pPr lvl="0">
              <a:defRPr/>
            </a:pPr>
            <a:r>
              <a:rPr lang="vi-VN" sz="3200" dirty="0">
                <a:solidFill>
                  <a:prstClr val="black"/>
                </a:solidFill>
                <a:latin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Những ngôi sao thức ngoài kia,</a:t>
            </a:r>
          </a:p>
          <a:p>
            <a:pPr lvl="0">
              <a:defRPr/>
            </a:pPr>
            <a:r>
              <a:rPr lang="vi-VN" sz="3200" dirty="0">
                <a:solidFill>
                  <a:prstClr val="black"/>
                </a:solidFill>
                <a:latin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Chẳng bằng mẹ đã thức vì chúng con.</a:t>
            </a:r>
          </a:p>
          <a:p>
            <a:pPr lvl="0">
              <a:defRPr/>
            </a:pPr>
            <a:r>
              <a:rPr lang="vi-VN" sz="3200" dirty="0">
                <a:solidFill>
                  <a:prstClr val="black"/>
                </a:solidFill>
                <a:latin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Đêm nay con ngủ giấc tròn,</a:t>
            </a:r>
          </a:p>
          <a:p>
            <a:pPr lvl="0">
              <a:defRPr/>
            </a:pPr>
            <a:r>
              <a:rPr lang="vi-VN" sz="3200" dirty="0">
                <a:solidFill>
                  <a:prstClr val="black"/>
                </a:solidFill>
                <a:latin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Mẹ là ngọn gió của con suốt đời.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" y="6684209"/>
            <a:ext cx="12192000" cy="17379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spcCol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3"/>
          <p:cNvSpPr/>
          <p:nvPr/>
        </p:nvSpPr>
        <p:spPr>
          <a:xfrm>
            <a:off x="239544" y="1383977"/>
            <a:ext cx="7132806" cy="37856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Lời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Bàn</a:t>
            </a:r>
            <a:endParaRPr lang="en-US" sz="30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</a:t>
            </a:r>
            <a:endParaRPr lang="en-US" sz="30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Chẳng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Đêm</a:t>
            </a:r>
            <a:endParaRPr lang="en-US" sz="30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6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48025" y="1906270"/>
            <a:ext cx="569658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Hoạt</a:t>
            </a:r>
            <a:r>
              <a:rPr kumimoji="0" lang="en-US" altLang="zh-CN" sz="96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 </a:t>
            </a:r>
            <a:r>
              <a:rPr kumimoji="0" lang="en-US" altLang="zh-CN" sz="96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động</a:t>
            </a:r>
            <a:r>
              <a:rPr kumimoji="0" lang="en-US" altLang="zh-CN" sz="96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 </a:t>
            </a:r>
            <a:r>
              <a:rPr kumimoji="0" lang="en-US" altLang="zh-CN" sz="96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luyện</a:t>
            </a:r>
            <a:r>
              <a:rPr kumimoji="0" lang="en-US" altLang="zh-CN" sz="9600" b="1" i="1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 </a:t>
            </a:r>
            <a:r>
              <a:rPr kumimoji="0" lang="en-US" altLang="zh-CN" sz="9600" b="1" i="1" u="none" strike="noStrike" kern="1200" cap="none" spc="0" normalizeH="0" baseline="0" noProof="0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tập</a:t>
            </a:r>
            <a:endParaRPr kumimoji="0" lang="en-US" sz="96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764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Content Placeholder 10" descr="logo">
            <a:extLst>
              <a:ext uri="{FF2B5EF4-FFF2-40B4-BE49-F238E27FC236}">
                <a16:creationId xmlns:a16="http://schemas.microsoft.com/office/drawing/2014/main" id="{C259FF2B-8791-4C0A-94BD-921E28189F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93C35C90-0D48-400D-BD0D-64BCB9126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1.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Tìm</a:t>
            </a:r>
            <a:r>
              <a:rPr lang="en-US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lang="en-US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ngữ</a:t>
            </a:r>
            <a:r>
              <a:rPr lang="en-US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chỉ</a:t>
            </a:r>
            <a:r>
              <a:rPr lang="en-US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hoạt</a:t>
            </a:r>
            <a:r>
              <a:rPr lang="en-US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động</a:t>
            </a:r>
            <a:r>
              <a:rPr lang="en-US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  <a:r>
              <a:rPr lang="en-US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thơ</a:t>
            </a:r>
            <a:endParaRPr lang="en-US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41849A-E163-4641-8AD1-020CCB42A438}"/>
              </a:ext>
            </a:extLst>
          </p:cNvPr>
          <p:cNvSpPr txBox="1"/>
          <p:nvPr/>
        </p:nvSpPr>
        <p:spPr>
          <a:xfrm>
            <a:off x="3542666" y="1508760"/>
            <a:ext cx="6155054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Lặng rồi cả tiếng con ve,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Con ve cũng mệt vì hè nắng oi.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Nhà em vẫn tiếng ạ ời,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Kẽo cà tiếng võng mẹ ngồi mẹ ru.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Lời ru có gió mùa thu,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Bàn tay mẹ quạt mẹ đưa gió về.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 ngôi sao thức ngoài kia,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Chẳng bằng mẹ đã thức vì chúng con.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Đêm nay con ngủ giấc tròn,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 là ngọn gió của con suốt đời.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Trần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Quốc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Minh)</a:t>
            </a:r>
            <a:endParaRPr lang="en-US" sz="28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CF2BAA-0550-4653-BB42-F3F39C756519}"/>
              </a:ext>
            </a:extLst>
          </p:cNvPr>
          <p:cNvCxnSpPr/>
          <p:nvPr/>
        </p:nvCxnSpPr>
        <p:spPr>
          <a:xfrm>
            <a:off x="7006590" y="3257550"/>
            <a:ext cx="58293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7D0129D-3946-44EE-B8E6-1A85AE6F8C23}"/>
              </a:ext>
            </a:extLst>
          </p:cNvPr>
          <p:cNvCxnSpPr>
            <a:cxnSpLocks/>
          </p:cNvCxnSpPr>
          <p:nvPr/>
        </p:nvCxnSpPr>
        <p:spPr>
          <a:xfrm>
            <a:off x="8241030" y="3257550"/>
            <a:ext cx="44577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3A79476-D200-4AC0-A4B7-14EF54C7211A}"/>
              </a:ext>
            </a:extLst>
          </p:cNvPr>
          <p:cNvCxnSpPr>
            <a:cxnSpLocks/>
          </p:cNvCxnSpPr>
          <p:nvPr/>
        </p:nvCxnSpPr>
        <p:spPr>
          <a:xfrm>
            <a:off x="5463540" y="4140249"/>
            <a:ext cx="63246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4EC3B2A-51AD-423F-B942-A431657556A3}"/>
              </a:ext>
            </a:extLst>
          </p:cNvPr>
          <p:cNvCxnSpPr>
            <a:cxnSpLocks/>
          </p:cNvCxnSpPr>
          <p:nvPr/>
        </p:nvCxnSpPr>
        <p:spPr>
          <a:xfrm>
            <a:off x="6374130" y="4963209"/>
            <a:ext cx="63246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4F6DF6A-9EA2-46D0-BBF9-346004E0BA9D}"/>
              </a:ext>
            </a:extLst>
          </p:cNvPr>
          <p:cNvCxnSpPr>
            <a:cxnSpLocks/>
          </p:cNvCxnSpPr>
          <p:nvPr/>
        </p:nvCxnSpPr>
        <p:spPr>
          <a:xfrm>
            <a:off x="5987733" y="5820459"/>
            <a:ext cx="63246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35751F0-6D67-4C3A-BC5E-ACEF051801E3}"/>
              </a:ext>
            </a:extLst>
          </p:cNvPr>
          <p:cNvSpPr txBox="1"/>
          <p:nvPr/>
        </p:nvSpPr>
        <p:spPr>
          <a:xfrm>
            <a:off x="902970" y="308610"/>
            <a:ext cx="95897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2.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Đặt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một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với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vừa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tìm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được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2" name="Cloud 11">
            <a:extLst>
              <a:ext uri="{FF2B5EF4-FFF2-40B4-BE49-F238E27FC236}">
                <a16:creationId xmlns:a16="http://schemas.microsoft.com/office/drawing/2014/main" id="{4B03A08A-E49E-4C61-A282-05F8F98DE2EF}"/>
              </a:ext>
            </a:extLst>
          </p:cNvPr>
          <p:cNvSpPr/>
          <p:nvPr/>
        </p:nvSpPr>
        <p:spPr>
          <a:xfrm>
            <a:off x="228600" y="1690688"/>
            <a:ext cx="3314066" cy="268700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0" i="0" dirty="0">
                <a:solidFill>
                  <a:schemeClr val="bg1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 Người mẹ thức cả đêm để chăm con bị ốm.</a:t>
            </a:r>
            <a:endParaRPr lang="en-US" sz="2800" dirty="0">
              <a:solidFill>
                <a:schemeClr val="bg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819400" y="1401445"/>
            <a:ext cx="611251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534460" y="1556684"/>
              <a:ext cx="1052202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pitchFamily="34" charset="0"/>
                  <a:ea typeface="Microsoft YaHei" panose="020B0503020204020204" charset="-122"/>
                  <a:cs typeface="Arial Rounded MT Bold" panose="020F0704030504030204" pitchFamily="34" charset="0"/>
                </a:rPr>
                <a:t>Tiết 3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0"/>
                <a:ea typeface="Microsoft YaHei" panose="020B0503020204020204" charset="-122"/>
                <a:cs typeface="Arial Rounded MT Bold" panose="020F0704030504030204" pitchFamily="3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713">
        <p14:ripple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680" y="1614964"/>
            <a:ext cx="5563553" cy="36280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>
            <a:fillRect/>
          </a:stretch>
        </p:blipFill>
        <p:spPr>
          <a:xfrm flipH="1">
            <a:off x="2497400" y="2420323"/>
            <a:ext cx="2983258" cy="24709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30784" y="3137687"/>
            <a:ext cx="2728825" cy="582627"/>
          </a:xfrm>
          <a:prstGeom prst="rect">
            <a:avLst/>
          </a:prstGeom>
          <a:noFill/>
        </p:spPr>
        <p:txBody>
          <a:bodyPr wrap="none" lIns="68580" tIns="34290" rIns="68580" bIns="34290">
            <a:prstTxWarp prst="textArchDow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Viết</a:t>
            </a:r>
          </a:p>
        </p:txBody>
      </p:sp>
    </p:spTree>
  </p:cSld>
  <p:clrMapOvr>
    <a:masterClrMapping/>
  </p:clrMapOvr>
  <p:transition advClick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u O">
            <a:hlinkClick r:id="" action="ppaction://media"/>
            <a:extLst>
              <a:ext uri="{FF2B5EF4-FFF2-40B4-BE49-F238E27FC236}">
                <a16:creationId xmlns:a16="http://schemas.microsoft.com/office/drawing/2014/main" id="{71F43ECA-3914-4506-A7D7-B694CD9705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20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ctr" anchorCtr="0"/>
          <a:lstStyle/>
          <a:p>
            <a:pPr eaLnBrk="1" hangingPunct="1"/>
            <a:endParaRPr dirty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/>
          <a:lstStyle/>
          <a:p>
            <a:pPr eaLnBrk="1" hangingPunct="1"/>
            <a:endParaRPr dirty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9759"/>
          <a:stretch>
            <a:fillRect/>
          </a:stretch>
        </p:blipFill>
        <p:spPr bwMode="auto">
          <a:xfrm>
            <a:off x="114300" y="1955165"/>
            <a:ext cx="12077700" cy="3333750"/>
          </a:xfrm>
          <a:prstGeom prst="rect">
            <a:avLst/>
          </a:prstGeom>
          <a:noFill/>
          <a:ln>
            <a:noFill/>
          </a:ln>
        </p:spPr>
      </p:pic>
      <p:sp>
        <p:nvSpPr>
          <p:cNvPr id="19462" name="TextBox 8"/>
          <p:cNvSpPr txBox="1"/>
          <p:nvPr/>
        </p:nvSpPr>
        <p:spPr>
          <a:xfrm>
            <a:off x="944245" y="2977515"/>
            <a:ext cx="126517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Ong </a:t>
            </a:r>
            <a:r>
              <a:rPr kumimoji="0" lang="en-US" alt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chăm</a:t>
            </a:r>
            <a:r>
              <a:rPr kumimoji="0" lang="en-US" altLang="en-US" sz="40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alt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chỉ</a:t>
            </a:r>
            <a:r>
              <a:rPr kumimoji="0" lang="en-US" altLang="en-US" sz="40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alt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tìm</a:t>
            </a:r>
            <a:r>
              <a:rPr kumimoji="0" lang="en-US" altLang="en-US" sz="40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alt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hoa</a:t>
            </a:r>
            <a:r>
              <a:rPr kumimoji="0" lang="en-US" altLang="en-US" sz="40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alt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làm</a:t>
            </a:r>
            <a:r>
              <a:rPr kumimoji="0" lang="en-US" altLang="en-US" sz="40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alt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mật</a:t>
            </a:r>
            <a:endParaRPr kumimoji="0" lang="en-US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HP001 4 hàng" panose="020B0603050302020204" pitchFamily="34" charset="0"/>
              <a:ea typeface="+mn-ea"/>
              <a:cs typeface="+mn-cs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570230" y="410210"/>
            <a:ext cx="3751580" cy="7531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charset="0"/>
                <a:ea typeface="+mn-ea"/>
                <a:cs typeface="Verdana" panose="020B0604030504040204" charset="0"/>
              </a:rPr>
              <a:t>Viết từ ứng dụng</a:t>
            </a:r>
          </a:p>
        </p:txBody>
      </p:sp>
      <p:sp>
        <p:nvSpPr>
          <p:cNvPr id="3" name="Text Box 2"/>
          <p:cNvSpPr txBox="1"/>
          <p:nvPr/>
        </p:nvSpPr>
        <p:spPr>
          <a:xfrm rot="1140000">
            <a:off x="1310640" y="2710815"/>
            <a:ext cx="311785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/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819400" y="1401445"/>
            <a:ext cx="611251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534460" y="1556684"/>
              <a:ext cx="1052202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pitchFamily="34" charset="0"/>
                  <a:ea typeface="Microsoft YaHei" panose="020B0503020204020204" charset="-122"/>
                  <a:cs typeface="Arial Rounded MT Bold" panose="020F0704030504030204" pitchFamily="34" charset="0"/>
                </a:rPr>
                <a:t>Tiết 4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0"/>
                <a:ea typeface="Microsoft YaHei" panose="020B0503020204020204" charset="-122"/>
                <a:cs typeface="Arial Rounded MT Bold" panose="020F0704030504030204" pitchFamily="3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14:prism isInverted="1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Lam tac\b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0" y="-127000"/>
            <a:ext cx="122936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ADMIN\Desktop\Lam tac\tải xuố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36800" y="4076896"/>
            <a:ext cx="1016000" cy="128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ADMIN\Desktop\Lam tac\800px_COLOURBOX9774185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59011" y="4708885"/>
            <a:ext cx="2235200" cy="57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Users\ADMIN\Desktop\Lam tac\800px_COLOURBOX9774185 (3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23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0800" y="4708885"/>
            <a:ext cx="1392768" cy="92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DMIN\Desktop\Lam tac\800px_COLOURBOX9774185 (4)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30580">
            <a:off x="641530" y="5170075"/>
            <a:ext cx="1455492" cy="493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C:\Users\ADMIN\Desktop\Lam tac\800px_COLOURBOX9774185 (3)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23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94211" y="4954731"/>
            <a:ext cx="1326243" cy="92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ADMIN\Desktop\Lam tac\tree-576145_960_720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1" y="5156200"/>
            <a:ext cx="791633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 descr="C:\Users\ADMIN\Desktop\Lam tac\lumberjack-lean-on-the-wood-log-vector-7780327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1944" l="0" r="100000">
                        <a14:foregroundMark x1="43460" y1="12500" x2="39782" y2="19444"/>
                        <a14:foregroundMark x1="45913" y1="32778" x2="44278" y2="41389"/>
                      </a14:backgroundRemoval>
                    </a14:imgEffect>
                    <a14:imgEffect>
                      <a14:colorTemperature colorTemp="11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243" flipH="1">
            <a:off x="398783" y="4338351"/>
            <a:ext cx="1940984" cy="29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ADMIN\Desktop\Untitleda (2)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800" y="2006600"/>
            <a:ext cx="5452533" cy="5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ADMIN\Desktop\Picture1a (2).png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553" y="4121206"/>
            <a:ext cx="2080684" cy="3016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C:\Users\ADMIN\Desktop\Lam tac\il_570xN.938660066_slvo.jp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100000" l="0" r="98421">
                        <a14:foregroundMark x1="75965" y1="14147" x2="87193" y2="14147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46400" y="4316605"/>
            <a:ext cx="1473200" cy="275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C:\Users\ADMIN\Desktop\Lam tac\stock-vector-cartoon-art-of-a-lumberjack-paul-bunyan-type-with-a-log-on-his-shoulder-this-guy-has-the-typical-17555299.jpg">
            <a:hlinkClick r:id="rId23" action="ppaction://hlinksldjump"/>
          </p:cNvPr>
          <p:cNvPicPr>
            <a:picLocks noChangeAspect="1" noChangeArrowheads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93868" l="0" r="100000">
                        <a14:backgroundMark x1="34375" y1="82830" x2="30250" y2="82830"/>
                        <a14:backgroundMark x1="43250" y1="81698" x2="37000" y2="82830"/>
                        <a14:backgroundMark x1="69750" y1="79717" x2="77625" y2="77358"/>
                        <a14:backgroundMark x1="44250" y1="6226" x2="12500" y2="13679"/>
                        <a14:backgroundMark x1="51000" y1="7358" x2="7250" y2="26981"/>
                        <a14:backgroundMark x1="93250" y1="3396" x2="99000" y2="7358"/>
                        <a14:backgroundMark x1="96375" y1="23113" x2="84875" y2="73019"/>
                        <a14:backgroundMark x1="6250" y1="68302" x2="13500" y2="87925"/>
                        <a14:backgroundMark x1="30750" y1="63585" x2="10375" y2="86038"/>
                        <a14:backgroundMark x1="77125" y1="91132" x2="92750" y2="84057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75236" y="5228743"/>
            <a:ext cx="1320800" cy="1847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C:\Users\ADMIN\Desktop\Tai nguyen thiet ke tro choi\Giai cuu rung xanh\playful-wild-monkeys_1308-2930 (4).jpg"/>
          <p:cNvPicPr>
            <a:picLocks noChangeAspect="1" noChangeArrowheads="1"/>
          </p:cNvPicPr>
          <p:nvPr/>
        </p:nvPicPr>
        <p:blipFill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0" b="100000" l="0" r="1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009" y="-159051"/>
            <a:ext cx="1262592" cy="175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C:\Users\ADMIN\Desktop\Tai nguyen thiet ke tro choi\Giai cuu rung xanh\scimmia-del-fumetto-31653934.jp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0" b="100000" l="0" r="100000">
                        <a14:foregroundMark x1="21875" y1="25791" x2="17750" y2="43845"/>
                        <a14:foregroundMark x1="39625" y1="23329" x2="31750" y2="45369"/>
                        <a14:foregroundMark x1="29750" y1="24385" x2="28625" y2="40914"/>
                        <a14:foregroundMark x1="14625" y1="28722" x2="19250" y2="40445"/>
                      </a14:backgroundRemoval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16793">
            <a:off x="2769429" y="715127"/>
            <a:ext cx="1063888" cy="113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ình ảnh có liên quan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0" b="100000" l="0" r="100000">
                        <a14:foregroundMark x1="14088" y1="17556" x2="2210" y2="22889"/>
                        <a14:foregroundMark x1="22376" y1="11778" x2="27624" y2="14444"/>
                        <a14:foregroundMark x1="33149" y1="4667" x2="33978" y2="10000"/>
                        <a14:foregroundMark x1="35083" y1="21333" x2="38398" y2="26667"/>
                        <a14:foregroundMark x1="81215" y1="8000" x2="83149" y2="14444"/>
                        <a14:foregroundMark x1="92541" y1="12444" x2="98619" y2="14667"/>
                        <a14:foregroundMark x1="98895" y1="19778" x2="96961" y2="21556"/>
                        <a14:foregroundMark x1="88398" y1="21556" x2="90608" y2="24667"/>
                        <a14:foregroundMark x1="82873" y1="26889" x2="84807" y2="31556"/>
                        <a14:backgroundMark x1="46409" y1="26667" x2="47514" y2="27778"/>
                        <a14:backgroundMark x1="35359" y1="55778" x2="33978" y2="56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92671">
            <a:off x="7590614" y="-404789"/>
            <a:ext cx="1421479" cy="176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ình ảnh có liên quan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0" b="100000" l="0" r="99688">
                        <a14:foregroundMark x1="22813" y1="35938" x2="26563" y2="52188"/>
                        <a14:foregroundMark x1="34063" y1="19375" x2="37813" y2="46875"/>
                        <a14:foregroundMark x1="30000" y1="28125" x2="35938" y2="44063"/>
                        <a14:foregroundMark x1="32813" y1="25938" x2="33750" y2="35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5904" flipH="1">
            <a:off x="6128945" y="478727"/>
            <a:ext cx="1114368" cy="1088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Kết quả hình ảnh cho monkey cartoon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0560" flipH="1">
            <a:off x="9789494" y="936409"/>
            <a:ext cx="1346325" cy="132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Kết quả hình ảnh cho pineapple cartoon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073" y="1267405"/>
            <a:ext cx="1105583" cy="116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ình ảnh có liên quan"/>
          <p:cNvPicPr>
            <a:picLocks noChangeAspect="1" noChangeArrowheads="1"/>
          </p:cNvPicPr>
          <p:nvPr/>
        </p:nvPicPr>
        <p:blipFill>
          <a:blip r:embed="rId37" cstate="print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493" y="1782883"/>
            <a:ext cx="667439" cy="806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Kết quả hình ảnh cho durian cartoon"/>
          <p:cNvPicPr>
            <a:picLocks noChangeAspect="1" noChangeArrowheads="1"/>
          </p:cNvPicPr>
          <p:nvPr/>
        </p:nvPicPr>
        <p:blipFill>
          <a:blip r:embed="rId39" cstate="print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backgroundRemoval t="0" b="100000" l="0" r="100000">
                        <a14:foregroundMark x1="24000" y1="4621" x2="31846" y2="21209"/>
                        <a14:foregroundMark x1="28462" y1="3791" x2="34308" y2="17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83" y="308680"/>
            <a:ext cx="749899" cy="97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0" descr="Hình ảnh có liên quan"/>
          <p:cNvPicPr>
            <a:picLocks noChangeAspect="1" noChangeArrowheads="1"/>
          </p:cNvPicPr>
          <p:nvPr/>
        </p:nvPicPr>
        <p:blipFill>
          <a:blip r:embed="rId41" cstate="print">
            <a:extLst>
              <a:ext uri="{BEBA8EAE-BF5A-486C-A8C5-ECC9F3942E4B}">
                <a14:imgProps xmlns:a14="http://schemas.microsoft.com/office/drawing/2010/main">
                  <a14:imgLayer r:embed="rId4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2" y="1309928"/>
            <a:ext cx="643467" cy="77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2" descr="Kết quả hình ảnh cho durian cartoon"/>
          <p:cNvPicPr>
            <a:picLocks noChangeAspect="1" noChangeArrowheads="1"/>
          </p:cNvPicPr>
          <p:nvPr/>
        </p:nvPicPr>
        <p:blipFill>
          <a:blip r:embed="rId39" cstate="print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backgroundRemoval t="0" b="100000" l="0" r="100000">
                        <a14:foregroundMark x1="24000" y1="4621" x2="31846" y2="21209"/>
                        <a14:foregroundMark x1="28462" y1="3791" x2="34308" y2="17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7353" y="2176816"/>
            <a:ext cx="705331" cy="915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ADMIN\Desktop\Picture1.png"/>
          <p:cNvPicPr>
            <a:picLocks noChangeAspect="1" noChangeArrowheads="1"/>
          </p:cNvPicPr>
          <p:nvPr/>
        </p:nvPicPr>
        <p:blipFill>
          <a:blip r:embed="rId43">
            <a:extLst>
              <a:ext uri="{BEBA8EAE-BF5A-486C-A8C5-ECC9F3942E4B}">
                <a14:imgProps xmlns:a14="http://schemas.microsoft.com/office/drawing/2010/main">
                  <a14:imgLayer r:embed="rId4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86" y="3665081"/>
            <a:ext cx="2171700" cy="135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5" descr="C:\Users\ADMIN\Desktop\Lam tac\lumberjack-lean-on-the-wood-log-vector-7780327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1944" l="0" r="100000">
                        <a14:foregroundMark x1="43460" y1="12500" x2="39782" y2="19444"/>
                        <a14:foregroundMark x1="45913" y1="32778" x2="44278" y2="41389"/>
                      </a14:backgroundRemoval>
                    </a14:imgEffect>
                    <a14:imgEffect>
                      <a14:colorTemperature colorTemp="11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44994" flipH="1">
            <a:off x="-524716" y="5632318"/>
            <a:ext cx="1940984" cy="29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ADMIN\Desktop\Picture1.png"/>
          <p:cNvPicPr>
            <a:picLocks noChangeAspect="1" noChangeArrowheads="1"/>
          </p:cNvPicPr>
          <p:nvPr/>
        </p:nvPicPr>
        <p:blipFill>
          <a:blip r:embed="rId43">
            <a:extLst>
              <a:ext uri="{BEBA8EAE-BF5A-486C-A8C5-ECC9F3942E4B}">
                <a14:imgProps xmlns:a14="http://schemas.microsoft.com/office/drawing/2010/main">
                  <a14:imgLayer r:embed="rId4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081" y="3862274"/>
            <a:ext cx="2171700" cy="135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C:\Users\ADMIN\Desktop\Lam tac\il_570xN.938660066_slvo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100000" l="0" r="98421">
                        <a14:foregroundMark x1="75965" y1="14147" x2="87193" y2="14147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97892" flipH="1">
            <a:off x="2540499" y="5980671"/>
            <a:ext cx="1473200" cy="275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C:\Users\ADMIN\Desktop\Picture1.png"/>
          <p:cNvPicPr>
            <a:picLocks noChangeAspect="1" noChangeArrowheads="1"/>
          </p:cNvPicPr>
          <p:nvPr/>
        </p:nvPicPr>
        <p:blipFill>
          <a:blip r:embed="rId43">
            <a:extLst>
              <a:ext uri="{BEBA8EAE-BF5A-486C-A8C5-ECC9F3942E4B}">
                <a14:imgProps xmlns:a14="http://schemas.microsoft.com/office/drawing/2010/main">
                  <a14:imgLayer r:embed="rId4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537" y="3765550"/>
            <a:ext cx="2171700" cy="135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Users\ADMIN\Desktop\Picture1a (2)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83466">
            <a:off x="5865671" y="5629330"/>
            <a:ext cx="2080684" cy="3016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C:\Users\ADMIN\Desktop\Picture1.png"/>
          <p:cNvPicPr>
            <a:picLocks noChangeAspect="1" noChangeArrowheads="1"/>
          </p:cNvPicPr>
          <p:nvPr/>
        </p:nvPicPr>
        <p:blipFill>
          <a:blip r:embed="rId43">
            <a:extLst>
              <a:ext uri="{BEBA8EAE-BF5A-486C-A8C5-ECC9F3942E4B}">
                <a14:imgProps xmlns:a14="http://schemas.microsoft.com/office/drawing/2010/main">
                  <a14:imgLayer r:embed="rId4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301" y="4813301"/>
            <a:ext cx="2171700" cy="135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:\Users\ADMIN\Desktop\Lam tac\stock-vector-cartoon-art-of-a-lumberjack-paul-bunyan-type-with-a-log-on-his-shoulder-this-guy-has-the-typical-17555299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93868" l="0" r="100000">
                        <a14:backgroundMark x1="34375" y1="82830" x2="30250" y2="82830"/>
                        <a14:backgroundMark x1="43250" y1="81698" x2="37000" y2="82830"/>
                        <a14:backgroundMark x1="69750" y1="79717" x2="77625" y2="77358"/>
                        <a14:backgroundMark x1="44250" y1="6226" x2="12500" y2="13679"/>
                        <a14:backgroundMark x1="51000" y1="7358" x2="7250" y2="26981"/>
                        <a14:backgroundMark x1="93250" y1="3396" x2="99000" y2="7358"/>
                        <a14:backgroundMark x1="96375" y1="23113" x2="84875" y2="73019"/>
                        <a14:backgroundMark x1="6250" y1="68302" x2="13500" y2="87925"/>
                        <a14:backgroundMark x1="30750" y1="63585" x2="10375" y2="86038"/>
                        <a14:backgroundMark x1="77125" y1="91132" x2="92750" y2="84057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071364" flipH="1">
            <a:off x="8383940" y="6188862"/>
            <a:ext cx="1320800" cy="1847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9" descr="C:\Users\ADMIN\Desktop\Lam tac\e7f4c27d556f238339f9337509756439--lumberjacks-vectors.jpg"/>
          <p:cNvPicPr>
            <a:picLocks noChangeAspect="1" noChangeArrowheads="1"/>
          </p:cNvPicPr>
          <p:nvPr/>
        </p:nvPicPr>
        <p:blipFill>
          <a:blip r:embed="rId45" cstate="print">
            <a:extLst>
              <a:ext uri="{BEBA8EAE-BF5A-486C-A8C5-ECC9F3942E4B}">
                <a14:imgProps xmlns:a14="http://schemas.microsoft.com/office/drawing/2010/main">
                  <a14:imgLayer r:embed="rId46">
                    <a14:imgEffect>
                      <a14:backgroundRemoval t="0" b="99429" l="0" r="98475">
                        <a14:foregroundMark x1="17797" y1="71714" x2="15085" y2="80000"/>
                        <a14:foregroundMark x1="47627" y1="13714" x2="51017" y2="20286"/>
                        <a14:foregroundMark x1="56441" y1="13714" x2="56441" y2="20286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592405">
            <a:off x="9668444" y="6053952"/>
            <a:ext cx="2387963" cy="283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1219200" y="3733800"/>
            <a:ext cx="581491" cy="508000"/>
          </a:xfrm>
          <a:prstGeom prst="ellipse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2400" dirty="0">
                <a:solidFill>
                  <a:srgbClr val="006600"/>
                </a:solidFill>
                <a:latin typeface="Calibri"/>
              </a:rPr>
              <a:t>1</a:t>
            </a:r>
          </a:p>
        </p:txBody>
      </p:sp>
      <p:sp>
        <p:nvSpPr>
          <p:cNvPr id="40" name="Oval 39"/>
          <p:cNvSpPr/>
          <p:nvPr/>
        </p:nvSpPr>
        <p:spPr>
          <a:xfrm>
            <a:off x="3376663" y="3733800"/>
            <a:ext cx="581491" cy="508000"/>
          </a:xfrm>
          <a:prstGeom prst="ellipse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2400" dirty="0">
                <a:solidFill>
                  <a:srgbClr val="006600"/>
                </a:solidFill>
                <a:latin typeface="Calibri"/>
              </a:rPr>
              <a:t>2</a:t>
            </a:r>
          </a:p>
        </p:txBody>
      </p:sp>
      <p:sp>
        <p:nvSpPr>
          <p:cNvPr id="41" name="Oval 40"/>
          <p:cNvSpPr/>
          <p:nvPr/>
        </p:nvSpPr>
        <p:spPr>
          <a:xfrm>
            <a:off x="6495117" y="3780971"/>
            <a:ext cx="581491" cy="508000"/>
          </a:xfrm>
          <a:prstGeom prst="ellipse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2400" dirty="0">
                <a:solidFill>
                  <a:srgbClr val="006600"/>
                </a:solidFill>
                <a:latin typeface="Calibri"/>
              </a:rPr>
              <a:t>3</a:t>
            </a:r>
          </a:p>
        </p:txBody>
      </p:sp>
      <p:sp>
        <p:nvSpPr>
          <p:cNvPr id="42" name="Oval 41"/>
          <p:cNvSpPr/>
          <p:nvPr/>
        </p:nvSpPr>
        <p:spPr>
          <a:xfrm>
            <a:off x="8229600" y="4559300"/>
            <a:ext cx="581491" cy="508000"/>
          </a:xfrm>
          <a:prstGeom prst="ellipse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sz="2400" dirty="0">
                <a:solidFill>
                  <a:srgbClr val="006600"/>
                </a:solidFill>
                <a:latin typeface="Calibri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1238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6.17284E-7 L 0.00226 0.47284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23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83951E-6 L 0.00521 0.28487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14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0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44444E-6 L 0.00173 0.33426 " pathEditMode="relative" rAng="0" ptsTypes="AA">
                                      <p:cBhvr>
                                        <p:cTn id="78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166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8.64198E-7 L -0.00087 0.53395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266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0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0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3" grpId="0" animBg="1"/>
      <p:bldP spid="40" grpId="0" animBg="1"/>
      <p:bldP spid="41" grpId="0" animBg="1"/>
      <p:bldP spid="4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680" y="1614964"/>
            <a:ext cx="5563553" cy="36280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>
            <a:fillRect/>
          </a:stretch>
        </p:blipFill>
        <p:spPr>
          <a:xfrm flipH="1">
            <a:off x="2497400" y="2420323"/>
            <a:ext cx="2983258" cy="24709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30784" y="3137687"/>
            <a:ext cx="2728825" cy="582627"/>
          </a:xfrm>
          <a:prstGeom prst="rect">
            <a:avLst/>
          </a:prstGeom>
          <a:noFill/>
        </p:spPr>
        <p:txBody>
          <a:bodyPr wrap="none" lIns="68580" tIns="34290" rIns="68580" bIns="34290">
            <a:prstTxWarp prst="textArchDow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Nói</a:t>
            </a:r>
            <a:r>
              <a:rPr kumimoji="0" lang="en-US" sz="60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60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nghe</a:t>
            </a:r>
            <a:endParaRPr kumimoji="0" lang="en-US" sz="6000" b="1" i="0" u="none" strike="noStrike" kern="1200" cap="none" spc="0" normalizeH="0" baseline="0" noProof="0" dirty="0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B80D0EB7-DF85-47E0-B213-35FEB93946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168" y="643466"/>
            <a:ext cx="698566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0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555EA4-F00B-431C-B665-58DC8538AA2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778" l="4961" r="926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15"/>
          <a:stretch/>
        </p:blipFill>
        <p:spPr>
          <a:xfrm>
            <a:off x="2209801" y="0"/>
            <a:ext cx="7772396" cy="430132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FE0A47F-DE0D-4AFB-A019-3B65ECEF2308}"/>
              </a:ext>
            </a:extLst>
          </p:cNvPr>
          <p:cNvSpPr/>
          <p:nvPr/>
        </p:nvSpPr>
        <p:spPr>
          <a:xfrm>
            <a:off x="2757586" y="4057324"/>
            <a:ext cx="667682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 w="6600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 CH</a:t>
            </a:r>
            <a:r>
              <a:rPr kumimoji="0" lang="vi-VN" sz="3600" b="1" i="0" u="none" strike="noStrike" kern="1200" cap="none" spc="0" normalizeH="0" baseline="0" noProof="0">
                <a:ln w="6600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kumimoji="0" lang="en-US" sz="3600" b="1" i="0" u="none" strike="noStrike" kern="1200" cap="none" spc="0" normalizeH="0" baseline="0" noProof="0">
                <a:ln w="6600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HỘP QUÀ BÍ MẬT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637220-8609-44A7-8DDD-910576BCA515}"/>
              </a:ext>
            </a:extLst>
          </p:cNvPr>
          <p:cNvSpPr/>
          <p:nvPr/>
        </p:nvSpPr>
        <p:spPr>
          <a:xfrm>
            <a:off x="5868643" y="4924753"/>
            <a:ext cx="44646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Gift box secret game</a:t>
            </a:r>
          </a:p>
        </p:txBody>
      </p:sp>
      <p:pic>
        <p:nvPicPr>
          <p:cNvPr id="18" name="chrysanthemum">
            <a:hlinkClick r:id="" action="ppaction://media"/>
            <a:extLst>
              <a:ext uri="{FF2B5EF4-FFF2-40B4-BE49-F238E27FC236}">
                <a16:creationId xmlns:a16="http://schemas.microsoft.com/office/drawing/2014/main" id="{8AE2F4B0-E4D2-402B-A75B-0B7FADBE23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561926" y="-8001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55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59259E-6 L 0 -0.07222 " pathEditMode="relative" rAng="0" ptsTypes="AA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0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6" grpId="0"/>
      <p:bldP spid="6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335562D-47C3-42BC-BC7D-7AF52EE5A71A}"/>
              </a:ext>
            </a:extLst>
          </p:cNvPr>
          <p:cNvSpPr/>
          <p:nvPr/>
        </p:nvSpPr>
        <p:spPr>
          <a:xfrm>
            <a:off x="0" y="1839350"/>
            <a:ext cx="12192000" cy="114174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DE8E057-79AF-4679-8F0F-5F578B85F19A}"/>
              </a:ext>
            </a:extLst>
          </p:cNvPr>
          <p:cNvSpPr/>
          <p:nvPr/>
        </p:nvSpPr>
        <p:spPr>
          <a:xfrm>
            <a:off x="0" y="5174659"/>
            <a:ext cx="12192000" cy="114174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7">
            <a:hlinkClick r:id="rId4" action="ppaction://hlinksldjump"/>
            <a:extLst>
              <a:ext uri="{FF2B5EF4-FFF2-40B4-BE49-F238E27FC236}">
                <a16:creationId xmlns:a16="http://schemas.microsoft.com/office/drawing/2014/main" id="{165D02D2-111C-48DA-B806-17EDA77B2D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57" y="930650"/>
            <a:ext cx="1969179" cy="174360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93B167-9DF8-4F7B-A15E-DCA0F1988F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32" y="418541"/>
            <a:ext cx="2060627" cy="1383912"/>
          </a:xfrm>
          <a:prstGeom prst="rect">
            <a:avLst/>
          </a:prstGeom>
        </p:spPr>
      </p:pic>
      <p:pic>
        <p:nvPicPr>
          <p:cNvPr id="10" name="Picture 9">
            <a:hlinkClick r:id="rId7" action="ppaction://hlinksldjump"/>
            <a:extLst>
              <a:ext uri="{FF2B5EF4-FFF2-40B4-BE49-F238E27FC236}">
                <a16:creationId xmlns:a16="http://schemas.microsoft.com/office/drawing/2014/main" id="{99F79902-D845-4948-9A8D-BC737DA839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399" y="930649"/>
            <a:ext cx="1969179" cy="174360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A3D29D-2006-4BE0-AEF2-ABC918DCEA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74" y="418540"/>
            <a:ext cx="2060627" cy="1383912"/>
          </a:xfrm>
          <a:prstGeom prst="rect">
            <a:avLst/>
          </a:prstGeom>
        </p:spPr>
      </p:pic>
      <p:pic>
        <p:nvPicPr>
          <p:cNvPr id="12" name="Picture 11">
            <a:hlinkClick r:id="rId10" action="ppaction://hlinksldjump"/>
            <a:extLst>
              <a:ext uri="{FF2B5EF4-FFF2-40B4-BE49-F238E27FC236}">
                <a16:creationId xmlns:a16="http://schemas.microsoft.com/office/drawing/2014/main" id="{B9F6EF56-EFE5-46AA-BEED-938FE1E31AD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141" y="930649"/>
            <a:ext cx="1969179" cy="174360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BCEBFF-5DE1-4042-94D0-113FF0A7D80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416" y="418540"/>
            <a:ext cx="2060627" cy="1383912"/>
          </a:xfrm>
          <a:prstGeom prst="rect">
            <a:avLst/>
          </a:prstGeom>
        </p:spPr>
      </p:pic>
      <p:pic>
        <p:nvPicPr>
          <p:cNvPr id="14" name="Picture 13">
            <a:hlinkClick r:id="rId13" action="ppaction://hlinksldjump"/>
            <a:extLst>
              <a:ext uri="{FF2B5EF4-FFF2-40B4-BE49-F238E27FC236}">
                <a16:creationId xmlns:a16="http://schemas.microsoft.com/office/drawing/2014/main" id="{633EC59B-FCA1-44AA-9210-1F72A9C855E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606" y="930648"/>
            <a:ext cx="1969179" cy="17436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D65FD14-A8FF-49BD-BB2A-1A81849D35A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881" y="418539"/>
            <a:ext cx="2060627" cy="13839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6677DD5-4B38-44EE-AE03-4CE69860F1F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308765"/>
            <a:ext cx="6095999" cy="33481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E58EB64-C11F-4AA8-BD51-6B7EDB33655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6308765"/>
            <a:ext cx="6095999" cy="33481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68116E2-9E2A-444E-92F8-B1A7CB14769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4629"/>
            <a:ext cx="6095999" cy="33481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AF2A1C0-A62D-4A01-AB2A-74ABC46C1AC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974629"/>
            <a:ext cx="6095999" cy="334819"/>
          </a:xfrm>
          <a:prstGeom prst="rect">
            <a:avLst/>
          </a:prstGeom>
        </p:spPr>
      </p:pic>
      <p:sp>
        <p:nvSpPr>
          <p:cNvPr id="42" name="Flowchart: Summing Junction 41">
            <a:hlinkClick r:id="" action="ppaction://noaction"/>
            <a:extLst>
              <a:ext uri="{FF2B5EF4-FFF2-40B4-BE49-F238E27FC236}">
                <a16:creationId xmlns:a16="http://schemas.microsoft.com/office/drawing/2014/main" id="{E51D645D-F5EB-48AD-9720-05E0BE57DF46}"/>
              </a:ext>
            </a:extLst>
          </p:cNvPr>
          <p:cNvSpPr/>
          <p:nvPr/>
        </p:nvSpPr>
        <p:spPr>
          <a:xfrm>
            <a:off x="11398689" y="6114928"/>
            <a:ext cx="649068" cy="649068"/>
          </a:xfrm>
          <a:prstGeom prst="flowChartSummingJunction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773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3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Bị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mẹ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mắng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cậu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bé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đã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làm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gì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Cậu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giận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dỗi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bỏ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83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5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Cậu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bé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làm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gì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khi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quay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về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nhà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Cậu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ôm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lấy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một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cây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xanh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vườn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mà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khóc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55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7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Thấy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cậu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bé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khóc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cây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xanh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đã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biến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đổi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thế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nào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Cây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lớn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nhanh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nở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hoa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quả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xuất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hiện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rơi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lòng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cậu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bé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08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2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Nhìn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lên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tán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lá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cậu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bé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nghĩ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đến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điều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gì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Cậu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nghĩ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đến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mắt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kia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đỏ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hoe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như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mắt</a:t>
            </a:r>
            <a:r>
              <a:rPr lang="en-US" sz="3200" noProof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mẹ</a:t>
            </a:r>
            <a:r>
              <a:rPr lang="en-US" sz="3200" noProof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chờ</a:t>
            </a:r>
            <a:r>
              <a:rPr lang="en-US" sz="3200" noProof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57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20" descr="logo">
            <a:extLst>
              <a:ext uri="{FF2B5EF4-FFF2-40B4-BE49-F238E27FC236}">
                <a16:creationId xmlns:a16="http://schemas.microsoft.com/office/drawing/2014/main" id="{4A8E2FBD-F0BF-40FF-AA39-6D91E28542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9892" y="-249990"/>
            <a:ext cx="1564640" cy="159829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A2EDBD-34C3-42B9-8A4D-2A8751B7423A}"/>
              </a:ext>
            </a:extLst>
          </p:cNvPr>
          <p:cNvSpPr txBox="1"/>
          <p:nvPr/>
        </p:nvSpPr>
        <p:spPr>
          <a:xfrm>
            <a:off x="1783080" y="582930"/>
            <a:ext cx="9041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rút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ra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được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gì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chuyện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trên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</p:txBody>
      </p:sp>
      <p:sp>
        <p:nvSpPr>
          <p:cNvPr id="4" name="Scroll: Vertical 3">
            <a:extLst>
              <a:ext uri="{FF2B5EF4-FFF2-40B4-BE49-F238E27FC236}">
                <a16:creationId xmlns:a16="http://schemas.microsoft.com/office/drawing/2014/main" id="{E04FDEBC-5EB7-4148-B63F-2F433DE0C91C}"/>
              </a:ext>
            </a:extLst>
          </p:cNvPr>
          <p:cNvSpPr/>
          <p:nvPr/>
        </p:nvSpPr>
        <p:spPr>
          <a:xfrm>
            <a:off x="3589020" y="1840230"/>
            <a:ext cx="4354830" cy="265176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rút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ra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Hãy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hiếu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thảo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yêu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thương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bố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</a:t>
            </a:r>
            <a:endParaRPr lang="en-US" sz="28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16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Content Placeholder 20" descr="logo">
            <a:extLst>
              <a:ext uri="{FF2B5EF4-FFF2-40B4-BE49-F238E27FC236}">
                <a16:creationId xmlns:a16="http://schemas.microsoft.com/office/drawing/2014/main" id="{663172D5-DCDA-4E7F-BFFA-96275A19B8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9892" y="-249990"/>
            <a:ext cx="1564640" cy="15982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81BC347-3775-4456-A4B9-9504BABA21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7434" y="2075497"/>
            <a:ext cx="7595235" cy="162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69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Lam tac\b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0" y="-127000"/>
            <a:ext cx="122936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-160631"/>
            <a:ext cx="8331200" cy="4416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941" y="3632201"/>
            <a:ext cx="6554860" cy="347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3149600" y="1391047"/>
            <a:ext cx="5892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yêu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thương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nói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860800" y="4894416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</a:t>
            </a:r>
            <a:endParaRPr lang="en-US" sz="32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ADMIN\Desktop\Tai nguyen thiet ke tro choi\Bảng gỗ\Picture1 (2)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9353" y="5969000"/>
            <a:ext cx="1691103" cy="71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677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6200000" flipV="1">
            <a:off x="2637125" y="-2667000"/>
            <a:ext cx="6858000" cy="12192000"/>
          </a:xfrm>
          <a:prstGeom prst="rect">
            <a:avLst/>
          </a:prstGeom>
        </p:spPr>
      </p:pic>
      <p:sp>
        <p:nvSpPr>
          <p:cNvPr id="21" name="20"/>
          <p:cNvSpPr/>
          <p:nvPr/>
        </p:nvSpPr>
        <p:spPr>
          <a:xfrm>
            <a:off x="4275390" y="2197892"/>
            <a:ext cx="5332043" cy="246221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Times New Roman" panose="02020603050405020304"/>
              </a:rPr>
              <a:t>CỦNG CỐ BÀI HỌC</a:t>
            </a:r>
          </a:p>
        </p:txBody>
      </p:sp>
      <p:pic>
        <p:nvPicPr>
          <p:cNvPr id="18" name="Picture 2" descr="Kết nối tri thức với cuộc số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02" y="-27809"/>
            <a:ext cx="1422400" cy="1422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/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25" name="18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9714797" y="3429000"/>
            <a:ext cx="2263295" cy="3827929"/>
          </a:xfrm>
          <a:prstGeom prst="rect">
            <a:avLst/>
          </a:prstGeom>
        </p:spPr>
      </p:pic>
      <p:sp>
        <p:nvSpPr>
          <p:cNvPr id="5" name="Rectangle: Rounded Corners 4"/>
          <p:cNvSpPr/>
          <p:nvPr/>
        </p:nvSpPr>
        <p:spPr>
          <a:xfrm>
            <a:off x="-29682" y="5927821"/>
            <a:ext cx="3668232" cy="93034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Liên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hệ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giáo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FB: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Hương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Thảo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Gmail: tranthao121006@gmail.com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Lam tac\b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0" y="-127000"/>
            <a:ext cx="122936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-160631"/>
            <a:ext cx="8331200" cy="4416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941" y="3632201"/>
            <a:ext cx="6554860" cy="347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2946400" y="1492647"/>
            <a:ext cx="6096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Dáng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chưa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vững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860800" y="4894416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Lẫm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chẫm</a:t>
            </a:r>
            <a:endParaRPr lang="en-US" sz="32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ADMIN\Desktop\Tai nguyen thiet ke tro choi\Bảng gỗ\Picture1 (2)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9353" y="5969000"/>
            <a:ext cx="1691103" cy="71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5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Lam tac\b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0" y="-127000"/>
            <a:ext cx="122936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-160631"/>
            <a:ext cx="8331200" cy="4416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941" y="3632201"/>
            <a:ext cx="6554860" cy="347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2133600" y="1492647"/>
            <a:ext cx="7721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chân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lẫm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chẫm</a:t>
            </a:r>
            <a:endParaRPr lang="en-US" sz="32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219170"/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Tiếng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cười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vang </a:t>
            </a:r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sân</a:t>
            </a:r>
            <a:r>
              <a:rPr lang="en-US" sz="3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860800" y="4894416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endParaRPr lang="en-US" sz="32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ADMIN\Desktop\Tai nguyen thiet ke tro choi\Bảng gỗ\Picture1 (2)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9353" y="5969000"/>
            <a:ext cx="1691103" cy="71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25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Lam tac\b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0" y="-127000"/>
            <a:ext cx="122936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-160631"/>
            <a:ext cx="8331200" cy="4416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941" y="3632201"/>
            <a:ext cx="6554860" cy="347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2438400" y="840200"/>
            <a:ext cx="7112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320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 dạy bé hát</a:t>
            </a:r>
          </a:p>
          <a:p>
            <a:pPr algn="ctr" defTabSz="1219170"/>
            <a:r>
              <a:rPr lang="en-US" sz="320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Chải tóc hàng ngày</a:t>
            </a:r>
          </a:p>
          <a:p>
            <a:pPr algn="ctr" defTabSz="1219170"/>
            <a:r>
              <a:rPr lang="en-US" sz="320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 kể chuyện hay</a:t>
            </a:r>
          </a:p>
          <a:p>
            <a:pPr algn="ctr" defTabSz="1219170"/>
            <a:r>
              <a:rPr lang="en-US" sz="320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Khuyên bé đừng khóc?</a:t>
            </a:r>
            <a:endParaRPr lang="en-US" sz="32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860800" y="4894416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3200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Mẹ</a:t>
            </a:r>
            <a:endParaRPr lang="en-US" sz="32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ADMIN\Desktop\Tai nguyen thiet ke tro choi\Bảng gỗ\Picture1 (2)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9353" y="5969000"/>
            <a:ext cx="1691103" cy="71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134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ocument 17"/>
          <p:cNvSpPr/>
          <p:nvPr/>
        </p:nvSpPr>
        <p:spPr>
          <a:xfrm>
            <a:off x="-76201" y="-14642"/>
            <a:ext cx="12420601" cy="1943558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0 w 21600"/>
              <a:gd name="connsiteY0-2" fmla="*/ 0 h 17322"/>
              <a:gd name="connsiteX1-3" fmla="*/ 21600 w 21600"/>
              <a:gd name="connsiteY1-4" fmla="*/ 0 h 17322"/>
              <a:gd name="connsiteX2-5" fmla="*/ 21600 w 21600"/>
              <a:gd name="connsiteY2-6" fmla="*/ 17322 h 17322"/>
              <a:gd name="connsiteX3-7" fmla="*/ 50 w 21600"/>
              <a:gd name="connsiteY3-8" fmla="*/ 13503 h 17322"/>
              <a:gd name="connsiteX4-9" fmla="*/ 0 w 21600"/>
              <a:gd name="connsiteY4-10" fmla="*/ 0 h 17322"/>
              <a:gd name="connsiteX0-11" fmla="*/ 0 w 21600"/>
              <a:gd name="connsiteY0-12" fmla="*/ 0 h 18888"/>
              <a:gd name="connsiteX1-13" fmla="*/ 21600 w 21600"/>
              <a:gd name="connsiteY1-14" fmla="*/ 0 h 18888"/>
              <a:gd name="connsiteX2-15" fmla="*/ 21600 w 21600"/>
              <a:gd name="connsiteY2-16" fmla="*/ 17322 h 18888"/>
              <a:gd name="connsiteX3-17" fmla="*/ 50 w 21600"/>
              <a:gd name="connsiteY3-18" fmla="*/ 13503 h 18888"/>
              <a:gd name="connsiteX4-19" fmla="*/ 0 w 21600"/>
              <a:gd name="connsiteY4-20" fmla="*/ 0 h 18888"/>
              <a:gd name="connsiteX0-21" fmla="*/ 0 w 21600"/>
              <a:gd name="connsiteY0-22" fmla="*/ 0 h 18322"/>
              <a:gd name="connsiteX1-23" fmla="*/ 21600 w 21600"/>
              <a:gd name="connsiteY1-24" fmla="*/ 0 h 18322"/>
              <a:gd name="connsiteX2-25" fmla="*/ 21600 w 21600"/>
              <a:gd name="connsiteY2-26" fmla="*/ 17322 h 18322"/>
              <a:gd name="connsiteX3-27" fmla="*/ 15726 w 21600"/>
              <a:gd name="connsiteY3-28" fmla="*/ 14955 h 18322"/>
              <a:gd name="connsiteX4-29" fmla="*/ 50 w 21600"/>
              <a:gd name="connsiteY4-30" fmla="*/ 13503 h 18322"/>
              <a:gd name="connsiteX5" fmla="*/ 0 w 21600"/>
              <a:gd name="connsiteY5" fmla="*/ 0 h 18322"/>
              <a:gd name="connsiteX0-31" fmla="*/ 0 w 21600"/>
              <a:gd name="connsiteY0-32" fmla="*/ 0 h 18400"/>
              <a:gd name="connsiteX1-33" fmla="*/ 21600 w 21600"/>
              <a:gd name="connsiteY1-34" fmla="*/ 0 h 18400"/>
              <a:gd name="connsiteX2-35" fmla="*/ 21600 w 21600"/>
              <a:gd name="connsiteY2-36" fmla="*/ 17322 h 18400"/>
              <a:gd name="connsiteX3-37" fmla="*/ 15726 w 21600"/>
              <a:gd name="connsiteY3-38" fmla="*/ 14955 h 18400"/>
              <a:gd name="connsiteX4-39" fmla="*/ 5570 w 21600"/>
              <a:gd name="connsiteY4-40" fmla="*/ 18390 h 18400"/>
              <a:gd name="connsiteX5-41" fmla="*/ 50 w 21600"/>
              <a:gd name="connsiteY5-42" fmla="*/ 13503 h 18400"/>
              <a:gd name="connsiteX6" fmla="*/ 0 w 21600"/>
              <a:gd name="connsiteY6" fmla="*/ 0 h 18400"/>
              <a:gd name="connsiteX0-43" fmla="*/ 0 w 21600"/>
              <a:gd name="connsiteY0-44" fmla="*/ 0 h 18400"/>
              <a:gd name="connsiteX1-45" fmla="*/ 21600 w 21600"/>
              <a:gd name="connsiteY1-46" fmla="*/ 0 h 18400"/>
              <a:gd name="connsiteX2-47" fmla="*/ 21600 w 21600"/>
              <a:gd name="connsiteY2-48" fmla="*/ 17322 h 18400"/>
              <a:gd name="connsiteX3-49" fmla="*/ 15726 w 21600"/>
              <a:gd name="connsiteY3-50" fmla="*/ 14955 h 18400"/>
              <a:gd name="connsiteX4-51" fmla="*/ 5570 w 21600"/>
              <a:gd name="connsiteY4-52" fmla="*/ 18390 h 18400"/>
              <a:gd name="connsiteX5-53" fmla="*/ 50 w 21600"/>
              <a:gd name="connsiteY5-54" fmla="*/ 13503 h 18400"/>
              <a:gd name="connsiteX6-55" fmla="*/ 0 w 21600"/>
              <a:gd name="connsiteY6-56" fmla="*/ 0 h 18400"/>
              <a:gd name="connsiteX0-57" fmla="*/ 0 w 21600"/>
              <a:gd name="connsiteY0-58" fmla="*/ 0 h 18400"/>
              <a:gd name="connsiteX1-59" fmla="*/ 21600 w 21600"/>
              <a:gd name="connsiteY1-60" fmla="*/ 0 h 18400"/>
              <a:gd name="connsiteX2-61" fmla="*/ 21499 w 21600"/>
              <a:gd name="connsiteY2-62" fmla="*/ 15907 h 18400"/>
              <a:gd name="connsiteX3-63" fmla="*/ 15726 w 21600"/>
              <a:gd name="connsiteY3-64" fmla="*/ 14955 h 18400"/>
              <a:gd name="connsiteX4-65" fmla="*/ 5570 w 21600"/>
              <a:gd name="connsiteY4-66" fmla="*/ 18390 h 18400"/>
              <a:gd name="connsiteX5-67" fmla="*/ 50 w 21600"/>
              <a:gd name="connsiteY5-68" fmla="*/ 13503 h 18400"/>
              <a:gd name="connsiteX6-69" fmla="*/ 0 w 21600"/>
              <a:gd name="connsiteY6-70" fmla="*/ 0 h 18400"/>
              <a:gd name="connsiteX0-71" fmla="*/ 0 w 21600"/>
              <a:gd name="connsiteY0-72" fmla="*/ 0 h 18736"/>
              <a:gd name="connsiteX1-73" fmla="*/ 21600 w 21600"/>
              <a:gd name="connsiteY1-74" fmla="*/ 0 h 18736"/>
              <a:gd name="connsiteX2-75" fmla="*/ 21524 w 21600"/>
              <a:gd name="connsiteY2-76" fmla="*/ 18736 h 18736"/>
              <a:gd name="connsiteX3-77" fmla="*/ 15726 w 21600"/>
              <a:gd name="connsiteY3-78" fmla="*/ 14955 h 18736"/>
              <a:gd name="connsiteX4-79" fmla="*/ 5570 w 21600"/>
              <a:gd name="connsiteY4-80" fmla="*/ 18390 h 18736"/>
              <a:gd name="connsiteX5-81" fmla="*/ 50 w 21600"/>
              <a:gd name="connsiteY5-82" fmla="*/ 13503 h 18736"/>
              <a:gd name="connsiteX6-83" fmla="*/ 0 w 21600"/>
              <a:gd name="connsiteY6-84" fmla="*/ 0 h 18736"/>
              <a:gd name="connsiteX0-85" fmla="*/ 0 w 21600"/>
              <a:gd name="connsiteY0-86" fmla="*/ 0 h 18736"/>
              <a:gd name="connsiteX1-87" fmla="*/ 21600 w 21600"/>
              <a:gd name="connsiteY1-88" fmla="*/ 0 h 18736"/>
              <a:gd name="connsiteX2-89" fmla="*/ 21524 w 21600"/>
              <a:gd name="connsiteY2-90" fmla="*/ 18736 h 18736"/>
              <a:gd name="connsiteX3-91" fmla="*/ 15726 w 21600"/>
              <a:gd name="connsiteY3-92" fmla="*/ 14147 h 18736"/>
              <a:gd name="connsiteX4-93" fmla="*/ 5570 w 21600"/>
              <a:gd name="connsiteY4-94" fmla="*/ 18390 h 18736"/>
              <a:gd name="connsiteX5-95" fmla="*/ 50 w 21600"/>
              <a:gd name="connsiteY5-96" fmla="*/ 13503 h 18736"/>
              <a:gd name="connsiteX6-97" fmla="*/ 0 w 21600"/>
              <a:gd name="connsiteY6-98" fmla="*/ 0 h 18736"/>
              <a:gd name="connsiteX0-99" fmla="*/ 0 w 21600"/>
              <a:gd name="connsiteY0-100" fmla="*/ 0 h 19811"/>
              <a:gd name="connsiteX1-101" fmla="*/ 21600 w 21600"/>
              <a:gd name="connsiteY1-102" fmla="*/ 0 h 19811"/>
              <a:gd name="connsiteX2-103" fmla="*/ 21524 w 21600"/>
              <a:gd name="connsiteY2-104" fmla="*/ 18736 h 19811"/>
              <a:gd name="connsiteX3-105" fmla="*/ 15726 w 21600"/>
              <a:gd name="connsiteY3-106" fmla="*/ 14147 h 19811"/>
              <a:gd name="connsiteX4-107" fmla="*/ 5545 w 21600"/>
              <a:gd name="connsiteY4-108" fmla="*/ 19805 h 19811"/>
              <a:gd name="connsiteX5-109" fmla="*/ 50 w 21600"/>
              <a:gd name="connsiteY5-110" fmla="*/ 13503 h 19811"/>
              <a:gd name="connsiteX6-111" fmla="*/ 0 w 21600"/>
              <a:gd name="connsiteY6-112" fmla="*/ 0 h 19811"/>
              <a:gd name="connsiteX0-113" fmla="*/ 0 w 21600"/>
              <a:gd name="connsiteY0-114" fmla="*/ 0 h 19811"/>
              <a:gd name="connsiteX1-115" fmla="*/ 21600 w 21600"/>
              <a:gd name="connsiteY1-116" fmla="*/ 0 h 19811"/>
              <a:gd name="connsiteX2-117" fmla="*/ 21524 w 21600"/>
              <a:gd name="connsiteY2-118" fmla="*/ 18736 h 19811"/>
              <a:gd name="connsiteX3-119" fmla="*/ 15726 w 21600"/>
              <a:gd name="connsiteY3-120" fmla="*/ 14147 h 19811"/>
              <a:gd name="connsiteX4-121" fmla="*/ 5545 w 21600"/>
              <a:gd name="connsiteY4-122" fmla="*/ 19805 h 19811"/>
              <a:gd name="connsiteX5-123" fmla="*/ 25 w 21600"/>
              <a:gd name="connsiteY5-124" fmla="*/ 17343 h 19811"/>
              <a:gd name="connsiteX6-125" fmla="*/ 0 w 21600"/>
              <a:gd name="connsiteY6-126" fmla="*/ 0 h 19811"/>
              <a:gd name="connsiteX0-127" fmla="*/ 0 w 21600"/>
              <a:gd name="connsiteY0-128" fmla="*/ 0 h 19811"/>
              <a:gd name="connsiteX1-129" fmla="*/ 21600 w 21600"/>
              <a:gd name="connsiteY1-130" fmla="*/ 0 h 19811"/>
              <a:gd name="connsiteX2-131" fmla="*/ 21524 w 21600"/>
              <a:gd name="connsiteY2-132" fmla="*/ 18736 h 19811"/>
              <a:gd name="connsiteX3-133" fmla="*/ 15726 w 21600"/>
              <a:gd name="connsiteY3-134" fmla="*/ 14147 h 19811"/>
              <a:gd name="connsiteX4-135" fmla="*/ 5545 w 21600"/>
              <a:gd name="connsiteY4-136" fmla="*/ 19805 h 19811"/>
              <a:gd name="connsiteX5-137" fmla="*/ 25 w 21600"/>
              <a:gd name="connsiteY5-138" fmla="*/ 17343 h 19811"/>
              <a:gd name="connsiteX6-139" fmla="*/ 0 w 21600"/>
              <a:gd name="connsiteY6-140" fmla="*/ 0 h 19811"/>
              <a:gd name="connsiteX0-141" fmla="*/ 0 w 21600"/>
              <a:gd name="connsiteY0-142" fmla="*/ 0 h 20417"/>
              <a:gd name="connsiteX1-143" fmla="*/ 21600 w 21600"/>
              <a:gd name="connsiteY1-144" fmla="*/ 0 h 20417"/>
              <a:gd name="connsiteX2-145" fmla="*/ 21524 w 21600"/>
              <a:gd name="connsiteY2-146" fmla="*/ 18736 h 20417"/>
              <a:gd name="connsiteX3-147" fmla="*/ 15726 w 21600"/>
              <a:gd name="connsiteY3-148" fmla="*/ 14147 h 20417"/>
              <a:gd name="connsiteX4-149" fmla="*/ 8393 w 21600"/>
              <a:gd name="connsiteY4-150" fmla="*/ 20411 h 20417"/>
              <a:gd name="connsiteX5-151" fmla="*/ 25 w 21600"/>
              <a:gd name="connsiteY5-152" fmla="*/ 17343 h 20417"/>
              <a:gd name="connsiteX6-153" fmla="*/ 0 w 21600"/>
              <a:gd name="connsiteY6-154" fmla="*/ 0 h 20417"/>
              <a:gd name="connsiteX0-155" fmla="*/ 0 w 21600"/>
              <a:gd name="connsiteY0-156" fmla="*/ 0 h 20605"/>
              <a:gd name="connsiteX1-157" fmla="*/ 21600 w 21600"/>
              <a:gd name="connsiteY1-158" fmla="*/ 0 h 20605"/>
              <a:gd name="connsiteX2-159" fmla="*/ 21524 w 21600"/>
              <a:gd name="connsiteY2-160" fmla="*/ 18736 h 20605"/>
              <a:gd name="connsiteX3-161" fmla="*/ 15726 w 21600"/>
              <a:gd name="connsiteY3-162" fmla="*/ 14147 h 20605"/>
              <a:gd name="connsiteX4-163" fmla="*/ 8393 w 21600"/>
              <a:gd name="connsiteY4-164" fmla="*/ 20411 h 20605"/>
              <a:gd name="connsiteX5-165" fmla="*/ 25 w 21600"/>
              <a:gd name="connsiteY5-166" fmla="*/ 17343 h 20605"/>
              <a:gd name="connsiteX6-167" fmla="*/ 0 w 21600"/>
              <a:gd name="connsiteY6-168" fmla="*/ 0 h 20605"/>
              <a:gd name="connsiteX0-169" fmla="*/ 0 w 21600"/>
              <a:gd name="connsiteY0-170" fmla="*/ 0 h 20658"/>
              <a:gd name="connsiteX1-171" fmla="*/ 21600 w 21600"/>
              <a:gd name="connsiteY1-172" fmla="*/ 0 h 20658"/>
              <a:gd name="connsiteX2-173" fmla="*/ 21524 w 21600"/>
              <a:gd name="connsiteY2-174" fmla="*/ 18736 h 20658"/>
              <a:gd name="connsiteX3-175" fmla="*/ 15726 w 21600"/>
              <a:gd name="connsiteY3-176" fmla="*/ 14147 h 20658"/>
              <a:gd name="connsiteX4-177" fmla="*/ 8393 w 21600"/>
              <a:gd name="connsiteY4-178" fmla="*/ 20411 h 20658"/>
              <a:gd name="connsiteX5-179" fmla="*/ 101 w 21600"/>
              <a:gd name="connsiteY5-180" fmla="*/ 18151 h 20658"/>
              <a:gd name="connsiteX6-181" fmla="*/ 0 w 21600"/>
              <a:gd name="connsiteY6-182" fmla="*/ 0 h 20658"/>
              <a:gd name="connsiteX0-183" fmla="*/ 0 w 21600"/>
              <a:gd name="connsiteY0-184" fmla="*/ 0 h 20618"/>
              <a:gd name="connsiteX1-185" fmla="*/ 21600 w 21600"/>
              <a:gd name="connsiteY1-186" fmla="*/ 0 h 20618"/>
              <a:gd name="connsiteX2-187" fmla="*/ 21524 w 21600"/>
              <a:gd name="connsiteY2-188" fmla="*/ 18736 h 20618"/>
              <a:gd name="connsiteX3-189" fmla="*/ 15726 w 21600"/>
              <a:gd name="connsiteY3-190" fmla="*/ 14147 h 20618"/>
              <a:gd name="connsiteX4-191" fmla="*/ 8393 w 21600"/>
              <a:gd name="connsiteY4-192" fmla="*/ 20411 h 20618"/>
              <a:gd name="connsiteX5-193" fmla="*/ 101 w 21600"/>
              <a:gd name="connsiteY5-194" fmla="*/ 18151 h 20618"/>
              <a:gd name="connsiteX6-195" fmla="*/ 0 w 21600"/>
              <a:gd name="connsiteY6-196" fmla="*/ 0 h 20618"/>
              <a:gd name="connsiteX0-197" fmla="*/ 76 w 21676"/>
              <a:gd name="connsiteY0-198" fmla="*/ 0 h 20662"/>
              <a:gd name="connsiteX1-199" fmla="*/ 21676 w 21676"/>
              <a:gd name="connsiteY1-200" fmla="*/ 0 h 20662"/>
              <a:gd name="connsiteX2-201" fmla="*/ 21600 w 21676"/>
              <a:gd name="connsiteY2-202" fmla="*/ 18736 h 20662"/>
              <a:gd name="connsiteX3-203" fmla="*/ 15802 w 21676"/>
              <a:gd name="connsiteY3-204" fmla="*/ 14147 h 20662"/>
              <a:gd name="connsiteX4-205" fmla="*/ 8469 w 21676"/>
              <a:gd name="connsiteY4-206" fmla="*/ 20411 h 20662"/>
              <a:gd name="connsiteX5-207" fmla="*/ 1 w 21676"/>
              <a:gd name="connsiteY5-208" fmla="*/ 18757 h 20662"/>
              <a:gd name="connsiteX6-209" fmla="*/ 76 w 21676"/>
              <a:gd name="connsiteY6-210" fmla="*/ 0 h 20662"/>
              <a:gd name="connsiteX0-211" fmla="*/ 76 w 21676"/>
              <a:gd name="connsiteY0-212" fmla="*/ 0 h 23168"/>
              <a:gd name="connsiteX1-213" fmla="*/ 21676 w 21676"/>
              <a:gd name="connsiteY1-214" fmla="*/ 0 h 23168"/>
              <a:gd name="connsiteX2-215" fmla="*/ 21600 w 21676"/>
              <a:gd name="connsiteY2-216" fmla="*/ 18736 h 23168"/>
              <a:gd name="connsiteX3-217" fmla="*/ 15802 w 21676"/>
              <a:gd name="connsiteY3-218" fmla="*/ 14147 h 23168"/>
              <a:gd name="connsiteX4-219" fmla="*/ 8469 w 21676"/>
              <a:gd name="connsiteY4-220" fmla="*/ 23038 h 23168"/>
              <a:gd name="connsiteX5-221" fmla="*/ 1 w 21676"/>
              <a:gd name="connsiteY5-222" fmla="*/ 18757 h 23168"/>
              <a:gd name="connsiteX6-223" fmla="*/ 76 w 21676"/>
              <a:gd name="connsiteY6-224" fmla="*/ 0 h 23168"/>
              <a:gd name="connsiteX0-225" fmla="*/ 76 w 21676"/>
              <a:gd name="connsiteY0-226" fmla="*/ 0 h 23168"/>
              <a:gd name="connsiteX1-227" fmla="*/ 21676 w 21676"/>
              <a:gd name="connsiteY1-228" fmla="*/ 0 h 23168"/>
              <a:gd name="connsiteX2-229" fmla="*/ 21600 w 21676"/>
              <a:gd name="connsiteY2-230" fmla="*/ 18736 h 23168"/>
              <a:gd name="connsiteX3-231" fmla="*/ 15802 w 21676"/>
              <a:gd name="connsiteY3-232" fmla="*/ 15764 h 23168"/>
              <a:gd name="connsiteX4-233" fmla="*/ 8469 w 21676"/>
              <a:gd name="connsiteY4-234" fmla="*/ 23038 h 23168"/>
              <a:gd name="connsiteX5-235" fmla="*/ 1 w 21676"/>
              <a:gd name="connsiteY5-236" fmla="*/ 18757 h 23168"/>
              <a:gd name="connsiteX6-237" fmla="*/ 76 w 21676"/>
              <a:gd name="connsiteY6-238" fmla="*/ 0 h 23168"/>
              <a:gd name="connsiteX0-239" fmla="*/ 76 w 21676"/>
              <a:gd name="connsiteY0-240" fmla="*/ 0 h 23168"/>
              <a:gd name="connsiteX1-241" fmla="*/ 21676 w 21676"/>
              <a:gd name="connsiteY1-242" fmla="*/ 0 h 23168"/>
              <a:gd name="connsiteX2-243" fmla="*/ 21600 w 21676"/>
              <a:gd name="connsiteY2-244" fmla="*/ 18736 h 23168"/>
              <a:gd name="connsiteX3-245" fmla="*/ 15802 w 21676"/>
              <a:gd name="connsiteY3-246" fmla="*/ 15764 h 23168"/>
              <a:gd name="connsiteX4-247" fmla="*/ 8469 w 21676"/>
              <a:gd name="connsiteY4-248" fmla="*/ 23038 h 23168"/>
              <a:gd name="connsiteX5-249" fmla="*/ 1 w 21676"/>
              <a:gd name="connsiteY5-250" fmla="*/ 18757 h 23168"/>
              <a:gd name="connsiteX6-251" fmla="*/ 76 w 21676"/>
              <a:gd name="connsiteY6-252" fmla="*/ 0 h 23168"/>
              <a:gd name="connsiteX0-253" fmla="*/ 76 w 21676"/>
              <a:gd name="connsiteY0-254" fmla="*/ 0 h 23168"/>
              <a:gd name="connsiteX1-255" fmla="*/ 21676 w 21676"/>
              <a:gd name="connsiteY1-256" fmla="*/ 0 h 23168"/>
              <a:gd name="connsiteX2-257" fmla="*/ 21600 w 21676"/>
              <a:gd name="connsiteY2-258" fmla="*/ 18736 h 23168"/>
              <a:gd name="connsiteX3-259" fmla="*/ 15802 w 21676"/>
              <a:gd name="connsiteY3-260" fmla="*/ 15764 h 23168"/>
              <a:gd name="connsiteX4-261" fmla="*/ 8469 w 21676"/>
              <a:gd name="connsiteY4-262" fmla="*/ 23038 h 23168"/>
              <a:gd name="connsiteX5-263" fmla="*/ 1 w 21676"/>
              <a:gd name="connsiteY5-264" fmla="*/ 18757 h 23168"/>
              <a:gd name="connsiteX6-265" fmla="*/ 76 w 21676"/>
              <a:gd name="connsiteY6-266" fmla="*/ 0 h 23168"/>
              <a:gd name="connsiteX0-267" fmla="*/ 76 w 21676"/>
              <a:gd name="connsiteY0-268" fmla="*/ 0 h 23168"/>
              <a:gd name="connsiteX1-269" fmla="*/ 21676 w 21676"/>
              <a:gd name="connsiteY1-270" fmla="*/ 0 h 23168"/>
              <a:gd name="connsiteX2-271" fmla="*/ 21600 w 21676"/>
              <a:gd name="connsiteY2-272" fmla="*/ 18736 h 23168"/>
              <a:gd name="connsiteX3-273" fmla="*/ 17163 w 21676"/>
              <a:gd name="connsiteY3-274" fmla="*/ 16168 h 23168"/>
              <a:gd name="connsiteX4-275" fmla="*/ 8469 w 21676"/>
              <a:gd name="connsiteY4-276" fmla="*/ 23038 h 23168"/>
              <a:gd name="connsiteX5-277" fmla="*/ 1 w 21676"/>
              <a:gd name="connsiteY5-278" fmla="*/ 18757 h 23168"/>
              <a:gd name="connsiteX6-279" fmla="*/ 76 w 21676"/>
              <a:gd name="connsiteY6-280" fmla="*/ 0 h 23168"/>
              <a:gd name="connsiteX0-281" fmla="*/ 76 w 21676"/>
              <a:gd name="connsiteY0-282" fmla="*/ 0 h 23168"/>
              <a:gd name="connsiteX1-283" fmla="*/ 21676 w 21676"/>
              <a:gd name="connsiteY1-284" fmla="*/ 0 h 23168"/>
              <a:gd name="connsiteX2-285" fmla="*/ 21600 w 21676"/>
              <a:gd name="connsiteY2-286" fmla="*/ 18736 h 23168"/>
              <a:gd name="connsiteX3-287" fmla="*/ 17793 w 21676"/>
              <a:gd name="connsiteY3-288" fmla="*/ 17785 h 23168"/>
              <a:gd name="connsiteX4-289" fmla="*/ 8469 w 21676"/>
              <a:gd name="connsiteY4-290" fmla="*/ 23038 h 23168"/>
              <a:gd name="connsiteX5-291" fmla="*/ 1 w 21676"/>
              <a:gd name="connsiteY5-292" fmla="*/ 18757 h 23168"/>
              <a:gd name="connsiteX6-293" fmla="*/ 76 w 21676"/>
              <a:gd name="connsiteY6-294" fmla="*/ 0 h 23168"/>
              <a:gd name="connsiteX0-295" fmla="*/ 76 w 21676"/>
              <a:gd name="connsiteY0-296" fmla="*/ 0 h 23168"/>
              <a:gd name="connsiteX1-297" fmla="*/ 21676 w 21676"/>
              <a:gd name="connsiteY1-298" fmla="*/ 0 h 23168"/>
              <a:gd name="connsiteX2-299" fmla="*/ 21600 w 21676"/>
              <a:gd name="connsiteY2-300" fmla="*/ 20353 h 23168"/>
              <a:gd name="connsiteX3-301" fmla="*/ 17793 w 21676"/>
              <a:gd name="connsiteY3-302" fmla="*/ 17785 h 23168"/>
              <a:gd name="connsiteX4-303" fmla="*/ 8469 w 21676"/>
              <a:gd name="connsiteY4-304" fmla="*/ 23038 h 23168"/>
              <a:gd name="connsiteX5-305" fmla="*/ 1 w 21676"/>
              <a:gd name="connsiteY5-306" fmla="*/ 18757 h 23168"/>
              <a:gd name="connsiteX6-307" fmla="*/ 76 w 21676"/>
              <a:gd name="connsiteY6-308" fmla="*/ 0 h 23168"/>
              <a:gd name="connsiteX0-309" fmla="*/ 76 w 21676"/>
              <a:gd name="connsiteY0-310" fmla="*/ 0 h 23168"/>
              <a:gd name="connsiteX1-311" fmla="*/ 21676 w 21676"/>
              <a:gd name="connsiteY1-312" fmla="*/ 0 h 23168"/>
              <a:gd name="connsiteX2-313" fmla="*/ 21600 w 21676"/>
              <a:gd name="connsiteY2-314" fmla="*/ 20353 h 23168"/>
              <a:gd name="connsiteX3-315" fmla="*/ 17793 w 21676"/>
              <a:gd name="connsiteY3-316" fmla="*/ 17785 h 23168"/>
              <a:gd name="connsiteX4-317" fmla="*/ 8469 w 21676"/>
              <a:gd name="connsiteY4-318" fmla="*/ 23038 h 23168"/>
              <a:gd name="connsiteX5-319" fmla="*/ 1 w 21676"/>
              <a:gd name="connsiteY5-320" fmla="*/ 18757 h 23168"/>
              <a:gd name="connsiteX6-321" fmla="*/ 76 w 21676"/>
              <a:gd name="connsiteY6-322" fmla="*/ 0 h 23168"/>
              <a:gd name="connsiteX0-323" fmla="*/ 76 w 21676"/>
              <a:gd name="connsiteY0-324" fmla="*/ 0 h 23168"/>
              <a:gd name="connsiteX1-325" fmla="*/ 21676 w 21676"/>
              <a:gd name="connsiteY1-326" fmla="*/ 0 h 23168"/>
              <a:gd name="connsiteX2-327" fmla="*/ 21600 w 21676"/>
              <a:gd name="connsiteY2-328" fmla="*/ 20353 h 23168"/>
              <a:gd name="connsiteX3-329" fmla="*/ 17591 w 21676"/>
              <a:gd name="connsiteY3-330" fmla="*/ 19806 h 23168"/>
              <a:gd name="connsiteX4-331" fmla="*/ 8469 w 21676"/>
              <a:gd name="connsiteY4-332" fmla="*/ 23038 h 23168"/>
              <a:gd name="connsiteX5-333" fmla="*/ 1 w 21676"/>
              <a:gd name="connsiteY5-334" fmla="*/ 18757 h 23168"/>
              <a:gd name="connsiteX6-335" fmla="*/ 76 w 21676"/>
              <a:gd name="connsiteY6-336" fmla="*/ 0 h 23168"/>
              <a:gd name="connsiteX0-337" fmla="*/ 76 w 21676"/>
              <a:gd name="connsiteY0-338" fmla="*/ 0 h 23168"/>
              <a:gd name="connsiteX1-339" fmla="*/ 21676 w 21676"/>
              <a:gd name="connsiteY1-340" fmla="*/ 0 h 23168"/>
              <a:gd name="connsiteX2-341" fmla="*/ 21600 w 21676"/>
              <a:gd name="connsiteY2-342" fmla="*/ 20353 h 23168"/>
              <a:gd name="connsiteX3-343" fmla="*/ 17591 w 21676"/>
              <a:gd name="connsiteY3-344" fmla="*/ 19806 h 23168"/>
              <a:gd name="connsiteX4-345" fmla="*/ 8469 w 21676"/>
              <a:gd name="connsiteY4-346" fmla="*/ 23038 h 23168"/>
              <a:gd name="connsiteX5-347" fmla="*/ 1 w 21676"/>
              <a:gd name="connsiteY5-348" fmla="*/ 18757 h 23168"/>
              <a:gd name="connsiteX6-349" fmla="*/ 76 w 21676"/>
              <a:gd name="connsiteY6-350" fmla="*/ 0 h 23168"/>
              <a:gd name="connsiteX0-351" fmla="*/ 76 w 21676"/>
              <a:gd name="connsiteY0-352" fmla="*/ 0 h 23168"/>
              <a:gd name="connsiteX1-353" fmla="*/ 21676 w 21676"/>
              <a:gd name="connsiteY1-354" fmla="*/ 0 h 23168"/>
              <a:gd name="connsiteX2-355" fmla="*/ 21600 w 21676"/>
              <a:gd name="connsiteY2-356" fmla="*/ 20353 h 23168"/>
              <a:gd name="connsiteX3-357" fmla="*/ 17591 w 21676"/>
              <a:gd name="connsiteY3-358" fmla="*/ 19806 h 23168"/>
              <a:gd name="connsiteX4-359" fmla="*/ 8469 w 21676"/>
              <a:gd name="connsiteY4-360" fmla="*/ 23038 h 23168"/>
              <a:gd name="connsiteX5-361" fmla="*/ 1 w 21676"/>
              <a:gd name="connsiteY5-362" fmla="*/ 18757 h 23168"/>
              <a:gd name="connsiteX6-363" fmla="*/ 76 w 21676"/>
              <a:gd name="connsiteY6-364" fmla="*/ 0 h 23168"/>
              <a:gd name="connsiteX0-365" fmla="*/ 76 w 21676"/>
              <a:gd name="connsiteY0-366" fmla="*/ 0 h 23168"/>
              <a:gd name="connsiteX1-367" fmla="*/ 21676 w 21676"/>
              <a:gd name="connsiteY1-368" fmla="*/ 0 h 23168"/>
              <a:gd name="connsiteX2-369" fmla="*/ 21625 w 21676"/>
              <a:gd name="connsiteY2-370" fmla="*/ 20757 h 23168"/>
              <a:gd name="connsiteX3-371" fmla="*/ 17591 w 21676"/>
              <a:gd name="connsiteY3-372" fmla="*/ 19806 h 23168"/>
              <a:gd name="connsiteX4-373" fmla="*/ 8469 w 21676"/>
              <a:gd name="connsiteY4-374" fmla="*/ 23038 h 23168"/>
              <a:gd name="connsiteX5-375" fmla="*/ 1 w 21676"/>
              <a:gd name="connsiteY5-376" fmla="*/ 18757 h 23168"/>
              <a:gd name="connsiteX6-377" fmla="*/ 76 w 21676"/>
              <a:gd name="connsiteY6-378" fmla="*/ 0 h 23168"/>
              <a:gd name="connsiteX0-379" fmla="*/ 76 w 21676"/>
              <a:gd name="connsiteY0-380" fmla="*/ 0 h 23168"/>
              <a:gd name="connsiteX1-381" fmla="*/ 21676 w 21676"/>
              <a:gd name="connsiteY1-382" fmla="*/ 0 h 23168"/>
              <a:gd name="connsiteX2-383" fmla="*/ 21650 w 21676"/>
              <a:gd name="connsiteY2-384" fmla="*/ 17928 h 23168"/>
              <a:gd name="connsiteX3-385" fmla="*/ 17591 w 21676"/>
              <a:gd name="connsiteY3-386" fmla="*/ 19806 h 23168"/>
              <a:gd name="connsiteX4-387" fmla="*/ 8469 w 21676"/>
              <a:gd name="connsiteY4-388" fmla="*/ 23038 h 23168"/>
              <a:gd name="connsiteX5-389" fmla="*/ 1 w 21676"/>
              <a:gd name="connsiteY5-390" fmla="*/ 18757 h 23168"/>
              <a:gd name="connsiteX6-391" fmla="*/ 76 w 21676"/>
              <a:gd name="connsiteY6-392" fmla="*/ 0 h 23168"/>
              <a:gd name="connsiteX0-393" fmla="*/ 76 w 21676"/>
              <a:gd name="connsiteY0-394" fmla="*/ 0 h 23168"/>
              <a:gd name="connsiteX1-395" fmla="*/ 21676 w 21676"/>
              <a:gd name="connsiteY1-396" fmla="*/ 0 h 23168"/>
              <a:gd name="connsiteX2-397" fmla="*/ 21650 w 21676"/>
              <a:gd name="connsiteY2-398" fmla="*/ 17928 h 23168"/>
              <a:gd name="connsiteX3-399" fmla="*/ 17591 w 21676"/>
              <a:gd name="connsiteY3-400" fmla="*/ 19806 h 23168"/>
              <a:gd name="connsiteX4-401" fmla="*/ 8469 w 21676"/>
              <a:gd name="connsiteY4-402" fmla="*/ 23038 h 23168"/>
              <a:gd name="connsiteX5-403" fmla="*/ 1 w 21676"/>
              <a:gd name="connsiteY5-404" fmla="*/ 18757 h 23168"/>
              <a:gd name="connsiteX6-405" fmla="*/ 76 w 21676"/>
              <a:gd name="connsiteY6-406" fmla="*/ 0 h 23168"/>
              <a:gd name="connsiteX0-407" fmla="*/ 76 w 21676"/>
              <a:gd name="connsiteY0-408" fmla="*/ 0 h 23168"/>
              <a:gd name="connsiteX1-409" fmla="*/ 21676 w 21676"/>
              <a:gd name="connsiteY1-410" fmla="*/ 0 h 23168"/>
              <a:gd name="connsiteX2-411" fmla="*/ 21650 w 21676"/>
              <a:gd name="connsiteY2-412" fmla="*/ 17928 h 23168"/>
              <a:gd name="connsiteX3-413" fmla="*/ 17591 w 21676"/>
              <a:gd name="connsiteY3-414" fmla="*/ 19806 h 23168"/>
              <a:gd name="connsiteX4-415" fmla="*/ 8469 w 21676"/>
              <a:gd name="connsiteY4-416" fmla="*/ 23038 h 23168"/>
              <a:gd name="connsiteX5-417" fmla="*/ 1 w 21676"/>
              <a:gd name="connsiteY5-418" fmla="*/ 18757 h 23168"/>
              <a:gd name="connsiteX6-419" fmla="*/ 76 w 21676"/>
              <a:gd name="connsiteY6-420" fmla="*/ 0 h 23168"/>
              <a:gd name="connsiteX0-421" fmla="*/ 76 w 21676"/>
              <a:gd name="connsiteY0-422" fmla="*/ 0 h 23168"/>
              <a:gd name="connsiteX1-423" fmla="*/ 21676 w 21676"/>
              <a:gd name="connsiteY1-424" fmla="*/ 0 h 23168"/>
              <a:gd name="connsiteX2-425" fmla="*/ 21625 w 21676"/>
              <a:gd name="connsiteY2-426" fmla="*/ 18938 h 23168"/>
              <a:gd name="connsiteX3-427" fmla="*/ 17591 w 21676"/>
              <a:gd name="connsiteY3-428" fmla="*/ 19806 h 23168"/>
              <a:gd name="connsiteX4-429" fmla="*/ 8469 w 21676"/>
              <a:gd name="connsiteY4-430" fmla="*/ 23038 h 23168"/>
              <a:gd name="connsiteX5-431" fmla="*/ 1 w 21676"/>
              <a:gd name="connsiteY5-432" fmla="*/ 18757 h 23168"/>
              <a:gd name="connsiteX6-433" fmla="*/ 76 w 21676"/>
              <a:gd name="connsiteY6-434" fmla="*/ 0 h 23168"/>
              <a:gd name="connsiteX0-435" fmla="*/ 76 w 21676"/>
              <a:gd name="connsiteY0-436" fmla="*/ 0 h 23168"/>
              <a:gd name="connsiteX1-437" fmla="*/ 21676 w 21676"/>
              <a:gd name="connsiteY1-438" fmla="*/ 0 h 23168"/>
              <a:gd name="connsiteX2-439" fmla="*/ 21625 w 21676"/>
              <a:gd name="connsiteY2-440" fmla="*/ 18938 h 23168"/>
              <a:gd name="connsiteX3-441" fmla="*/ 17591 w 21676"/>
              <a:gd name="connsiteY3-442" fmla="*/ 19806 h 23168"/>
              <a:gd name="connsiteX4-443" fmla="*/ 8469 w 21676"/>
              <a:gd name="connsiteY4-444" fmla="*/ 23038 h 23168"/>
              <a:gd name="connsiteX5-445" fmla="*/ 1 w 21676"/>
              <a:gd name="connsiteY5-446" fmla="*/ 18757 h 23168"/>
              <a:gd name="connsiteX6-447" fmla="*/ 76 w 21676"/>
              <a:gd name="connsiteY6-448" fmla="*/ 0 h 23168"/>
              <a:gd name="connsiteX0-449" fmla="*/ 76 w 21676"/>
              <a:gd name="connsiteY0-450" fmla="*/ 0 h 23225"/>
              <a:gd name="connsiteX1-451" fmla="*/ 21676 w 21676"/>
              <a:gd name="connsiteY1-452" fmla="*/ 0 h 23225"/>
              <a:gd name="connsiteX2-453" fmla="*/ 21625 w 21676"/>
              <a:gd name="connsiteY2-454" fmla="*/ 18938 h 23225"/>
              <a:gd name="connsiteX3-455" fmla="*/ 17591 w 21676"/>
              <a:gd name="connsiteY3-456" fmla="*/ 19806 h 23225"/>
              <a:gd name="connsiteX4-457" fmla="*/ 8469 w 21676"/>
              <a:gd name="connsiteY4-458" fmla="*/ 23038 h 23225"/>
              <a:gd name="connsiteX5-459" fmla="*/ 1 w 21676"/>
              <a:gd name="connsiteY5-460" fmla="*/ 20416 h 23225"/>
              <a:gd name="connsiteX6-461" fmla="*/ 76 w 21676"/>
              <a:gd name="connsiteY6-462" fmla="*/ 0 h 23225"/>
              <a:gd name="connsiteX0-463" fmla="*/ 76 w 21676"/>
              <a:gd name="connsiteY0-464" fmla="*/ 0 h 23225"/>
              <a:gd name="connsiteX1-465" fmla="*/ 21676 w 21676"/>
              <a:gd name="connsiteY1-466" fmla="*/ 0 h 23225"/>
              <a:gd name="connsiteX2-467" fmla="*/ 21625 w 21676"/>
              <a:gd name="connsiteY2-468" fmla="*/ 18938 h 23225"/>
              <a:gd name="connsiteX3-469" fmla="*/ 17591 w 21676"/>
              <a:gd name="connsiteY3-470" fmla="*/ 19806 h 23225"/>
              <a:gd name="connsiteX4-471" fmla="*/ 8290 w 21676"/>
              <a:gd name="connsiteY4-472" fmla="*/ 23038 h 23225"/>
              <a:gd name="connsiteX5-473" fmla="*/ 1 w 21676"/>
              <a:gd name="connsiteY5-474" fmla="*/ 20416 h 23225"/>
              <a:gd name="connsiteX6-475" fmla="*/ 76 w 21676"/>
              <a:gd name="connsiteY6-476" fmla="*/ 0 h 23225"/>
              <a:gd name="connsiteX0-477" fmla="*/ 76 w 21676"/>
              <a:gd name="connsiteY0-478" fmla="*/ 0 h 23054"/>
              <a:gd name="connsiteX1-479" fmla="*/ 21676 w 21676"/>
              <a:gd name="connsiteY1-480" fmla="*/ 0 h 23054"/>
              <a:gd name="connsiteX2-481" fmla="*/ 21625 w 21676"/>
              <a:gd name="connsiteY2-482" fmla="*/ 18938 h 23054"/>
              <a:gd name="connsiteX3-483" fmla="*/ 17591 w 21676"/>
              <a:gd name="connsiteY3-484" fmla="*/ 19806 h 23054"/>
              <a:gd name="connsiteX4-485" fmla="*/ 8290 w 21676"/>
              <a:gd name="connsiteY4-486" fmla="*/ 23038 h 23054"/>
              <a:gd name="connsiteX5-487" fmla="*/ 1 w 21676"/>
              <a:gd name="connsiteY5-488" fmla="*/ 20416 h 23054"/>
              <a:gd name="connsiteX6-489" fmla="*/ 76 w 21676"/>
              <a:gd name="connsiteY6-490" fmla="*/ 0 h 23054"/>
              <a:gd name="connsiteX0-491" fmla="*/ 76 w 21676"/>
              <a:gd name="connsiteY0-492" fmla="*/ 0 h 23038"/>
              <a:gd name="connsiteX1-493" fmla="*/ 21676 w 21676"/>
              <a:gd name="connsiteY1-494" fmla="*/ 0 h 23038"/>
              <a:gd name="connsiteX2-495" fmla="*/ 21625 w 21676"/>
              <a:gd name="connsiteY2-496" fmla="*/ 18938 h 23038"/>
              <a:gd name="connsiteX3-497" fmla="*/ 17591 w 21676"/>
              <a:gd name="connsiteY3-498" fmla="*/ 19806 h 23038"/>
              <a:gd name="connsiteX4-499" fmla="*/ 8290 w 21676"/>
              <a:gd name="connsiteY4-500" fmla="*/ 23038 h 23038"/>
              <a:gd name="connsiteX5-501" fmla="*/ 1 w 21676"/>
              <a:gd name="connsiteY5-502" fmla="*/ 20416 h 23038"/>
              <a:gd name="connsiteX6-503" fmla="*/ 76 w 21676"/>
              <a:gd name="connsiteY6-504" fmla="*/ 0 h 23038"/>
              <a:gd name="connsiteX0-505" fmla="*/ 76 w 21676"/>
              <a:gd name="connsiteY0-506" fmla="*/ 0 h 23038"/>
              <a:gd name="connsiteX1-507" fmla="*/ 21676 w 21676"/>
              <a:gd name="connsiteY1-508" fmla="*/ 0 h 23038"/>
              <a:gd name="connsiteX2-509" fmla="*/ 21625 w 21676"/>
              <a:gd name="connsiteY2-510" fmla="*/ 18938 h 23038"/>
              <a:gd name="connsiteX3-511" fmla="*/ 18037 w 21676"/>
              <a:gd name="connsiteY3-512" fmla="*/ 19806 h 23038"/>
              <a:gd name="connsiteX4-513" fmla="*/ 8290 w 21676"/>
              <a:gd name="connsiteY4-514" fmla="*/ 23038 h 23038"/>
              <a:gd name="connsiteX5-515" fmla="*/ 1 w 21676"/>
              <a:gd name="connsiteY5-516" fmla="*/ 20416 h 23038"/>
              <a:gd name="connsiteX6-517" fmla="*/ 76 w 21676"/>
              <a:gd name="connsiteY6-518" fmla="*/ 0 h 23038"/>
              <a:gd name="connsiteX0-519" fmla="*/ 76 w 21676"/>
              <a:gd name="connsiteY0-520" fmla="*/ 0 h 23038"/>
              <a:gd name="connsiteX1-521" fmla="*/ 21676 w 21676"/>
              <a:gd name="connsiteY1-522" fmla="*/ 0 h 23038"/>
              <a:gd name="connsiteX2-523" fmla="*/ 21625 w 21676"/>
              <a:gd name="connsiteY2-524" fmla="*/ 19390 h 23038"/>
              <a:gd name="connsiteX3-525" fmla="*/ 18037 w 21676"/>
              <a:gd name="connsiteY3-526" fmla="*/ 19806 h 23038"/>
              <a:gd name="connsiteX4-527" fmla="*/ 8290 w 21676"/>
              <a:gd name="connsiteY4-528" fmla="*/ 23038 h 23038"/>
              <a:gd name="connsiteX5-529" fmla="*/ 1 w 21676"/>
              <a:gd name="connsiteY5-530" fmla="*/ 20416 h 23038"/>
              <a:gd name="connsiteX6-531" fmla="*/ 76 w 21676"/>
              <a:gd name="connsiteY6-532" fmla="*/ 0 h 23038"/>
              <a:gd name="connsiteX0-533" fmla="*/ 76 w 21676"/>
              <a:gd name="connsiteY0-534" fmla="*/ 0 h 23038"/>
              <a:gd name="connsiteX1-535" fmla="*/ 21676 w 21676"/>
              <a:gd name="connsiteY1-536" fmla="*/ 0 h 23038"/>
              <a:gd name="connsiteX2-537" fmla="*/ 21625 w 21676"/>
              <a:gd name="connsiteY2-538" fmla="*/ 19390 h 23038"/>
              <a:gd name="connsiteX3-539" fmla="*/ 18037 w 21676"/>
              <a:gd name="connsiteY3-540" fmla="*/ 19806 h 23038"/>
              <a:gd name="connsiteX4-541" fmla="*/ 8290 w 21676"/>
              <a:gd name="connsiteY4-542" fmla="*/ 23038 h 23038"/>
              <a:gd name="connsiteX5-543" fmla="*/ 1 w 21676"/>
              <a:gd name="connsiteY5-544" fmla="*/ 20416 h 23038"/>
              <a:gd name="connsiteX6-545" fmla="*/ 76 w 21676"/>
              <a:gd name="connsiteY6-546" fmla="*/ 0 h 23038"/>
              <a:gd name="connsiteX0-547" fmla="*/ 76 w 21676"/>
              <a:gd name="connsiteY0-548" fmla="*/ 0 h 23075"/>
              <a:gd name="connsiteX1-549" fmla="*/ 21676 w 21676"/>
              <a:gd name="connsiteY1-550" fmla="*/ 0 h 23075"/>
              <a:gd name="connsiteX2-551" fmla="*/ 21625 w 21676"/>
              <a:gd name="connsiteY2-552" fmla="*/ 19390 h 23075"/>
              <a:gd name="connsiteX3-553" fmla="*/ 18037 w 21676"/>
              <a:gd name="connsiteY3-554" fmla="*/ 19806 h 23075"/>
              <a:gd name="connsiteX4-555" fmla="*/ 8290 w 21676"/>
              <a:gd name="connsiteY4-556" fmla="*/ 23038 h 23075"/>
              <a:gd name="connsiteX5-557" fmla="*/ 1 w 21676"/>
              <a:gd name="connsiteY5-558" fmla="*/ 20416 h 23075"/>
              <a:gd name="connsiteX6-559" fmla="*/ 76 w 21676"/>
              <a:gd name="connsiteY6-560" fmla="*/ 0 h 230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41" y="connsiteY5-42"/>
              </a:cxn>
              <a:cxn ang="0">
                <a:pos x="connsiteX6-55" y="connsiteY6-56"/>
              </a:cxn>
            </a:cxnLst>
            <a:rect l="l" t="t" r="r" b="b"/>
            <a:pathLst>
              <a:path w="21676" h="23075">
                <a:moveTo>
                  <a:pt x="76" y="0"/>
                </a:moveTo>
                <a:lnTo>
                  <a:pt x="21676" y="0"/>
                </a:lnTo>
                <a:cubicBezTo>
                  <a:pt x="21642" y="5302"/>
                  <a:pt x="21659" y="14088"/>
                  <a:pt x="21625" y="19390"/>
                </a:cubicBezTo>
                <a:cubicBezTo>
                  <a:pt x="19315" y="19388"/>
                  <a:pt x="20217" y="19028"/>
                  <a:pt x="18037" y="19806"/>
                </a:cubicBezTo>
                <a:cubicBezTo>
                  <a:pt x="15320" y="20859"/>
                  <a:pt x="10963" y="22677"/>
                  <a:pt x="8290" y="23038"/>
                </a:cubicBezTo>
                <a:cubicBezTo>
                  <a:pt x="5677" y="23406"/>
                  <a:pt x="1035" y="20921"/>
                  <a:pt x="1" y="20416"/>
                </a:cubicBezTo>
                <a:cubicBezTo>
                  <a:pt x="-16" y="15915"/>
                  <a:pt x="93" y="4501"/>
                  <a:pt x="7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lowchart: Document 17"/>
          <p:cNvSpPr/>
          <p:nvPr/>
        </p:nvSpPr>
        <p:spPr>
          <a:xfrm>
            <a:off x="-76199" y="-14642"/>
            <a:ext cx="12420599" cy="1676400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0 w 21600"/>
              <a:gd name="connsiteY0-2" fmla="*/ 0 h 17322"/>
              <a:gd name="connsiteX1-3" fmla="*/ 21600 w 21600"/>
              <a:gd name="connsiteY1-4" fmla="*/ 0 h 17322"/>
              <a:gd name="connsiteX2-5" fmla="*/ 21600 w 21600"/>
              <a:gd name="connsiteY2-6" fmla="*/ 17322 h 17322"/>
              <a:gd name="connsiteX3-7" fmla="*/ 50 w 21600"/>
              <a:gd name="connsiteY3-8" fmla="*/ 13503 h 17322"/>
              <a:gd name="connsiteX4-9" fmla="*/ 0 w 21600"/>
              <a:gd name="connsiteY4-10" fmla="*/ 0 h 17322"/>
              <a:gd name="connsiteX0-11" fmla="*/ 0 w 21600"/>
              <a:gd name="connsiteY0-12" fmla="*/ 0 h 18888"/>
              <a:gd name="connsiteX1-13" fmla="*/ 21600 w 21600"/>
              <a:gd name="connsiteY1-14" fmla="*/ 0 h 18888"/>
              <a:gd name="connsiteX2-15" fmla="*/ 21600 w 21600"/>
              <a:gd name="connsiteY2-16" fmla="*/ 17322 h 18888"/>
              <a:gd name="connsiteX3-17" fmla="*/ 50 w 21600"/>
              <a:gd name="connsiteY3-18" fmla="*/ 13503 h 18888"/>
              <a:gd name="connsiteX4-19" fmla="*/ 0 w 21600"/>
              <a:gd name="connsiteY4-20" fmla="*/ 0 h 18888"/>
              <a:gd name="connsiteX0-21" fmla="*/ 0 w 21600"/>
              <a:gd name="connsiteY0-22" fmla="*/ 0 h 18322"/>
              <a:gd name="connsiteX1-23" fmla="*/ 21600 w 21600"/>
              <a:gd name="connsiteY1-24" fmla="*/ 0 h 18322"/>
              <a:gd name="connsiteX2-25" fmla="*/ 21600 w 21600"/>
              <a:gd name="connsiteY2-26" fmla="*/ 17322 h 18322"/>
              <a:gd name="connsiteX3-27" fmla="*/ 15726 w 21600"/>
              <a:gd name="connsiteY3-28" fmla="*/ 14955 h 18322"/>
              <a:gd name="connsiteX4-29" fmla="*/ 50 w 21600"/>
              <a:gd name="connsiteY4-30" fmla="*/ 13503 h 18322"/>
              <a:gd name="connsiteX5" fmla="*/ 0 w 21600"/>
              <a:gd name="connsiteY5" fmla="*/ 0 h 18322"/>
              <a:gd name="connsiteX0-31" fmla="*/ 0 w 21600"/>
              <a:gd name="connsiteY0-32" fmla="*/ 0 h 18400"/>
              <a:gd name="connsiteX1-33" fmla="*/ 21600 w 21600"/>
              <a:gd name="connsiteY1-34" fmla="*/ 0 h 18400"/>
              <a:gd name="connsiteX2-35" fmla="*/ 21600 w 21600"/>
              <a:gd name="connsiteY2-36" fmla="*/ 17322 h 18400"/>
              <a:gd name="connsiteX3-37" fmla="*/ 15726 w 21600"/>
              <a:gd name="connsiteY3-38" fmla="*/ 14955 h 18400"/>
              <a:gd name="connsiteX4-39" fmla="*/ 5570 w 21600"/>
              <a:gd name="connsiteY4-40" fmla="*/ 18390 h 18400"/>
              <a:gd name="connsiteX5-41" fmla="*/ 50 w 21600"/>
              <a:gd name="connsiteY5-42" fmla="*/ 13503 h 18400"/>
              <a:gd name="connsiteX6" fmla="*/ 0 w 21600"/>
              <a:gd name="connsiteY6" fmla="*/ 0 h 18400"/>
              <a:gd name="connsiteX0-43" fmla="*/ 0 w 21600"/>
              <a:gd name="connsiteY0-44" fmla="*/ 0 h 18400"/>
              <a:gd name="connsiteX1-45" fmla="*/ 21600 w 21600"/>
              <a:gd name="connsiteY1-46" fmla="*/ 0 h 18400"/>
              <a:gd name="connsiteX2-47" fmla="*/ 21600 w 21600"/>
              <a:gd name="connsiteY2-48" fmla="*/ 17322 h 18400"/>
              <a:gd name="connsiteX3-49" fmla="*/ 15726 w 21600"/>
              <a:gd name="connsiteY3-50" fmla="*/ 14955 h 18400"/>
              <a:gd name="connsiteX4-51" fmla="*/ 5570 w 21600"/>
              <a:gd name="connsiteY4-52" fmla="*/ 18390 h 18400"/>
              <a:gd name="connsiteX5-53" fmla="*/ 50 w 21600"/>
              <a:gd name="connsiteY5-54" fmla="*/ 13503 h 18400"/>
              <a:gd name="connsiteX6-55" fmla="*/ 0 w 21600"/>
              <a:gd name="connsiteY6-56" fmla="*/ 0 h 18400"/>
              <a:gd name="connsiteX0-57" fmla="*/ 0 w 21600"/>
              <a:gd name="connsiteY0-58" fmla="*/ 0 h 18400"/>
              <a:gd name="connsiteX1-59" fmla="*/ 21600 w 21600"/>
              <a:gd name="connsiteY1-60" fmla="*/ 0 h 18400"/>
              <a:gd name="connsiteX2-61" fmla="*/ 21499 w 21600"/>
              <a:gd name="connsiteY2-62" fmla="*/ 15907 h 18400"/>
              <a:gd name="connsiteX3-63" fmla="*/ 15726 w 21600"/>
              <a:gd name="connsiteY3-64" fmla="*/ 14955 h 18400"/>
              <a:gd name="connsiteX4-65" fmla="*/ 5570 w 21600"/>
              <a:gd name="connsiteY4-66" fmla="*/ 18390 h 18400"/>
              <a:gd name="connsiteX5-67" fmla="*/ 50 w 21600"/>
              <a:gd name="connsiteY5-68" fmla="*/ 13503 h 18400"/>
              <a:gd name="connsiteX6-69" fmla="*/ 0 w 21600"/>
              <a:gd name="connsiteY6-70" fmla="*/ 0 h 18400"/>
              <a:gd name="connsiteX0-71" fmla="*/ 0 w 21600"/>
              <a:gd name="connsiteY0-72" fmla="*/ 0 h 18736"/>
              <a:gd name="connsiteX1-73" fmla="*/ 21600 w 21600"/>
              <a:gd name="connsiteY1-74" fmla="*/ 0 h 18736"/>
              <a:gd name="connsiteX2-75" fmla="*/ 21524 w 21600"/>
              <a:gd name="connsiteY2-76" fmla="*/ 18736 h 18736"/>
              <a:gd name="connsiteX3-77" fmla="*/ 15726 w 21600"/>
              <a:gd name="connsiteY3-78" fmla="*/ 14955 h 18736"/>
              <a:gd name="connsiteX4-79" fmla="*/ 5570 w 21600"/>
              <a:gd name="connsiteY4-80" fmla="*/ 18390 h 18736"/>
              <a:gd name="connsiteX5-81" fmla="*/ 50 w 21600"/>
              <a:gd name="connsiteY5-82" fmla="*/ 13503 h 18736"/>
              <a:gd name="connsiteX6-83" fmla="*/ 0 w 21600"/>
              <a:gd name="connsiteY6-84" fmla="*/ 0 h 18736"/>
              <a:gd name="connsiteX0-85" fmla="*/ 0 w 21600"/>
              <a:gd name="connsiteY0-86" fmla="*/ 0 h 18736"/>
              <a:gd name="connsiteX1-87" fmla="*/ 21600 w 21600"/>
              <a:gd name="connsiteY1-88" fmla="*/ 0 h 18736"/>
              <a:gd name="connsiteX2-89" fmla="*/ 21524 w 21600"/>
              <a:gd name="connsiteY2-90" fmla="*/ 18736 h 18736"/>
              <a:gd name="connsiteX3-91" fmla="*/ 15726 w 21600"/>
              <a:gd name="connsiteY3-92" fmla="*/ 14147 h 18736"/>
              <a:gd name="connsiteX4-93" fmla="*/ 5570 w 21600"/>
              <a:gd name="connsiteY4-94" fmla="*/ 18390 h 18736"/>
              <a:gd name="connsiteX5-95" fmla="*/ 50 w 21600"/>
              <a:gd name="connsiteY5-96" fmla="*/ 13503 h 18736"/>
              <a:gd name="connsiteX6-97" fmla="*/ 0 w 21600"/>
              <a:gd name="connsiteY6-98" fmla="*/ 0 h 18736"/>
              <a:gd name="connsiteX0-99" fmla="*/ 0 w 21600"/>
              <a:gd name="connsiteY0-100" fmla="*/ 0 h 19811"/>
              <a:gd name="connsiteX1-101" fmla="*/ 21600 w 21600"/>
              <a:gd name="connsiteY1-102" fmla="*/ 0 h 19811"/>
              <a:gd name="connsiteX2-103" fmla="*/ 21524 w 21600"/>
              <a:gd name="connsiteY2-104" fmla="*/ 18736 h 19811"/>
              <a:gd name="connsiteX3-105" fmla="*/ 15726 w 21600"/>
              <a:gd name="connsiteY3-106" fmla="*/ 14147 h 19811"/>
              <a:gd name="connsiteX4-107" fmla="*/ 5545 w 21600"/>
              <a:gd name="connsiteY4-108" fmla="*/ 19805 h 19811"/>
              <a:gd name="connsiteX5-109" fmla="*/ 50 w 21600"/>
              <a:gd name="connsiteY5-110" fmla="*/ 13503 h 19811"/>
              <a:gd name="connsiteX6-111" fmla="*/ 0 w 21600"/>
              <a:gd name="connsiteY6-112" fmla="*/ 0 h 19811"/>
              <a:gd name="connsiteX0-113" fmla="*/ 0 w 21600"/>
              <a:gd name="connsiteY0-114" fmla="*/ 0 h 19811"/>
              <a:gd name="connsiteX1-115" fmla="*/ 21600 w 21600"/>
              <a:gd name="connsiteY1-116" fmla="*/ 0 h 19811"/>
              <a:gd name="connsiteX2-117" fmla="*/ 21524 w 21600"/>
              <a:gd name="connsiteY2-118" fmla="*/ 18736 h 19811"/>
              <a:gd name="connsiteX3-119" fmla="*/ 15726 w 21600"/>
              <a:gd name="connsiteY3-120" fmla="*/ 14147 h 19811"/>
              <a:gd name="connsiteX4-121" fmla="*/ 5545 w 21600"/>
              <a:gd name="connsiteY4-122" fmla="*/ 19805 h 19811"/>
              <a:gd name="connsiteX5-123" fmla="*/ 25 w 21600"/>
              <a:gd name="connsiteY5-124" fmla="*/ 17343 h 19811"/>
              <a:gd name="connsiteX6-125" fmla="*/ 0 w 21600"/>
              <a:gd name="connsiteY6-126" fmla="*/ 0 h 19811"/>
              <a:gd name="connsiteX0-127" fmla="*/ 0 w 21600"/>
              <a:gd name="connsiteY0-128" fmla="*/ 0 h 19811"/>
              <a:gd name="connsiteX1-129" fmla="*/ 21600 w 21600"/>
              <a:gd name="connsiteY1-130" fmla="*/ 0 h 19811"/>
              <a:gd name="connsiteX2-131" fmla="*/ 21524 w 21600"/>
              <a:gd name="connsiteY2-132" fmla="*/ 18736 h 19811"/>
              <a:gd name="connsiteX3-133" fmla="*/ 15726 w 21600"/>
              <a:gd name="connsiteY3-134" fmla="*/ 14147 h 19811"/>
              <a:gd name="connsiteX4-135" fmla="*/ 5545 w 21600"/>
              <a:gd name="connsiteY4-136" fmla="*/ 19805 h 19811"/>
              <a:gd name="connsiteX5-137" fmla="*/ 25 w 21600"/>
              <a:gd name="connsiteY5-138" fmla="*/ 17343 h 19811"/>
              <a:gd name="connsiteX6-139" fmla="*/ 0 w 21600"/>
              <a:gd name="connsiteY6-140" fmla="*/ 0 h 19811"/>
              <a:gd name="connsiteX0-141" fmla="*/ 0 w 21600"/>
              <a:gd name="connsiteY0-142" fmla="*/ 0 h 20417"/>
              <a:gd name="connsiteX1-143" fmla="*/ 21600 w 21600"/>
              <a:gd name="connsiteY1-144" fmla="*/ 0 h 20417"/>
              <a:gd name="connsiteX2-145" fmla="*/ 21524 w 21600"/>
              <a:gd name="connsiteY2-146" fmla="*/ 18736 h 20417"/>
              <a:gd name="connsiteX3-147" fmla="*/ 15726 w 21600"/>
              <a:gd name="connsiteY3-148" fmla="*/ 14147 h 20417"/>
              <a:gd name="connsiteX4-149" fmla="*/ 8393 w 21600"/>
              <a:gd name="connsiteY4-150" fmla="*/ 20411 h 20417"/>
              <a:gd name="connsiteX5-151" fmla="*/ 25 w 21600"/>
              <a:gd name="connsiteY5-152" fmla="*/ 17343 h 20417"/>
              <a:gd name="connsiteX6-153" fmla="*/ 0 w 21600"/>
              <a:gd name="connsiteY6-154" fmla="*/ 0 h 20417"/>
              <a:gd name="connsiteX0-155" fmla="*/ 0 w 21600"/>
              <a:gd name="connsiteY0-156" fmla="*/ 0 h 20605"/>
              <a:gd name="connsiteX1-157" fmla="*/ 21600 w 21600"/>
              <a:gd name="connsiteY1-158" fmla="*/ 0 h 20605"/>
              <a:gd name="connsiteX2-159" fmla="*/ 21524 w 21600"/>
              <a:gd name="connsiteY2-160" fmla="*/ 18736 h 20605"/>
              <a:gd name="connsiteX3-161" fmla="*/ 15726 w 21600"/>
              <a:gd name="connsiteY3-162" fmla="*/ 14147 h 20605"/>
              <a:gd name="connsiteX4-163" fmla="*/ 8393 w 21600"/>
              <a:gd name="connsiteY4-164" fmla="*/ 20411 h 20605"/>
              <a:gd name="connsiteX5-165" fmla="*/ 25 w 21600"/>
              <a:gd name="connsiteY5-166" fmla="*/ 17343 h 20605"/>
              <a:gd name="connsiteX6-167" fmla="*/ 0 w 21600"/>
              <a:gd name="connsiteY6-168" fmla="*/ 0 h 20605"/>
              <a:gd name="connsiteX0-169" fmla="*/ 0 w 21600"/>
              <a:gd name="connsiteY0-170" fmla="*/ 0 h 20658"/>
              <a:gd name="connsiteX1-171" fmla="*/ 21600 w 21600"/>
              <a:gd name="connsiteY1-172" fmla="*/ 0 h 20658"/>
              <a:gd name="connsiteX2-173" fmla="*/ 21524 w 21600"/>
              <a:gd name="connsiteY2-174" fmla="*/ 18736 h 20658"/>
              <a:gd name="connsiteX3-175" fmla="*/ 15726 w 21600"/>
              <a:gd name="connsiteY3-176" fmla="*/ 14147 h 20658"/>
              <a:gd name="connsiteX4-177" fmla="*/ 8393 w 21600"/>
              <a:gd name="connsiteY4-178" fmla="*/ 20411 h 20658"/>
              <a:gd name="connsiteX5-179" fmla="*/ 101 w 21600"/>
              <a:gd name="connsiteY5-180" fmla="*/ 18151 h 20658"/>
              <a:gd name="connsiteX6-181" fmla="*/ 0 w 21600"/>
              <a:gd name="connsiteY6-182" fmla="*/ 0 h 20658"/>
              <a:gd name="connsiteX0-183" fmla="*/ 0 w 21600"/>
              <a:gd name="connsiteY0-184" fmla="*/ 0 h 20618"/>
              <a:gd name="connsiteX1-185" fmla="*/ 21600 w 21600"/>
              <a:gd name="connsiteY1-186" fmla="*/ 0 h 20618"/>
              <a:gd name="connsiteX2-187" fmla="*/ 21524 w 21600"/>
              <a:gd name="connsiteY2-188" fmla="*/ 18736 h 20618"/>
              <a:gd name="connsiteX3-189" fmla="*/ 15726 w 21600"/>
              <a:gd name="connsiteY3-190" fmla="*/ 14147 h 20618"/>
              <a:gd name="connsiteX4-191" fmla="*/ 8393 w 21600"/>
              <a:gd name="connsiteY4-192" fmla="*/ 20411 h 20618"/>
              <a:gd name="connsiteX5-193" fmla="*/ 101 w 21600"/>
              <a:gd name="connsiteY5-194" fmla="*/ 18151 h 20618"/>
              <a:gd name="connsiteX6-195" fmla="*/ 0 w 21600"/>
              <a:gd name="connsiteY6-196" fmla="*/ 0 h 20618"/>
              <a:gd name="connsiteX0-197" fmla="*/ 76 w 21676"/>
              <a:gd name="connsiteY0-198" fmla="*/ 0 h 20662"/>
              <a:gd name="connsiteX1-199" fmla="*/ 21676 w 21676"/>
              <a:gd name="connsiteY1-200" fmla="*/ 0 h 20662"/>
              <a:gd name="connsiteX2-201" fmla="*/ 21600 w 21676"/>
              <a:gd name="connsiteY2-202" fmla="*/ 18736 h 20662"/>
              <a:gd name="connsiteX3-203" fmla="*/ 15802 w 21676"/>
              <a:gd name="connsiteY3-204" fmla="*/ 14147 h 20662"/>
              <a:gd name="connsiteX4-205" fmla="*/ 8469 w 21676"/>
              <a:gd name="connsiteY4-206" fmla="*/ 20411 h 20662"/>
              <a:gd name="connsiteX5-207" fmla="*/ 1 w 21676"/>
              <a:gd name="connsiteY5-208" fmla="*/ 18757 h 20662"/>
              <a:gd name="connsiteX6-209" fmla="*/ 76 w 21676"/>
              <a:gd name="connsiteY6-210" fmla="*/ 0 h 20662"/>
              <a:gd name="connsiteX0-211" fmla="*/ 76 w 21676"/>
              <a:gd name="connsiteY0-212" fmla="*/ 0 h 23168"/>
              <a:gd name="connsiteX1-213" fmla="*/ 21676 w 21676"/>
              <a:gd name="connsiteY1-214" fmla="*/ 0 h 23168"/>
              <a:gd name="connsiteX2-215" fmla="*/ 21600 w 21676"/>
              <a:gd name="connsiteY2-216" fmla="*/ 18736 h 23168"/>
              <a:gd name="connsiteX3-217" fmla="*/ 15802 w 21676"/>
              <a:gd name="connsiteY3-218" fmla="*/ 14147 h 23168"/>
              <a:gd name="connsiteX4-219" fmla="*/ 8469 w 21676"/>
              <a:gd name="connsiteY4-220" fmla="*/ 23038 h 23168"/>
              <a:gd name="connsiteX5-221" fmla="*/ 1 w 21676"/>
              <a:gd name="connsiteY5-222" fmla="*/ 18757 h 23168"/>
              <a:gd name="connsiteX6-223" fmla="*/ 76 w 21676"/>
              <a:gd name="connsiteY6-224" fmla="*/ 0 h 23168"/>
              <a:gd name="connsiteX0-225" fmla="*/ 76 w 21676"/>
              <a:gd name="connsiteY0-226" fmla="*/ 0 h 23168"/>
              <a:gd name="connsiteX1-227" fmla="*/ 21676 w 21676"/>
              <a:gd name="connsiteY1-228" fmla="*/ 0 h 23168"/>
              <a:gd name="connsiteX2-229" fmla="*/ 21600 w 21676"/>
              <a:gd name="connsiteY2-230" fmla="*/ 18736 h 23168"/>
              <a:gd name="connsiteX3-231" fmla="*/ 15802 w 21676"/>
              <a:gd name="connsiteY3-232" fmla="*/ 15764 h 23168"/>
              <a:gd name="connsiteX4-233" fmla="*/ 8469 w 21676"/>
              <a:gd name="connsiteY4-234" fmla="*/ 23038 h 23168"/>
              <a:gd name="connsiteX5-235" fmla="*/ 1 w 21676"/>
              <a:gd name="connsiteY5-236" fmla="*/ 18757 h 23168"/>
              <a:gd name="connsiteX6-237" fmla="*/ 76 w 21676"/>
              <a:gd name="connsiteY6-238" fmla="*/ 0 h 23168"/>
              <a:gd name="connsiteX0-239" fmla="*/ 76 w 21676"/>
              <a:gd name="connsiteY0-240" fmla="*/ 0 h 23168"/>
              <a:gd name="connsiteX1-241" fmla="*/ 21676 w 21676"/>
              <a:gd name="connsiteY1-242" fmla="*/ 0 h 23168"/>
              <a:gd name="connsiteX2-243" fmla="*/ 21600 w 21676"/>
              <a:gd name="connsiteY2-244" fmla="*/ 18736 h 23168"/>
              <a:gd name="connsiteX3-245" fmla="*/ 15802 w 21676"/>
              <a:gd name="connsiteY3-246" fmla="*/ 15764 h 23168"/>
              <a:gd name="connsiteX4-247" fmla="*/ 8469 w 21676"/>
              <a:gd name="connsiteY4-248" fmla="*/ 23038 h 23168"/>
              <a:gd name="connsiteX5-249" fmla="*/ 1 w 21676"/>
              <a:gd name="connsiteY5-250" fmla="*/ 18757 h 23168"/>
              <a:gd name="connsiteX6-251" fmla="*/ 76 w 21676"/>
              <a:gd name="connsiteY6-252" fmla="*/ 0 h 23168"/>
              <a:gd name="connsiteX0-253" fmla="*/ 76 w 21676"/>
              <a:gd name="connsiteY0-254" fmla="*/ 0 h 23168"/>
              <a:gd name="connsiteX1-255" fmla="*/ 21676 w 21676"/>
              <a:gd name="connsiteY1-256" fmla="*/ 0 h 23168"/>
              <a:gd name="connsiteX2-257" fmla="*/ 21600 w 21676"/>
              <a:gd name="connsiteY2-258" fmla="*/ 18736 h 23168"/>
              <a:gd name="connsiteX3-259" fmla="*/ 15802 w 21676"/>
              <a:gd name="connsiteY3-260" fmla="*/ 15764 h 23168"/>
              <a:gd name="connsiteX4-261" fmla="*/ 8469 w 21676"/>
              <a:gd name="connsiteY4-262" fmla="*/ 23038 h 23168"/>
              <a:gd name="connsiteX5-263" fmla="*/ 1 w 21676"/>
              <a:gd name="connsiteY5-264" fmla="*/ 18757 h 23168"/>
              <a:gd name="connsiteX6-265" fmla="*/ 76 w 21676"/>
              <a:gd name="connsiteY6-266" fmla="*/ 0 h 23168"/>
              <a:gd name="connsiteX0-267" fmla="*/ 76 w 21676"/>
              <a:gd name="connsiteY0-268" fmla="*/ 0 h 23168"/>
              <a:gd name="connsiteX1-269" fmla="*/ 21676 w 21676"/>
              <a:gd name="connsiteY1-270" fmla="*/ 0 h 23168"/>
              <a:gd name="connsiteX2-271" fmla="*/ 21600 w 21676"/>
              <a:gd name="connsiteY2-272" fmla="*/ 18736 h 23168"/>
              <a:gd name="connsiteX3-273" fmla="*/ 17163 w 21676"/>
              <a:gd name="connsiteY3-274" fmla="*/ 16168 h 23168"/>
              <a:gd name="connsiteX4-275" fmla="*/ 8469 w 21676"/>
              <a:gd name="connsiteY4-276" fmla="*/ 23038 h 23168"/>
              <a:gd name="connsiteX5-277" fmla="*/ 1 w 21676"/>
              <a:gd name="connsiteY5-278" fmla="*/ 18757 h 23168"/>
              <a:gd name="connsiteX6-279" fmla="*/ 76 w 21676"/>
              <a:gd name="connsiteY6-280" fmla="*/ 0 h 23168"/>
              <a:gd name="connsiteX0-281" fmla="*/ 76 w 21676"/>
              <a:gd name="connsiteY0-282" fmla="*/ 0 h 23168"/>
              <a:gd name="connsiteX1-283" fmla="*/ 21676 w 21676"/>
              <a:gd name="connsiteY1-284" fmla="*/ 0 h 23168"/>
              <a:gd name="connsiteX2-285" fmla="*/ 21600 w 21676"/>
              <a:gd name="connsiteY2-286" fmla="*/ 18736 h 23168"/>
              <a:gd name="connsiteX3-287" fmla="*/ 17793 w 21676"/>
              <a:gd name="connsiteY3-288" fmla="*/ 17785 h 23168"/>
              <a:gd name="connsiteX4-289" fmla="*/ 8469 w 21676"/>
              <a:gd name="connsiteY4-290" fmla="*/ 23038 h 23168"/>
              <a:gd name="connsiteX5-291" fmla="*/ 1 w 21676"/>
              <a:gd name="connsiteY5-292" fmla="*/ 18757 h 23168"/>
              <a:gd name="connsiteX6-293" fmla="*/ 76 w 21676"/>
              <a:gd name="connsiteY6-294" fmla="*/ 0 h 23168"/>
              <a:gd name="connsiteX0-295" fmla="*/ 76 w 21676"/>
              <a:gd name="connsiteY0-296" fmla="*/ 0 h 23168"/>
              <a:gd name="connsiteX1-297" fmla="*/ 21676 w 21676"/>
              <a:gd name="connsiteY1-298" fmla="*/ 0 h 23168"/>
              <a:gd name="connsiteX2-299" fmla="*/ 21600 w 21676"/>
              <a:gd name="connsiteY2-300" fmla="*/ 20353 h 23168"/>
              <a:gd name="connsiteX3-301" fmla="*/ 17793 w 21676"/>
              <a:gd name="connsiteY3-302" fmla="*/ 17785 h 23168"/>
              <a:gd name="connsiteX4-303" fmla="*/ 8469 w 21676"/>
              <a:gd name="connsiteY4-304" fmla="*/ 23038 h 23168"/>
              <a:gd name="connsiteX5-305" fmla="*/ 1 w 21676"/>
              <a:gd name="connsiteY5-306" fmla="*/ 18757 h 23168"/>
              <a:gd name="connsiteX6-307" fmla="*/ 76 w 21676"/>
              <a:gd name="connsiteY6-308" fmla="*/ 0 h 23168"/>
              <a:gd name="connsiteX0-309" fmla="*/ 76 w 21676"/>
              <a:gd name="connsiteY0-310" fmla="*/ 0 h 23168"/>
              <a:gd name="connsiteX1-311" fmla="*/ 21676 w 21676"/>
              <a:gd name="connsiteY1-312" fmla="*/ 0 h 23168"/>
              <a:gd name="connsiteX2-313" fmla="*/ 21600 w 21676"/>
              <a:gd name="connsiteY2-314" fmla="*/ 20353 h 23168"/>
              <a:gd name="connsiteX3-315" fmla="*/ 17793 w 21676"/>
              <a:gd name="connsiteY3-316" fmla="*/ 17785 h 23168"/>
              <a:gd name="connsiteX4-317" fmla="*/ 8469 w 21676"/>
              <a:gd name="connsiteY4-318" fmla="*/ 23038 h 23168"/>
              <a:gd name="connsiteX5-319" fmla="*/ 1 w 21676"/>
              <a:gd name="connsiteY5-320" fmla="*/ 18757 h 23168"/>
              <a:gd name="connsiteX6-321" fmla="*/ 76 w 21676"/>
              <a:gd name="connsiteY6-322" fmla="*/ 0 h 23168"/>
              <a:gd name="connsiteX0-323" fmla="*/ 76 w 21676"/>
              <a:gd name="connsiteY0-324" fmla="*/ 0 h 23168"/>
              <a:gd name="connsiteX1-325" fmla="*/ 21676 w 21676"/>
              <a:gd name="connsiteY1-326" fmla="*/ 0 h 23168"/>
              <a:gd name="connsiteX2-327" fmla="*/ 21600 w 21676"/>
              <a:gd name="connsiteY2-328" fmla="*/ 20353 h 23168"/>
              <a:gd name="connsiteX3-329" fmla="*/ 17591 w 21676"/>
              <a:gd name="connsiteY3-330" fmla="*/ 19806 h 23168"/>
              <a:gd name="connsiteX4-331" fmla="*/ 8469 w 21676"/>
              <a:gd name="connsiteY4-332" fmla="*/ 23038 h 23168"/>
              <a:gd name="connsiteX5-333" fmla="*/ 1 w 21676"/>
              <a:gd name="connsiteY5-334" fmla="*/ 18757 h 23168"/>
              <a:gd name="connsiteX6-335" fmla="*/ 76 w 21676"/>
              <a:gd name="connsiteY6-336" fmla="*/ 0 h 23168"/>
              <a:gd name="connsiteX0-337" fmla="*/ 76 w 21676"/>
              <a:gd name="connsiteY0-338" fmla="*/ 0 h 23168"/>
              <a:gd name="connsiteX1-339" fmla="*/ 21676 w 21676"/>
              <a:gd name="connsiteY1-340" fmla="*/ 0 h 23168"/>
              <a:gd name="connsiteX2-341" fmla="*/ 21600 w 21676"/>
              <a:gd name="connsiteY2-342" fmla="*/ 20353 h 23168"/>
              <a:gd name="connsiteX3-343" fmla="*/ 17591 w 21676"/>
              <a:gd name="connsiteY3-344" fmla="*/ 19806 h 23168"/>
              <a:gd name="connsiteX4-345" fmla="*/ 8469 w 21676"/>
              <a:gd name="connsiteY4-346" fmla="*/ 23038 h 23168"/>
              <a:gd name="connsiteX5-347" fmla="*/ 1 w 21676"/>
              <a:gd name="connsiteY5-348" fmla="*/ 18757 h 23168"/>
              <a:gd name="connsiteX6-349" fmla="*/ 76 w 21676"/>
              <a:gd name="connsiteY6-350" fmla="*/ 0 h 23168"/>
              <a:gd name="connsiteX0-351" fmla="*/ 76 w 21676"/>
              <a:gd name="connsiteY0-352" fmla="*/ 0 h 23168"/>
              <a:gd name="connsiteX1-353" fmla="*/ 21676 w 21676"/>
              <a:gd name="connsiteY1-354" fmla="*/ 0 h 23168"/>
              <a:gd name="connsiteX2-355" fmla="*/ 21600 w 21676"/>
              <a:gd name="connsiteY2-356" fmla="*/ 20353 h 23168"/>
              <a:gd name="connsiteX3-357" fmla="*/ 17591 w 21676"/>
              <a:gd name="connsiteY3-358" fmla="*/ 19806 h 23168"/>
              <a:gd name="connsiteX4-359" fmla="*/ 8469 w 21676"/>
              <a:gd name="connsiteY4-360" fmla="*/ 23038 h 23168"/>
              <a:gd name="connsiteX5-361" fmla="*/ 1 w 21676"/>
              <a:gd name="connsiteY5-362" fmla="*/ 18757 h 23168"/>
              <a:gd name="connsiteX6-363" fmla="*/ 76 w 21676"/>
              <a:gd name="connsiteY6-364" fmla="*/ 0 h 23168"/>
              <a:gd name="connsiteX0-365" fmla="*/ 76 w 21676"/>
              <a:gd name="connsiteY0-366" fmla="*/ 0 h 23168"/>
              <a:gd name="connsiteX1-367" fmla="*/ 21676 w 21676"/>
              <a:gd name="connsiteY1-368" fmla="*/ 0 h 23168"/>
              <a:gd name="connsiteX2-369" fmla="*/ 21625 w 21676"/>
              <a:gd name="connsiteY2-370" fmla="*/ 20757 h 23168"/>
              <a:gd name="connsiteX3-371" fmla="*/ 17591 w 21676"/>
              <a:gd name="connsiteY3-372" fmla="*/ 19806 h 23168"/>
              <a:gd name="connsiteX4-373" fmla="*/ 8469 w 21676"/>
              <a:gd name="connsiteY4-374" fmla="*/ 23038 h 23168"/>
              <a:gd name="connsiteX5-375" fmla="*/ 1 w 21676"/>
              <a:gd name="connsiteY5-376" fmla="*/ 18757 h 23168"/>
              <a:gd name="connsiteX6-377" fmla="*/ 76 w 21676"/>
              <a:gd name="connsiteY6-378" fmla="*/ 0 h 23168"/>
              <a:gd name="connsiteX0-379" fmla="*/ 76 w 21676"/>
              <a:gd name="connsiteY0-380" fmla="*/ 0 h 23168"/>
              <a:gd name="connsiteX1-381" fmla="*/ 21676 w 21676"/>
              <a:gd name="connsiteY1-382" fmla="*/ 0 h 23168"/>
              <a:gd name="connsiteX2-383" fmla="*/ 21650 w 21676"/>
              <a:gd name="connsiteY2-384" fmla="*/ 17928 h 23168"/>
              <a:gd name="connsiteX3-385" fmla="*/ 17591 w 21676"/>
              <a:gd name="connsiteY3-386" fmla="*/ 19806 h 23168"/>
              <a:gd name="connsiteX4-387" fmla="*/ 8469 w 21676"/>
              <a:gd name="connsiteY4-388" fmla="*/ 23038 h 23168"/>
              <a:gd name="connsiteX5-389" fmla="*/ 1 w 21676"/>
              <a:gd name="connsiteY5-390" fmla="*/ 18757 h 23168"/>
              <a:gd name="connsiteX6-391" fmla="*/ 76 w 21676"/>
              <a:gd name="connsiteY6-392" fmla="*/ 0 h 23168"/>
              <a:gd name="connsiteX0-393" fmla="*/ 76 w 21676"/>
              <a:gd name="connsiteY0-394" fmla="*/ 0 h 23168"/>
              <a:gd name="connsiteX1-395" fmla="*/ 21676 w 21676"/>
              <a:gd name="connsiteY1-396" fmla="*/ 0 h 23168"/>
              <a:gd name="connsiteX2-397" fmla="*/ 21650 w 21676"/>
              <a:gd name="connsiteY2-398" fmla="*/ 17928 h 23168"/>
              <a:gd name="connsiteX3-399" fmla="*/ 17591 w 21676"/>
              <a:gd name="connsiteY3-400" fmla="*/ 19806 h 23168"/>
              <a:gd name="connsiteX4-401" fmla="*/ 8469 w 21676"/>
              <a:gd name="connsiteY4-402" fmla="*/ 23038 h 23168"/>
              <a:gd name="connsiteX5-403" fmla="*/ 1 w 21676"/>
              <a:gd name="connsiteY5-404" fmla="*/ 18757 h 23168"/>
              <a:gd name="connsiteX6-405" fmla="*/ 76 w 21676"/>
              <a:gd name="connsiteY6-406" fmla="*/ 0 h 23168"/>
              <a:gd name="connsiteX0-407" fmla="*/ 76 w 21676"/>
              <a:gd name="connsiteY0-408" fmla="*/ 0 h 23168"/>
              <a:gd name="connsiteX1-409" fmla="*/ 21676 w 21676"/>
              <a:gd name="connsiteY1-410" fmla="*/ 0 h 23168"/>
              <a:gd name="connsiteX2-411" fmla="*/ 21650 w 21676"/>
              <a:gd name="connsiteY2-412" fmla="*/ 17928 h 23168"/>
              <a:gd name="connsiteX3-413" fmla="*/ 17591 w 21676"/>
              <a:gd name="connsiteY3-414" fmla="*/ 19806 h 23168"/>
              <a:gd name="connsiteX4-415" fmla="*/ 8469 w 21676"/>
              <a:gd name="connsiteY4-416" fmla="*/ 23038 h 23168"/>
              <a:gd name="connsiteX5-417" fmla="*/ 1 w 21676"/>
              <a:gd name="connsiteY5-418" fmla="*/ 18757 h 23168"/>
              <a:gd name="connsiteX6-419" fmla="*/ 76 w 21676"/>
              <a:gd name="connsiteY6-420" fmla="*/ 0 h 23168"/>
              <a:gd name="connsiteX0-421" fmla="*/ 76 w 21676"/>
              <a:gd name="connsiteY0-422" fmla="*/ 0 h 23168"/>
              <a:gd name="connsiteX1-423" fmla="*/ 21676 w 21676"/>
              <a:gd name="connsiteY1-424" fmla="*/ 0 h 23168"/>
              <a:gd name="connsiteX2-425" fmla="*/ 21625 w 21676"/>
              <a:gd name="connsiteY2-426" fmla="*/ 18938 h 23168"/>
              <a:gd name="connsiteX3-427" fmla="*/ 17591 w 21676"/>
              <a:gd name="connsiteY3-428" fmla="*/ 19806 h 23168"/>
              <a:gd name="connsiteX4-429" fmla="*/ 8469 w 21676"/>
              <a:gd name="connsiteY4-430" fmla="*/ 23038 h 23168"/>
              <a:gd name="connsiteX5-431" fmla="*/ 1 w 21676"/>
              <a:gd name="connsiteY5-432" fmla="*/ 18757 h 23168"/>
              <a:gd name="connsiteX6-433" fmla="*/ 76 w 21676"/>
              <a:gd name="connsiteY6-434" fmla="*/ 0 h 23168"/>
              <a:gd name="connsiteX0-435" fmla="*/ 76 w 21676"/>
              <a:gd name="connsiteY0-436" fmla="*/ 0 h 23168"/>
              <a:gd name="connsiteX1-437" fmla="*/ 21676 w 21676"/>
              <a:gd name="connsiteY1-438" fmla="*/ 0 h 23168"/>
              <a:gd name="connsiteX2-439" fmla="*/ 21625 w 21676"/>
              <a:gd name="connsiteY2-440" fmla="*/ 18938 h 23168"/>
              <a:gd name="connsiteX3-441" fmla="*/ 17591 w 21676"/>
              <a:gd name="connsiteY3-442" fmla="*/ 19806 h 23168"/>
              <a:gd name="connsiteX4-443" fmla="*/ 8469 w 21676"/>
              <a:gd name="connsiteY4-444" fmla="*/ 23038 h 23168"/>
              <a:gd name="connsiteX5-445" fmla="*/ 1 w 21676"/>
              <a:gd name="connsiteY5-446" fmla="*/ 18757 h 23168"/>
              <a:gd name="connsiteX6-447" fmla="*/ 76 w 21676"/>
              <a:gd name="connsiteY6-448" fmla="*/ 0 h 231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41" y="connsiteY5-42"/>
              </a:cxn>
              <a:cxn ang="0">
                <a:pos x="connsiteX6-55" y="connsiteY6-56"/>
              </a:cxn>
            </a:cxnLst>
            <a:rect l="l" t="t" r="r" b="b"/>
            <a:pathLst>
              <a:path w="21676" h="23168">
                <a:moveTo>
                  <a:pt x="76" y="0"/>
                </a:moveTo>
                <a:lnTo>
                  <a:pt x="21676" y="0"/>
                </a:lnTo>
                <a:cubicBezTo>
                  <a:pt x="21642" y="5302"/>
                  <a:pt x="21659" y="13636"/>
                  <a:pt x="21625" y="18938"/>
                </a:cubicBezTo>
                <a:cubicBezTo>
                  <a:pt x="19315" y="18936"/>
                  <a:pt x="19771" y="19028"/>
                  <a:pt x="17591" y="19806"/>
                </a:cubicBezTo>
                <a:cubicBezTo>
                  <a:pt x="14874" y="20859"/>
                  <a:pt x="11082" y="23280"/>
                  <a:pt x="8469" y="23038"/>
                </a:cubicBezTo>
                <a:cubicBezTo>
                  <a:pt x="5856" y="24009"/>
                  <a:pt x="1035" y="19262"/>
                  <a:pt x="1" y="18757"/>
                </a:cubicBezTo>
                <a:cubicBezTo>
                  <a:pt x="-16" y="14256"/>
                  <a:pt x="93" y="4501"/>
                  <a:pt x="76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2677838" y="2582835"/>
            <a:ext cx="8187023" cy="1254880"/>
            <a:chOff x="1021645" y="2277584"/>
            <a:chExt cx="6674556" cy="1284766"/>
          </a:xfrm>
        </p:grpSpPr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7413" y="2469755"/>
              <a:ext cx="5768788" cy="10925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1645" y="2277584"/>
              <a:ext cx="1154994" cy="12847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1905001" y="2579060"/>
              <a:ext cx="5121462" cy="785556"/>
            </a:xfrm>
            <a:prstGeom prst="rect">
              <a:avLst/>
            </a:prstGeom>
            <a:noFill/>
          </p:spPr>
          <p:txBody>
            <a:bodyPr wrap="square" lIns="89301" tIns="44651" rIns="89301" bIns="44651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4BACC6">
                      <a:lumMod val="75000"/>
                    </a:srgbClr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Mẹ</a:t>
              </a: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75000"/>
                  </a:srgb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745105" y="378460"/>
            <a:ext cx="7770495" cy="920750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3175"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Thứ....ngày....tháng.....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902418" y="2582835"/>
            <a:ext cx="967557" cy="1231900"/>
          </a:xfrm>
          <a:prstGeom prst="rect">
            <a:avLst/>
          </a:prstGeom>
          <a:noFill/>
        </p:spPr>
        <p:txBody>
          <a:bodyPr wrap="square" lIns="89301" tIns="44651" rIns="89301" bIns="44651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25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  <a:endParaRPr kumimoji="0" lang="en-US" sz="3125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9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Arial-Rounded" panose="020B0500000000000000" pitchFamily="34" charset="0"/>
                <a:cs typeface="Times New Roman" panose="02020603050405020304" pitchFamily="18" charset="0"/>
              </a:rPr>
              <a:t>27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" y="6705600"/>
            <a:ext cx="12192000" cy="2190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spcCol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867660" y="1442085"/>
            <a:ext cx="645668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pitchFamily="34" charset="0"/>
                  <a:ea typeface="Microsoft YaHei" panose="020B0503020204020204" charset="-122"/>
                  <a:cs typeface="Arial Rounded MT Bold" panose="020F0704030504030204" pitchFamily="34" charset="0"/>
                </a:rPr>
                <a:t>Tiết 1 + 2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0"/>
                <a:ea typeface="Microsoft YaHei" panose="020B0503020204020204" charset="-122"/>
                <a:cs typeface="Arial Rounded MT Bold" panose="020F0704030504030204" pitchFamily="3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1583</Words>
  <Application>Microsoft Office PowerPoint</Application>
  <PresentationFormat>Widescreen</PresentationFormat>
  <Paragraphs>255</Paragraphs>
  <Slides>40</Slides>
  <Notes>16</Notes>
  <HiddenSlides>0</HiddenSlides>
  <MMClips>3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40</vt:i4>
      </vt:variant>
    </vt:vector>
  </HeadingPairs>
  <TitlesOfParts>
    <vt:vector size="60" baseType="lpstr">
      <vt:lpstr>Microsoft YaHei</vt:lpstr>
      <vt:lpstr>Arial</vt:lpstr>
      <vt:lpstr>Arial Rounded MT Bold</vt:lpstr>
      <vt:lpstr>Arial-Rounded</vt:lpstr>
      <vt:lpstr>Calibri</vt:lpstr>
      <vt:lpstr>Calibri Light</vt:lpstr>
      <vt:lpstr>HP001 4 hàng</vt:lpstr>
      <vt:lpstr>Tahoma</vt:lpstr>
      <vt:lpstr>Times New Roman</vt:lpstr>
      <vt:lpstr>Verdana</vt:lpstr>
      <vt:lpstr>1_Office Theme</vt:lpstr>
      <vt:lpstr>2_Office Theme</vt:lpstr>
      <vt:lpstr>3_Office Theme</vt:lpstr>
      <vt:lpstr>2_Office 主题​​</vt:lpstr>
      <vt:lpstr>4_Office Theme</vt:lpstr>
      <vt:lpstr>6_Office Theme</vt:lpstr>
      <vt:lpstr>5_Office Theme</vt:lpstr>
      <vt:lpstr>7_Office Theme</vt:lpstr>
      <vt:lpstr>8_Office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4. Nói một câu thể hiện lòng biết ơn của con đối với cha mẹ.</vt:lpstr>
      <vt:lpstr>PowerPoint Presentation</vt:lpstr>
      <vt:lpstr>PowerPoint Presentation</vt:lpstr>
      <vt:lpstr>1. Tìm từ ngữ chỉ hoạt động có trong bài thơ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Admin</cp:lastModifiedBy>
  <cp:revision>6</cp:revision>
  <dcterms:created xsi:type="dcterms:W3CDTF">2021-05-27T07:23:15Z</dcterms:created>
  <dcterms:modified xsi:type="dcterms:W3CDTF">2024-04-16T02:23:15Z</dcterms:modified>
</cp:coreProperties>
</file>