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8.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8" r:id="rId4"/>
    <p:sldMasterId id="2147483710" r:id="rId5"/>
    <p:sldMasterId id="2147483734" r:id="rId6"/>
    <p:sldMasterId id="2147483736" r:id="rId7"/>
    <p:sldMasterId id="2147483760" r:id="rId8"/>
    <p:sldMasterId id="2147483772" r:id="rId9"/>
  </p:sldMasterIdLst>
  <p:notesMasterIdLst>
    <p:notesMasterId r:id="rId47"/>
  </p:notesMasterIdLst>
  <p:sldIdLst>
    <p:sldId id="270" r:id="rId10"/>
    <p:sldId id="271" r:id="rId11"/>
    <p:sldId id="258" r:id="rId12"/>
    <p:sldId id="257" r:id="rId13"/>
    <p:sldId id="266" r:id="rId14"/>
    <p:sldId id="268" r:id="rId15"/>
    <p:sldId id="267" r:id="rId16"/>
    <p:sldId id="272" r:id="rId17"/>
    <p:sldId id="273" r:id="rId18"/>
    <p:sldId id="506" r:id="rId19"/>
    <p:sldId id="507" r:id="rId20"/>
    <p:sldId id="508" r:id="rId21"/>
    <p:sldId id="509" r:id="rId22"/>
    <p:sldId id="304" r:id="rId23"/>
    <p:sldId id="340" r:id="rId24"/>
    <p:sldId id="495" r:id="rId25"/>
    <p:sldId id="325" r:id="rId26"/>
    <p:sldId id="276" r:id="rId27"/>
    <p:sldId id="510" r:id="rId28"/>
    <p:sldId id="279" r:id="rId29"/>
    <p:sldId id="280" r:id="rId30"/>
    <p:sldId id="282" r:id="rId31"/>
    <p:sldId id="511" r:id="rId32"/>
    <p:sldId id="512" r:id="rId33"/>
    <p:sldId id="285" r:id="rId34"/>
    <p:sldId id="286" r:id="rId35"/>
    <p:sldId id="513" r:id="rId36"/>
    <p:sldId id="514" r:id="rId37"/>
    <p:sldId id="515" r:id="rId38"/>
    <p:sldId id="516" r:id="rId39"/>
    <p:sldId id="328" r:id="rId40"/>
    <p:sldId id="487" r:id="rId41"/>
    <p:sldId id="517" r:id="rId42"/>
    <p:sldId id="519" r:id="rId43"/>
    <p:sldId id="520" r:id="rId44"/>
    <p:sldId id="298" r:id="rId45"/>
    <p:sldId id="277"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88" d="100"/>
          <a:sy n="88" d="100"/>
        </p:scale>
        <p:origin x="66" y="1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16062E-B235-4605-81C9-0F86DC032F2A}" type="datetimeFigureOut">
              <a:rPr lang="en-US" smtClean="0"/>
              <a:t>5/27/2021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59B003-E639-4AA7-A0B3-974266FCA134}" type="slidenum">
              <a:rPr lang="en-US" smtClean="0"/>
              <a:t>‹#›</a:t>
            </a:fld>
            <a:endParaRPr lang="en-US"/>
          </a:p>
        </p:txBody>
      </p:sp>
    </p:spTree>
    <p:extLst>
      <p:ext uri="{BB962C8B-B14F-4D97-AF65-F5344CB8AC3E}">
        <p14:creationId xmlns:p14="http://schemas.microsoft.com/office/powerpoint/2010/main" val="9517788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B4512-CB9F-4570-8605-DEEB3CC51E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912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090197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Bài</a:t>
            </a:r>
            <a:r>
              <a:rPr lang="en-US" dirty="0"/>
              <a:t> </a:t>
            </a:r>
            <a:r>
              <a:rPr lang="en-US" dirty="0" err="1"/>
              <a:t>giảng</a:t>
            </a:r>
            <a:r>
              <a:rPr lang="en-US" dirty="0"/>
              <a:t> </a:t>
            </a:r>
            <a:r>
              <a:rPr lang="en-US" dirty="0" err="1"/>
              <a:t>được</a:t>
            </a:r>
            <a:r>
              <a:rPr lang="en-US" dirty="0"/>
              <a:t> </a:t>
            </a:r>
            <a:r>
              <a:rPr lang="en-US" dirty="0" err="1"/>
              <a:t>thiết</a:t>
            </a:r>
            <a:r>
              <a:rPr lang="en-US" dirty="0"/>
              <a:t> </a:t>
            </a:r>
            <a:r>
              <a:rPr lang="en-US" dirty="0" err="1"/>
              <a:t>kế</a:t>
            </a:r>
            <a:r>
              <a:rPr lang="en-US" dirty="0"/>
              <a:t> </a:t>
            </a:r>
            <a:r>
              <a:rPr lang="en-US" dirty="0" err="1"/>
              <a:t>bởi</a:t>
            </a:r>
            <a:r>
              <a:rPr lang="en-US" dirty="0"/>
              <a:t>: </a:t>
            </a:r>
            <a:r>
              <a:rPr lang="en-US" dirty="0" err="1"/>
              <a:t>Hương Thảo</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02AEFD-FEDB-4542-BE9E-D4DED9AFC90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err="1"/>
              <a:t>Bài</a:t>
            </a:r>
            <a:r>
              <a:rPr lang="en-US" dirty="0"/>
              <a:t> </a:t>
            </a:r>
            <a:r>
              <a:rPr lang="en-US" dirty="0" err="1"/>
              <a:t>giảng</a:t>
            </a:r>
            <a:r>
              <a:rPr lang="en-US" dirty="0"/>
              <a:t> </a:t>
            </a:r>
            <a:r>
              <a:rPr lang="en-US" dirty="0" err="1"/>
              <a:t>được</a:t>
            </a:r>
            <a:r>
              <a:rPr lang="en-US" dirty="0"/>
              <a:t> </a:t>
            </a:r>
            <a:r>
              <a:rPr lang="en-US" dirty="0" err="1"/>
              <a:t>thiết</a:t>
            </a:r>
            <a:r>
              <a:rPr lang="en-US" dirty="0"/>
              <a:t> </a:t>
            </a:r>
            <a:r>
              <a:rPr lang="en-US" dirty="0" err="1"/>
              <a:t>kế</a:t>
            </a:r>
            <a:r>
              <a:rPr lang="en-US" dirty="0"/>
              <a:t> </a:t>
            </a:r>
            <a:r>
              <a:rPr lang="en-US" dirty="0" err="1"/>
              <a:t>bởi</a:t>
            </a:r>
            <a:r>
              <a:rPr lang="en-US" dirty="0"/>
              <a:t>: </a:t>
            </a:r>
            <a:r>
              <a:rPr lang="en-US" dirty="0" err="1"/>
              <a:t>Phạm</a:t>
            </a:r>
            <a:r>
              <a:rPr lang="en-US" dirty="0"/>
              <a:t> </a:t>
            </a:r>
            <a:r>
              <a:rPr lang="en-US" dirty="0" err="1"/>
              <a:t>Duyên</a:t>
            </a:r>
            <a:endParaRPr 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56B7D7-24F9-4490-B2DA-DD66701C2C2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8338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55967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592658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Bài</a:t>
            </a:r>
            <a:r>
              <a:rPr lang="en-US" dirty="0"/>
              <a:t> </a:t>
            </a:r>
            <a:r>
              <a:rPr lang="en-US" dirty="0" err="1"/>
              <a:t>giảng</a:t>
            </a:r>
            <a:r>
              <a:rPr lang="en-US" dirty="0"/>
              <a:t> </a:t>
            </a:r>
            <a:r>
              <a:rPr lang="en-US" dirty="0" err="1"/>
              <a:t>được</a:t>
            </a:r>
            <a:r>
              <a:rPr lang="en-US" dirty="0"/>
              <a:t> </a:t>
            </a:r>
            <a:r>
              <a:rPr lang="en-US" dirty="0" err="1"/>
              <a:t>thiết</a:t>
            </a:r>
            <a:r>
              <a:rPr lang="en-US" dirty="0"/>
              <a:t> </a:t>
            </a:r>
            <a:r>
              <a:rPr lang="en-US" dirty="0" err="1"/>
              <a:t>kế</a:t>
            </a:r>
            <a:r>
              <a:rPr lang="en-US" dirty="0"/>
              <a:t> </a:t>
            </a:r>
            <a:r>
              <a:rPr lang="en-US" dirty="0" err="1"/>
              <a:t>bởi</a:t>
            </a:r>
            <a:r>
              <a:rPr lang="en-US" dirty="0"/>
              <a:t>: </a:t>
            </a:r>
            <a:r>
              <a:rPr lang="en-US" dirty="0" err="1"/>
              <a:t>Phạm</a:t>
            </a:r>
            <a:r>
              <a:rPr lang="en-US" dirty="0"/>
              <a:t> </a:t>
            </a:r>
            <a:r>
              <a:rPr lang="en-US" dirty="0" err="1"/>
              <a:t>Duyên</a:t>
            </a:r>
            <a:endParaRPr 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56B7D7-24F9-4490-B2DA-DD66701C2C2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034923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01561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DD461D-A9AE-4EC2-861F-590C9694E739}"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222477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DD461D-A9AE-4EC2-861F-590C9694E739}"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2518925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DD461D-A9AE-4EC2-861F-590C9694E739}"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29643029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7146684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7365892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2049683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7034412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3430530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3324065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41114328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621073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DD461D-A9AE-4EC2-861F-590C9694E739}"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14361704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8988878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4834270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1249639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6893549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9399819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22212581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5983328-5D9C-4CDA-A4B0-8F0932BA2C1A}"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17463883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5983328-5D9C-4CDA-A4B0-8F0932BA2C1A}"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3950181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5983328-5D9C-4CDA-A4B0-8F0932BA2C1A}"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11936491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983328-5D9C-4CDA-A4B0-8F0932BA2C1A}"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1864485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DD461D-A9AE-4EC2-861F-590C9694E739}"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21972029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87069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28375632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18694099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27073652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7390477"/>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srcRect/>
          <a:stretch>
            <a:fillRect/>
          </a:stretch>
        </p:blipFill>
        <p:spPr>
          <a:xfrm>
            <a:off x="82505" y="108235"/>
            <a:ext cx="4097612" cy="1034827"/>
          </a:xfrm>
          <a:prstGeom prst="rect">
            <a:avLst/>
          </a:prstGeom>
        </p:spPr>
      </p:pic>
      <p:pic>
        <p:nvPicPr>
          <p:cNvPr id="8" name="图片 7"/>
          <p:cNvPicPr>
            <a:picLocks noChangeAspect="1"/>
          </p:cNvPicPr>
          <p:nvPr userDrawn="1"/>
        </p:nvPicPr>
        <p:blipFill rotWithShape="1">
          <a:blip r:embed="rId3" cstate="print"/>
          <a:srcRect/>
          <a:stretch>
            <a:fillRect/>
          </a:stretch>
        </p:blipFill>
        <p:spPr>
          <a:xfrm>
            <a:off x="19416" y="6502009"/>
            <a:ext cx="12192000" cy="353756"/>
          </a:xfrm>
          <a:prstGeom prst="rect">
            <a:avLst/>
          </a:prstGeom>
        </p:spPr>
      </p:pic>
      <p:sp>
        <p:nvSpPr>
          <p:cNvPr id="3" name="标题 2"/>
          <p:cNvSpPr>
            <a:spLocks noGrp="1"/>
          </p:cNvSpPr>
          <p:nvPr>
            <p:ph type="title" hasCustomPrompt="1"/>
          </p:nvPr>
        </p:nvSpPr>
        <p:spPr>
          <a:xfrm>
            <a:off x="2131309" y="131270"/>
            <a:ext cx="9552544" cy="757797"/>
          </a:xfrm>
          <a:prstGeom prst="rect">
            <a:avLst/>
          </a:prstGeom>
        </p:spPr>
        <p:txBody>
          <a:bodyPr/>
          <a:lstStyle>
            <a:lvl1pPr>
              <a:defRPr sz="4265" b="1">
                <a:solidFill>
                  <a:schemeClr val="accent1">
                    <a:lumMod val="50000"/>
                  </a:schemeClr>
                </a:solidFill>
                <a:latin typeface="Microsoft YaHei" panose="020B0503020204020204" charset="-122"/>
                <a:ea typeface="Microsoft YaHei" panose="020B0503020204020204" charset="-122"/>
              </a:defRPr>
            </a:lvl1pPr>
          </a:lstStyle>
          <a:p>
            <a:r>
              <a:rPr lang="zh-CN" altLang="en-US" dirty="0"/>
              <a:t>单击此处编辑母版标题</a:t>
            </a:r>
          </a:p>
        </p:txBody>
      </p:sp>
    </p:spTree>
    <p:extLst>
      <p:ext uri="{BB962C8B-B14F-4D97-AF65-F5344CB8AC3E}">
        <p14:creationId xmlns:p14="http://schemas.microsoft.com/office/powerpoint/2010/main" val="49439227"/>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122363"/>
            <a:ext cx="9144000" cy="2387600"/>
          </a:xfrm>
        </p:spPr>
        <p:txBody>
          <a:bodyPr anchor="b"/>
          <a:lstStyle>
            <a:lvl1pPr algn="ct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Content</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17342098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p:txBody>
          <a:bodyPr/>
          <a:lstStyle>
            <a:lvl1pPr>
              <a:defRPr>
                <a:latin typeface="Arial" panose="020B0604020202020204" pitchFamily="34" charset="0"/>
                <a:cs typeface="Arial" panose="020B0604020202020204" pitchFamily="34" charset="0"/>
              </a:defRPr>
            </a:lvl1pPr>
            <a:lvl2pPr>
              <a:defRPr baseline="0">
                <a:latin typeface="Arial" panose="020B0604020202020204" pitchFamily="34" charset="0"/>
                <a:cs typeface="Arial" panose="020B0604020202020204" pitchFamily="34" charset="0"/>
              </a:defRPr>
            </a:lvl2pPr>
            <a:lvl3pPr>
              <a:defRPr baseline="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ltLang="zh-CN"/>
              <a:t>Content</a:t>
            </a:r>
            <a:endParaRPr lang="zh-CN" altLang="en-US"/>
          </a:p>
          <a:p>
            <a:pPr lvl="1"/>
            <a:r>
              <a:rPr lang="en-US" altLang="zh-CN"/>
              <a:t>Branch 1</a:t>
            </a:r>
            <a:endParaRPr lang="zh-CN" altLang="en-US"/>
          </a:p>
          <a:p>
            <a:pPr lvl="2"/>
            <a:r>
              <a:rPr lang="en-US" altLang="zh-CN"/>
              <a:t>Branch 2</a:t>
            </a:r>
            <a:endParaRPr lang="zh-CN" altLang="en-US"/>
          </a:p>
          <a:p>
            <a:pPr lvl="3"/>
            <a:r>
              <a:rPr lang="en-US" altLang="zh-CN"/>
              <a:t>Branch 3</a:t>
            </a:r>
            <a:endParaRPr lang="zh-CN" altLang="en-US"/>
          </a:p>
          <a:p>
            <a:pPr lvl="4"/>
            <a:r>
              <a:rPr lang="en-US" altLang="zh-CN"/>
              <a:t>Branch 4</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37936799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1850" y="1709738"/>
            <a:ext cx="10515600" cy="2852737"/>
          </a:xfrm>
        </p:spPr>
        <p:txBody>
          <a:bodyPr anchor="b"/>
          <a:lstStyle>
            <a:lvl1pP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Body</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12321203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3632770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DD461D-A9AE-4EC2-861F-590C9694E739}"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19116769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365125"/>
            <a:ext cx="10515600" cy="1325563"/>
          </a:xfrm>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31281817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日期占位符 2"/>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303306701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8049403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348162906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30666755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295851048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8724900" y="365125"/>
            <a:ext cx="2628900" cy="5811838"/>
          </a:xfrm>
        </p:spPr>
        <p:txBody>
          <a:bodyPr vert="eaVert"/>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231027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04871734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
        <p:nvSpPr>
          <p:cNvPr id="9" name="Picture Placeholder 8"/>
          <p:cNvSpPr>
            <a:spLocks noGrp="1"/>
          </p:cNvSpPr>
          <p:nvPr>
            <p:ph type="pic" sz="quarter" idx="13"/>
          </p:nvPr>
        </p:nvSpPr>
        <p:spPr>
          <a:xfrm>
            <a:off x="12301538" y="4252913"/>
            <a:ext cx="914400" cy="914400"/>
          </a:xfrm>
        </p:spPr>
        <p:txBody>
          <a:bodyPr/>
          <a:lstStyle/>
          <a:p>
            <a:endParaRPr lang="en-US"/>
          </a:p>
        </p:txBody>
      </p:sp>
    </p:spTree>
    <p:extLst>
      <p:ext uri="{BB962C8B-B14F-4D97-AF65-F5344CB8AC3E}">
        <p14:creationId xmlns:p14="http://schemas.microsoft.com/office/powerpoint/2010/main" val="6461867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491937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DD461D-A9AE-4EC2-861F-590C9694E739}"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23692840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3323104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C39D9B-1707-4BC2-A8DF-A9A95A2D1DDF}"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81989004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C39D9B-1707-4BC2-A8DF-A9A95A2D1DDF}"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04266808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39D9B-1707-4BC2-A8DF-A9A95A2D1DDF}"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12639050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32638322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43671845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03815157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70161132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475505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7143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DD461D-A9AE-4EC2-861F-590C9694E739}"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12784033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880312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58476811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25482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80934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9224331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9228466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29036118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14447883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4118089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887501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DD461D-A9AE-4EC2-861F-590C9694E739}"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373763323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601E7-762F-45E6-8B58-31C17C69E2F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49BE333-95ED-4584-BC4E-845D7BD7B3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8D76984-4F2E-44DB-AE65-F110C01BAF86}"/>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a:extLst>
              <a:ext uri="{FF2B5EF4-FFF2-40B4-BE49-F238E27FC236}">
                <a16:creationId xmlns:a16="http://schemas.microsoft.com/office/drawing/2014/main" id="{635ECD58-8C0A-4698-A2C3-9B7434310D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3C4471-88EB-4AE1-83CB-2445AE3610B0}"/>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77957716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A0E9-8E23-4710-9DEB-7FDAE505207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EB376D2-40AB-4A52-A414-AFBE56D57E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723594-4931-4D2A-B2A7-5BFACEF4AEB9}"/>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a:extLst>
              <a:ext uri="{FF2B5EF4-FFF2-40B4-BE49-F238E27FC236}">
                <a16:creationId xmlns:a16="http://schemas.microsoft.com/office/drawing/2014/main" id="{8E4C7B33-973D-43C2-8D47-93B89D6679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0A7D1E-0FD0-4AD5-87FB-DFF9DCE9D968}"/>
              </a:ext>
            </a:extLst>
          </p:cNvPr>
          <p:cNvSpPr>
            <a:spLocks noGrp="1"/>
          </p:cNvSpPr>
          <p:nvPr>
            <p:ph type="sldNum" sz="quarter" idx="12"/>
          </p:nvPr>
        </p:nvSpPr>
        <p:spPr/>
        <p:txBody>
          <a:bodyPr/>
          <a:lstStyle/>
          <a:p>
            <a:fld id="{7E4F7387-1A44-43D0-A42C-0F5D255AB470}" type="slidenum">
              <a:rPr lang="en-US" smtClean="0"/>
              <a:t>‹#›</a:t>
            </a:fld>
            <a:endParaRPr lang="en-US"/>
          </a:p>
        </p:txBody>
      </p:sp>
      <p:sp>
        <p:nvSpPr>
          <p:cNvPr id="9" name="Picture Placeholder 8">
            <a:extLst>
              <a:ext uri="{FF2B5EF4-FFF2-40B4-BE49-F238E27FC236}">
                <a16:creationId xmlns:a16="http://schemas.microsoft.com/office/drawing/2014/main" id="{14E6C9DA-08E5-4F48-93D8-C24723FDA35F}"/>
              </a:ext>
            </a:extLst>
          </p:cNvPr>
          <p:cNvSpPr>
            <a:spLocks noGrp="1"/>
          </p:cNvSpPr>
          <p:nvPr>
            <p:ph type="pic" sz="quarter" idx="13"/>
          </p:nvPr>
        </p:nvSpPr>
        <p:spPr>
          <a:xfrm>
            <a:off x="12301538" y="4252913"/>
            <a:ext cx="914400" cy="914400"/>
          </a:xfrm>
        </p:spPr>
        <p:txBody>
          <a:bodyPr/>
          <a:lstStyle/>
          <a:p>
            <a:endParaRPr lang="en-US"/>
          </a:p>
        </p:txBody>
      </p:sp>
    </p:spTree>
    <p:extLst>
      <p:ext uri="{BB962C8B-B14F-4D97-AF65-F5344CB8AC3E}">
        <p14:creationId xmlns:p14="http://schemas.microsoft.com/office/powerpoint/2010/main" val="36165335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53666-AB8D-49A5-8623-E372005AAB5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265B795-206B-4786-B209-AAD665CF78F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6016FDD-CC86-45E4-9B29-0D54A74E063C}"/>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a:extLst>
              <a:ext uri="{FF2B5EF4-FFF2-40B4-BE49-F238E27FC236}">
                <a16:creationId xmlns:a16="http://schemas.microsoft.com/office/drawing/2014/main" id="{6C818E68-D1E7-433A-BD53-95FAF3DC9F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DC16C1-F733-4DF0-9794-AE7344AF9023}"/>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2974178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0D857-E7B4-4472-8EB8-1A338559E8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B204CD-14D4-404D-B5EE-67F762521EE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E3DE0AD-84BA-4E40-9DF6-E43E0555861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5710AFC-A5C4-45D4-86BF-E28313E441CA}"/>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a:extLst>
              <a:ext uri="{FF2B5EF4-FFF2-40B4-BE49-F238E27FC236}">
                <a16:creationId xmlns:a16="http://schemas.microsoft.com/office/drawing/2014/main" id="{F46FE43C-83A3-4982-B7F0-BEFCFB97EEB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9E3498-E10D-40E5-88DA-12FD445195EC}"/>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7333342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6F7F7-EE74-4611-8000-87923408BE3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E413169-A3F3-47BD-B2FA-042033A34FE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A56B193-79C7-4722-8DA3-ACE1A8B3058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653DE29-EE93-4191-9F42-74DE4CB1E2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B82D6FA-891F-4D4A-8920-920C62519F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6CE7172-008F-4F5E-AFD2-7FE711B6B250}"/>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8" name="Footer Placeholder 7">
            <a:extLst>
              <a:ext uri="{FF2B5EF4-FFF2-40B4-BE49-F238E27FC236}">
                <a16:creationId xmlns:a16="http://schemas.microsoft.com/office/drawing/2014/main" id="{7DC3DDF5-F367-4D8C-ABC6-11F8E27F6FC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C7016BB-3963-4829-B5A4-24CA452E76F6}"/>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73784845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E494F-35B5-4B4E-8ECE-658E0E753F4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E3A139D-4D14-443C-AA0D-F8D0D2795980}"/>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4" name="Footer Placeholder 3">
            <a:extLst>
              <a:ext uri="{FF2B5EF4-FFF2-40B4-BE49-F238E27FC236}">
                <a16:creationId xmlns:a16="http://schemas.microsoft.com/office/drawing/2014/main" id="{3A227643-10D7-45C3-9C5F-C6409584450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FE4AE86-F748-4551-8C02-0168DE1C4E64}"/>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411688542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98576D-6B04-47E5-AF1E-70795EB29936}"/>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3" name="Footer Placeholder 2">
            <a:extLst>
              <a:ext uri="{FF2B5EF4-FFF2-40B4-BE49-F238E27FC236}">
                <a16:creationId xmlns:a16="http://schemas.microsoft.com/office/drawing/2014/main" id="{5BF3A05B-B1CB-40A9-BFF6-2266632AB32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7AA6B00-C1AB-4787-826F-66357063BDD9}"/>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18223088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8D28C-8C36-4D1B-9C3F-54F266A7B7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C8EAA3D-DAB0-4027-AC69-450FE1663D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D77C1E3-CE04-4CA8-931B-452AC56769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00FB981-7A00-4033-B381-BF7280907471}"/>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a:extLst>
              <a:ext uri="{FF2B5EF4-FFF2-40B4-BE49-F238E27FC236}">
                <a16:creationId xmlns:a16="http://schemas.microsoft.com/office/drawing/2014/main" id="{ABDB7B4F-57FC-4DBE-AF42-7D381AB31C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C19A5C-EBEE-4ADC-8319-A3FEC5EF83CE}"/>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57156089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690DB-D7C0-4368-A5F3-46CAD931DF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11F45DA-0571-4FB6-938E-E6354720ED1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C99ADF1-FBDA-4A10-9C83-3E90A5197B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F54321-FD72-4D7E-B5B4-611EF0E6C0AD}"/>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a:extLst>
              <a:ext uri="{FF2B5EF4-FFF2-40B4-BE49-F238E27FC236}">
                <a16:creationId xmlns:a16="http://schemas.microsoft.com/office/drawing/2014/main" id="{A8832354-40ED-47AC-B8A8-654D12B785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DC8955C-8139-4751-B4C4-B073BCA375DE}"/>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93728471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A1991-BDD5-4B73-AA41-BEAB4A8E854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6E0CE0A-DFAD-44AA-A36E-70E6CD05F6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410A4C-DAFF-49CA-814F-A5C4A59E971C}"/>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a:extLst>
              <a:ext uri="{FF2B5EF4-FFF2-40B4-BE49-F238E27FC236}">
                <a16:creationId xmlns:a16="http://schemas.microsoft.com/office/drawing/2014/main" id="{A76A3271-A398-4EA0-9CF9-22FCC912AB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0CF69B-4457-4D46-B91E-2D29E9C42B30}"/>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863620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DD461D-A9AE-4EC2-861F-590C9694E739}"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68914464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EAFB5CE-2927-4339-96C6-B0CA643A9D1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2CC79DA-6340-415A-98D7-8F437A8A7D8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67E96D-5EAB-4E3D-BB15-E777D2FADA94}"/>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a:extLst>
              <a:ext uri="{FF2B5EF4-FFF2-40B4-BE49-F238E27FC236}">
                <a16:creationId xmlns:a16="http://schemas.microsoft.com/office/drawing/2014/main" id="{50982476-F244-4C2E-AF5D-176ABA91E6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D8FC74-74CE-4B1D-B5C9-6692831A8298}"/>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41521644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AF8FA92-DCEB-416D-A3AA-345BE494323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162857983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F8FA92-DCEB-416D-A3AA-345BE494323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49623449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AF8FA92-DCEB-416D-A3AA-345BE494323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326023000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AF8FA92-DCEB-416D-A3AA-345BE494323E}"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84764634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AF8FA92-DCEB-416D-A3AA-345BE494323E}"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241015289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AF8FA92-DCEB-416D-A3AA-345BE494323E}"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20408071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F8FA92-DCEB-416D-A3AA-345BE494323E}"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311959698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AF8FA92-DCEB-416D-A3AA-345BE494323E}"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402479720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AF8FA92-DCEB-416D-A3AA-345BE494323E}"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789259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DD461D-A9AE-4EC2-861F-590C9694E739}"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37056966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F8FA92-DCEB-416D-A3AA-345BE494323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14168830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F8FA92-DCEB-416D-A3AA-345BE494323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1997696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3.pn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image" Target="../media/image4.png"/></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5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5.jpe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7.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image" Target="../media/image3.png"/><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8.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image" Target="../media/image4.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9.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DD461D-A9AE-4EC2-861F-590C9694E739}" type="datetimeFigureOut">
              <a:rPr lang="en-US" smtClean="0"/>
              <a:t>5/27/2021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97F908-F780-422B-AFEF-23C0ED19201F}" type="slidenum">
              <a:rPr lang="en-US" smtClean="0"/>
              <a:t>‹#›</a:t>
            </a:fld>
            <a:endParaRPr lang="en-US"/>
          </a:p>
        </p:txBody>
      </p:sp>
    </p:spTree>
    <p:extLst>
      <p:ext uri="{BB962C8B-B14F-4D97-AF65-F5344CB8AC3E}">
        <p14:creationId xmlns:p14="http://schemas.microsoft.com/office/powerpoint/2010/main" val="5505166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4925188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b="0" i="0" u="none"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83328-5D9C-4CDA-A4B0-8F0932BA2C1A}" type="datetimeFigureOut">
              <a:rPr lang="en-US" smtClean="0"/>
              <a:t>5/27/2021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EE447-4DD9-425C-BEC0-5EA12C7BCFCC}" type="slidenum">
              <a:rPr lang="en-US" smtClean="0"/>
              <a:t>‹#›</a:t>
            </a:fld>
            <a:endParaRPr lang="en-US"/>
          </a:p>
        </p:txBody>
      </p:sp>
    </p:spTree>
    <p:extLst>
      <p:ext uri="{BB962C8B-B14F-4D97-AF65-F5344CB8AC3E}">
        <p14:creationId xmlns:p14="http://schemas.microsoft.com/office/powerpoint/2010/main" val="163534319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349D6-2446-475D-9F9F-B6A9DFEA62F2}" type="slidenum">
              <a:rPr lang="zh-CN" altLang="en-US" smtClean="0"/>
              <a:t>‹#›</a:t>
            </a:fld>
            <a:endParaRPr lang="zh-CN" altLang="en-US"/>
          </a:p>
        </p:txBody>
      </p:sp>
      <p:grpSp>
        <p:nvGrpSpPr>
          <p:cNvPr id="7" name="组合 6"/>
          <p:cNvGrpSpPr/>
          <p:nvPr userDrawn="1"/>
        </p:nvGrpSpPr>
        <p:grpSpPr>
          <a:xfrm>
            <a:off x="0" y="0"/>
            <a:ext cx="12192000" cy="6858000"/>
            <a:chOff x="0" y="0"/>
            <a:chExt cx="12192000" cy="6858000"/>
          </a:xfrm>
        </p:grpSpPr>
        <p:sp>
          <p:nvSpPr>
            <p:cNvPr id="8" name="矩形 7"/>
            <p:cNvSpPr/>
            <p:nvPr/>
          </p:nvSpPr>
          <p:spPr>
            <a:xfrm>
              <a:off x="0" y="0"/>
              <a:ext cx="12192000" cy="6858000"/>
            </a:xfrm>
            <a:prstGeom prst="rect">
              <a:avLst/>
            </a:prstGeom>
            <a:solidFill>
              <a:srgbClr val="FFE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7650" y="266578"/>
              <a:ext cx="11696700" cy="6324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56461882"/>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39D9B-1707-4BC2-A8DF-A9A95A2D1DDF}" type="datetimeFigureOut">
              <a:rPr lang="en-US" smtClean="0"/>
              <a:t>5/27/2021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F7387-1A44-43D0-A42C-0F5D255AB470}" type="slidenum">
              <a:rPr lang="en-US" smtClean="0"/>
              <a:t>‹#›</a:t>
            </a:fld>
            <a:endParaRPr lang="en-US"/>
          </a:p>
        </p:txBody>
      </p:sp>
      <p:pic>
        <p:nvPicPr>
          <p:cNvPr id="7" name="Picture 6" descr="A picture containing flower, plant, bouquet&#10;&#10;Description automatically generated"/>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1121654" y="-14085"/>
            <a:ext cx="1223705" cy="1041991"/>
          </a:xfrm>
          <a:prstGeom prst="rect">
            <a:avLst/>
          </a:prstGeom>
        </p:spPr>
      </p:pic>
    </p:spTree>
    <p:extLst>
      <p:ext uri="{BB962C8B-B14F-4D97-AF65-F5344CB8AC3E}">
        <p14:creationId xmlns:p14="http://schemas.microsoft.com/office/powerpoint/2010/main" val="3256032635"/>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9EC9D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9296039"/>
      </p:ext>
    </p:extLst>
  </p:cSld>
  <p:clrMap bg1="lt1" tx1="dk1" bg2="lt2" tx2="dk2" accent1="accent1" accent2="accent2" accent3="accent3" accent4="accent4" accent5="accent5" accent6="accent6" hlink="hlink" folHlink="folHlink"/>
  <p:sldLayoutIdLst>
    <p:sldLayoutId id="2147483735" r:id="rId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905" indent="-128270" algn="l" defTabSz="514350" rtl="0" eaLnBrk="1" latinLnBrk="0" hangingPunct="1">
        <a:lnSpc>
          <a:spcPct val="90000"/>
        </a:lnSpc>
        <a:spcBef>
          <a:spcPct val="113000"/>
        </a:spcBef>
        <a:buFont typeface="Arial" panose="020B0604020202020204" pitchFamily="34" charset="0"/>
        <a:buChar char="•"/>
        <a:defRPr sz="1575" kern="1200">
          <a:solidFill>
            <a:schemeClr val="tx1"/>
          </a:solidFill>
          <a:latin typeface="+mn-lt"/>
          <a:ea typeface="+mn-ea"/>
          <a:cs typeface="+mn-cs"/>
        </a:defRPr>
      </a:lvl1pPr>
      <a:lvl2pPr marL="386080" indent="-128270" algn="l" defTabSz="514350" rtl="0" eaLnBrk="1" latinLnBrk="0" hangingPunct="1">
        <a:lnSpc>
          <a:spcPct val="90000"/>
        </a:lnSpc>
        <a:spcBef>
          <a:spcPts val="280"/>
        </a:spcBef>
        <a:buFont typeface="Arial" panose="020B0604020202020204" pitchFamily="34" charset="0"/>
        <a:buChar char="•"/>
        <a:defRPr sz="1350" kern="1200">
          <a:solidFill>
            <a:schemeClr val="tx1"/>
          </a:solidFill>
          <a:latin typeface="+mn-lt"/>
          <a:ea typeface="+mn-ea"/>
          <a:cs typeface="+mn-cs"/>
        </a:defRPr>
      </a:lvl2pPr>
      <a:lvl3pPr marL="643255" indent="-128270" algn="l" defTabSz="514350" rtl="0" eaLnBrk="1" latinLnBrk="0" hangingPunct="1">
        <a:lnSpc>
          <a:spcPct val="90000"/>
        </a:lnSpc>
        <a:spcBef>
          <a:spcPts val="280"/>
        </a:spcBef>
        <a:buFont typeface="Arial" panose="020B0604020202020204" pitchFamily="34" charset="0"/>
        <a:buChar char="•"/>
        <a:defRPr sz="1125" kern="1200">
          <a:solidFill>
            <a:schemeClr val="tx1"/>
          </a:solidFill>
          <a:latin typeface="+mn-lt"/>
          <a:ea typeface="+mn-ea"/>
          <a:cs typeface="+mn-cs"/>
        </a:defRPr>
      </a:lvl3pPr>
      <a:lvl4pPr marL="9004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4pPr>
      <a:lvl5pPr marL="11576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en-US"/>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555284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defRPr>
      </a:lvl5pPr>
      <a:lvl6pPr marL="457200" algn="l" rtl="0" fontAlgn="base">
        <a:lnSpc>
          <a:spcPct val="90000"/>
        </a:lnSpc>
        <a:spcBef>
          <a:spcPct val="0"/>
        </a:spcBef>
        <a:spcAft>
          <a:spcPct val="0"/>
        </a:spcAft>
        <a:defRPr sz="4400">
          <a:solidFill>
            <a:schemeClr val="tx1"/>
          </a:solidFill>
          <a:latin typeface="Calibri Light" panose="020F0302020204030204" charset="0"/>
        </a:defRPr>
      </a:lvl6pPr>
      <a:lvl7pPr marL="914400" algn="l" rtl="0" fontAlgn="base">
        <a:lnSpc>
          <a:spcPct val="90000"/>
        </a:lnSpc>
        <a:spcBef>
          <a:spcPct val="0"/>
        </a:spcBef>
        <a:spcAft>
          <a:spcPct val="0"/>
        </a:spcAft>
        <a:defRPr sz="4400">
          <a:solidFill>
            <a:schemeClr val="tx1"/>
          </a:solidFill>
          <a:latin typeface="Calibri Light" panose="020F0302020204030204" charset="0"/>
        </a:defRPr>
      </a:lvl7pPr>
      <a:lvl8pPr marL="1371600" algn="l" rtl="0" fontAlgn="base">
        <a:lnSpc>
          <a:spcPct val="90000"/>
        </a:lnSpc>
        <a:spcBef>
          <a:spcPct val="0"/>
        </a:spcBef>
        <a:spcAft>
          <a:spcPct val="0"/>
        </a:spcAft>
        <a:defRPr sz="4400">
          <a:solidFill>
            <a:schemeClr val="tx1"/>
          </a:solidFill>
          <a:latin typeface="Calibri Light" panose="020F0302020204030204" charset="0"/>
        </a:defRPr>
      </a:lvl8pPr>
      <a:lvl9pPr marL="1828800" algn="l" rtl="0" fontAlgn="base">
        <a:lnSpc>
          <a:spcPct val="90000"/>
        </a:lnSpc>
        <a:spcBef>
          <a:spcPct val="0"/>
        </a:spcBef>
        <a:spcAft>
          <a:spcPct val="0"/>
        </a:spcAft>
        <a:defRPr sz="4400">
          <a:solidFill>
            <a:schemeClr val="tx1"/>
          </a:solidFill>
          <a:latin typeface="Calibri Light" panose="020F030202020403020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458094B-D982-4979-9D09-0514A2EB46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D00596A-5F20-42F3-8E5A-06FCE26437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F556BD-6EA3-461C-B49E-3165F010D1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39D9B-1707-4BC2-A8DF-A9A95A2D1DDF}" type="datetimeFigureOut">
              <a:rPr lang="en-US" smtClean="0"/>
              <a:t>5/27/2021</a:t>
            </a:fld>
            <a:endParaRPr lang="en-US"/>
          </a:p>
        </p:txBody>
      </p:sp>
      <p:sp>
        <p:nvSpPr>
          <p:cNvPr id="5" name="Footer Placeholder 4">
            <a:extLst>
              <a:ext uri="{FF2B5EF4-FFF2-40B4-BE49-F238E27FC236}">
                <a16:creationId xmlns:a16="http://schemas.microsoft.com/office/drawing/2014/main" id="{79976534-EC0A-4026-9DC6-ECA9AAC316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F1546D3-51C1-4558-9DB5-F30D895E454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F7387-1A44-43D0-A42C-0F5D255AB470}" type="slidenum">
              <a:rPr lang="en-US" smtClean="0"/>
              <a:t>‹#›</a:t>
            </a:fld>
            <a:endParaRPr lang="en-US"/>
          </a:p>
        </p:txBody>
      </p:sp>
      <p:pic>
        <p:nvPicPr>
          <p:cNvPr id="7" name="Picture 6" descr="A picture containing flower, plant, bouquet&#10;&#10;Description automatically generated">
            <a:extLst>
              <a:ext uri="{FF2B5EF4-FFF2-40B4-BE49-F238E27FC236}">
                <a16:creationId xmlns:a16="http://schemas.microsoft.com/office/drawing/2014/main" id="{5F38E2F2-3DC8-4D85-840C-71EEE58CC53E}"/>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1121654" y="-14085"/>
            <a:ext cx="1223705" cy="1041991"/>
          </a:xfrm>
          <a:prstGeom prst="rect">
            <a:avLst/>
          </a:prstGeom>
        </p:spPr>
      </p:pic>
    </p:spTree>
    <p:extLst>
      <p:ext uri="{BB962C8B-B14F-4D97-AF65-F5344CB8AC3E}">
        <p14:creationId xmlns:p14="http://schemas.microsoft.com/office/powerpoint/2010/main" val="3608076756"/>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F8FA92-DCEB-416D-A3AA-345BE494323E}" type="datetimeFigureOut">
              <a:rPr lang="en-US" smtClean="0"/>
              <a:t>5/27/2021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B7AED0-1251-46AC-8102-BF35D3C7A77D}" type="slidenum">
              <a:rPr lang="en-US" smtClean="0"/>
              <a:t>‹#›</a:t>
            </a:fld>
            <a:endParaRPr lang="en-US"/>
          </a:p>
        </p:txBody>
      </p:sp>
    </p:spTree>
    <p:extLst>
      <p:ext uri="{BB962C8B-B14F-4D97-AF65-F5344CB8AC3E}">
        <p14:creationId xmlns:p14="http://schemas.microsoft.com/office/powerpoint/2010/main" val="4272271082"/>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3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3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3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0.jpeg"/><Relationship Id="rId7"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70.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8" Type="http://schemas.openxmlformats.org/officeDocument/2006/relationships/audio" Target="../media/media5.mp3"/><Relationship Id="rId13" Type="http://schemas.openxmlformats.org/officeDocument/2006/relationships/image" Target="../media/image13.png"/><Relationship Id="rId18" Type="http://schemas.openxmlformats.org/officeDocument/2006/relationships/image" Target="../media/image16.png"/><Relationship Id="rId3" Type="http://schemas.microsoft.com/office/2007/relationships/media" Target="../media/media3.mp3"/><Relationship Id="rId21" Type="http://schemas.openxmlformats.org/officeDocument/2006/relationships/image" Target="../media/image18.png"/><Relationship Id="rId7" Type="http://schemas.microsoft.com/office/2007/relationships/media" Target="../media/media5.mp3"/><Relationship Id="rId12" Type="http://schemas.openxmlformats.org/officeDocument/2006/relationships/image" Target="../media/image12.png"/><Relationship Id="rId17" Type="http://schemas.microsoft.com/office/2007/relationships/hdphoto" Target="../media/hdphoto1.wdp"/><Relationship Id="rId2" Type="http://schemas.openxmlformats.org/officeDocument/2006/relationships/audio" Target="../media/media2.mp3"/><Relationship Id="rId16" Type="http://schemas.openxmlformats.org/officeDocument/2006/relationships/image" Target="../media/image15.png"/><Relationship Id="rId20" Type="http://schemas.openxmlformats.org/officeDocument/2006/relationships/image" Target="../media/image17.png"/><Relationship Id="rId1" Type="http://schemas.microsoft.com/office/2007/relationships/media" Target="../media/media2.mp3"/><Relationship Id="rId6" Type="http://schemas.openxmlformats.org/officeDocument/2006/relationships/audio" Target="../media/media4.mp3"/><Relationship Id="rId11" Type="http://schemas.openxmlformats.org/officeDocument/2006/relationships/image" Target="../media/image11.jpg"/><Relationship Id="rId5" Type="http://schemas.microsoft.com/office/2007/relationships/media" Target="../media/media4.mp3"/><Relationship Id="rId15" Type="http://schemas.openxmlformats.org/officeDocument/2006/relationships/image" Target="../media/image14.png"/><Relationship Id="rId10" Type="http://schemas.openxmlformats.org/officeDocument/2006/relationships/notesSlide" Target="../notesSlides/notesSlide1.xml"/><Relationship Id="rId19" Type="http://schemas.openxmlformats.org/officeDocument/2006/relationships/image" Target="../media/image10.png"/><Relationship Id="rId4" Type="http://schemas.openxmlformats.org/officeDocument/2006/relationships/audio" Target="../media/media3.mp3"/><Relationship Id="rId9" Type="http://schemas.openxmlformats.org/officeDocument/2006/relationships/slideLayout" Target="../slideLayouts/slideLayout1.xml"/><Relationship Id="rId1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34.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58.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60.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7.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34.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3.png"/><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8" Type="http://schemas.openxmlformats.org/officeDocument/2006/relationships/audio" Target="../media/media5.mp3"/><Relationship Id="rId13" Type="http://schemas.openxmlformats.org/officeDocument/2006/relationships/image" Target="../media/image8.png"/><Relationship Id="rId18" Type="http://schemas.openxmlformats.org/officeDocument/2006/relationships/image" Target="../media/image10.png"/><Relationship Id="rId3" Type="http://schemas.microsoft.com/office/2007/relationships/media" Target="../media/media3.mp3"/><Relationship Id="rId7" Type="http://schemas.microsoft.com/office/2007/relationships/media" Target="../media/media5.mp3"/><Relationship Id="rId12" Type="http://schemas.openxmlformats.org/officeDocument/2006/relationships/image" Target="../media/image13.png"/><Relationship Id="rId17" Type="http://schemas.openxmlformats.org/officeDocument/2006/relationships/image" Target="../media/image16.png"/><Relationship Id="rId2" Type="http://schemas.openxmlformats.org/officeDocument/2006/relationships/audio" Target="../media/media2.mp3"/><Relationship Id="rId16" Type="http://schemas.microsoft.com/office/2007/relationships/hdphoto" Target="../media/hdphoto1.wdp"/><Relationship Id="rId20" Type="http://schemas.openxmlformats.org/officeDocument/2006/relationships/image" Target="../media/image18.png"/><Relationship Id="rId1" Type="http://schemas.microsoft.com/office/2007/relationships/media" Target="../media/media2.mp3"/><Relationship Id="rId6" Type="http://schemas.openxmlformats.org/officeDocument/2006/relationships/audio" Target="../media/media4.mp3"/><Relationship Id="rId11" Type="http://schemas.openxmlformats.org/officeDocument/2006/relationships/image" Target="../media/image12.png"/><Relationship Id="rId5" Type="http://schemas.microsoft.com/office/2007/relationships/media" Target="../media/media4.mp3"/><Relationship Id="rId15" Type="http://schemas.openxmlformats.org/officeDocument/2006/relationships/image" Target="../media/image15.png"/><Relationship Id="rId10" Type="http://schemas.openxmlformats.org/officeDocument/2006/relationships/image" Target="../media/image19.jpg"/><Relationship Id="rId19" Type="http://schemas.openxmlformats.org/officeDocument/2006/relationships/image" Target="../media/image17.png"/><Relationship Id="rId4" Type="http://schemas.openxmlformats.org/officeDocument/2006/relationships/audio" Target="../media/media3.mp3"/><Relationship Id="rId9" Type="http://schemas.openxmlformats.org/officeDocument/2006/relationships/slideLayout" Target="../slideLayouts/slideLayout1.xml"/><Relationship Id="rId14" Type="http://schemas.openxmlformats.org/officeDocument/2006/relationships/image" Target="../media/image14.png"/></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7.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7.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37.xml"/></Relationships>
</file>

<file path=ppt/slides/_rels/slide3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4.xml"/><Relationship Id="rId1" Type="http://schemas.openxmlformats.org/officeDocument/2006/relationships/slideLayout" Target="../slideLayouts/slideLayout48.xml"/><Relationship Id="rId5" Type="http://schemas.openxmlformats.org/officeDocument/2006/relationships/image" Target="../media/image48.png"/><Relationship Id="rId4" Type="http://schemas.openxmlformats.org/officeDocument/2006/relationships/image" Target="../media/image47.png"/></Relationships>
</file>

<file path=ppt/slides/_rels/slide37.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56.png"/><Relationship Id="rId18" Type="http://schemas.openxmlformats.org/officeDocument/2006/relationships/image" Target="../media/image59.gif"/><Relationship Id="rId26" Type="http://schemas.microsoft.com/office/2007/relationships/hdphoto" Target="../media/hdphoto11.wdp"/><Relationship Id="rId3" Type="http://schemas.openxmlformats.org/officeDocument/2006/relationships/image" Target="../media/image50.png"/><Relationship Id="rId21" Type="http://schemas.openxmlformats.org/officeDocument/2006/relationships/image" Target="../media/image61.png"/><Relationship Id="rId7" Type="http://schemas.openxmlformats.org/officeDocument/2006/relationships/image" Target="../media/image52.png"/><Relationship Id="rId12" Type="http://schemas.openxmlformats.org/officeDocument/2006/relationships/image" Target="../media/image55.gif"/><Relationship Id="rId17" Type="http://schemas.openxmlformats.org/officeDocument/2006/relationships/image" Target="../media/image58.png"/><Relationship Id="rId25" Type="http://schemas.openxmlformats.org/officeDocument/2006/relationships/image" Target="../media/image63.png"/><Relationship Id="rId2" Type="http://schemas.openxmlformats.org/officeDocument/2006/relationships/image" Target="../media/image49.gif"/><Relationship Id="rId16" Type="http://schemas.microsoft.com/office/2007/relationships/hdphoto" Target="../media/hdphoto7.wdp"/><Relationship Id="rId20" Type="http://schemas.microsoft.com/office/2007/relationships/hdphoto" Target="../media/hdphoto8.wdp"/><Relationship Id="rId29" Type="http://schemas.openxmlformats.org/officeDocument/2006/relationships/image" Target="../media/image65.gif"/><Relationship Id="rId1" Type="http://schemas.openxmlformats.org/officeDocument/2006/relationships/slideLayout" Target="../slideLayouts/slideLayout82.xml"/><Relationship Id="rId6" Type="http://schemas.microsoft.com/office/2007/relationships/hdphoto" Target="../media/hdphoto3.wdp"/><Relationship Id="rId11" Type="http://schemas.openxmlformats.org/officeDocument/2006/relationships/image" Target="../media/image54.gif"/><Relationship Id="rId24" Type="http://schemas.microsoft.com/office/2007/relationships/hdphoto" Target="../media/hdphoto10.wdp"/><Relationship Id="rId5" Type="http://schemas.openxmlformats.org/officeDocument/2006/relationships/image" Target="../media/image51.png"/><Relationship Id="rId15" Type="http://schemas.openxmlformats.org/officeDocument/2006/relationships/image" Target="../media/image57.png"/><Relationship Id="rId23" Type="http://schemas.openxmlformats.org/officeDocument/2006/relationships/image" Target="../media/image62.png"/><Relationship Id="rId28" Type="http://schemas.microsoft.com/office/2007/relationships/hdphoto" Target="../media/hdphoto12.wdp"/><Relationship Id="rId10" Type="http://schemas.microsoft.com/office/2007/relationships/hdphoto" Target="../media/hdphoto5.wdp"/><Relationship Id="rId19" Type="http://schemas.openxmlformats.org/officeDocument/2006/relationships/image" Target="../media/image60.png"/><Relationship Id="rId31" Type="http://schemas.microsoft.com/office/2007/relationships/hdphoto" Target="../media/hdphoto13.wdp"/><Relationship Id="rId4" Type="http://schemas.microsoft.com/office/2007/relationships/hdphoto" Target="../media/hdphoto2.wdp"/><Relationship Id="rId9" Type="http://schemas.openxmlformats.org/officeDocument/2006/relationships/image" Target="../media/image53.png"/><Relationship Id="rId14" Type="http://schemas.microsoft.com/office/2007/relationships/hdphoto" Target="../media/hdphoto6.wdp"/><Relationship Id="rId22" Type="http://schemas.microsoft.com/office/2007/relationships/hdphoto" Target="../media/hdphoto9.wdp"/><Relationship Id="rId27" Type="http://schemas.openxmlformats.org/officeDocument/2006/relationships/image" Target="../media/image64.png"/><Relationship Id="rId30" Type="http://schemas.openxmlformats.org/officeDocument/2006/relationships/image" Target="../media/image66.png"/></Relationships>
</file>

<file path=ppt/slides/_rels/slide4.xml.rels><?xml version="1.0" encoding="UTF-8" standalone="yes"?>
<Relationships xmlns="http://schemas.openxmlformats.org/package/2006/relationships"><Relationship Id="rId8" Type="http://schemas.openxmlformats.org/officeDocument/2006/relationships/audio" Target="../media/media5.mp3"/><Relationship Id="rId13" Type="http://schemas.openxmlformats.org/officeDocument/2006/relationships/image" Target="../media/image8.png"/><Relationship Id="rId18" Type="http://schemas.openxmlformats.org/officeDocument/2006/relationships/image" Target="../media/image10.png"/><Relationship Id="rId3" Type="http://schemas.microsoft.com/office/2007/relationships/media" Target="../media/media3.mp3"/><Relationship Id="rId7" Type="http://schemas.microsoft.com/office/2007/relationships/media" Target="../media/media5.mp3"/><Relationship Id="rId12" Type="http://schemas.openxmlformats.org/officeDocument/2006/relationships/image" Target="../media/image13.png"/><Relationship Id="rId17" Type="http://schemas.openxmlformats.org/officeDocument/2006/relationships/image" Target="../media/image16.png"/><Relationship Id="rId2" Type="http://schemas.openxmlformats.org/officeDocument/2006/relationships/audio" Target="../media/media2.mp3"/><Relationship Id="rId16" Type="http://schemas.microsoft.com/office/2007/relationships/hdphoto" Target="../media/hdphoto1.wdp"/><Relationship Id="rId20" Type="http://schemas.openxmlformats.org/officeDocument/2006/relationships/image" Target="../media/image18.png"/><Relationship Id="rId1" Type="http://schemas.microsoft.com/office/2007/relationships/media" Target="../media/media2.mp3"/><Relationship Id="rId6" Type="http://schemas.openxmlformats.org/officeDocument/2006/relationships/audio" Target="../media/media4.mp3"/><Relationship Id="rId11" Type="http://schemas.openxmlformats.org/officeDocument/2006/relationships/image" Target="../media/image12.png"/><Relationship Id="rId5" Type="http://schemas.microsoft.com/office/2007/relationships/media" Target="../media/media4.mp3"/><Relationship Id="rId15" Type="http://schemas.openxmlformats.org/officeDocument/2006/relationships/image" Target="../media/image15.png"/><Relationship Id="rId10" Type="http://schemas.openxmlformats.org/officeDocument/2006/relationships/image" Target="../media/image20.jpg"/><Relationship Id="rId19" Type="http://schemas.openxmlformats.org/officeDocument/2006/relationships/image" Target="../media/image17.png"/><Relationship Id="rId4" Type="http://schemas.openxmlformats.org/officeDocument/2006/relationships/audio" Target="../media/media3.mp3"/><Relationship Id="rId9" Type="http://schemas.openxmlformats.org/officeDocument/2006/relationships/slideLayout" Target="../slideLayouts/slideLayout1.xml"/><Relationship Id="rId1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34.xml"/><Relationship Id="rId5" Type="http://schemas.openxmlformats.org/officeDocument/2006/relationships/image" Target="../media/image23.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3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4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Kết quả hình ảnh cho 70s wood panel wall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95748" y="76198"/>
            <a:ext cx="3962402" cy="3962402"/>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29550" y="190500"/>
            <a:ext cx="1665668" cy="1686664"/>
          </a:xfrm>
          <a:prstGeom prst="rect">
            <a:avLst/>
          </a:prstGeom>
        </p:spPr>
      </p:pic>
      <p:pic>
        <p:nvPicPr>
          <p:cNvPr id="17" name="Picture 11" descr="C:\Users\ADMIN\Desktop\Tai nguyen thiet ke tro choi\Angry birds epic birds\1505573783630 (2).png">
            <a:hlinkClick r:id="" action="ppaction://hlinkshowjump?jump=nextslide"/>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65925" y="4240868"/>
            <a:ext cx="1265902" cy="69308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401426" y="5201260"/>
            <a:ext cx="1165832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rgbClr val="008000"/>
                </a:solidFill>
                <a:effectLst/>
                <a:uLnTx/>
                <a:uFillTx/>
                <a:latin typeface="Arial" panose="020B0604020202020204" pitchFamily="34" charset="0"/>
                <a:ea typeface="+mn-ea"/>
                <a:cs typeface="Arial" panose="020B0604020202020204" pitchFamily="34" charset="0"/>
              </a:rPr>
              <a:t>LẤY KẸO CHO ẾCH XANH</a:t>
            </a:r>
          </a:p>
        </p:txBody>
      </p:sp>
      <p:pic>
        <p:nvPicPr>
          <p:cNvPr id="3" name="Cut The Rope Magic Soundtrack">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584367" y="5158730"/>
            <a:ext cx="609600" cy="609600"/>
          </a:xfrm>
          <a:prstGeom prst="rect">
            <a:avLst/>
          </a:prstGeom>
        </p:spPr>
      </p:pic>
    </p:spTree>
    <p:extLst>
      <p:ext uri="{BB962C8B-B14F-4D97-AF65-F5344CB8AC3E}">
        <p14:creationId xmlns:p14="http://schemas.microsoft.com/office/powerpoint/2010/main" val="3953891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Effect transition="in" filter="fade">
                                      <p:cBhvr>
                                        <p:cTn id="14"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37879" numSld="50">
                <p:cTn id="15"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2828261" y="-81873"/>
            <a:ext cx="564436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Trò</a:t>
            </a:r>
            <a:r>
              <a:rPr kumimoji="0" lang="en-US" sz="32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r>
              <a:rPr kumimoji="0" lang="en-US" sz="32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của</a:t>
            </a:r>
            <a:r>
              <a:rPr kumimoji="0" lang="en-US" sz="32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bố</a:t>
            </a:r>
            <a:endParaRPr kumimoji="0" lang="en-US" sz="32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6" name="Picture 5">
            <a:extLst>
              <a:ext uri="{FF2B5EF4-FFF2-40B4-BE49-F238E27FC236}">
                <a16:creationId xmlns:a16="http://schemas.microsoft.com/office/drawing/2014/main" id="{8BAD4325-1763-4A8D-A59D-8B5687BE6746}"/>
              </a:ext>
            </a:extLst>
          </p:cNvPr>
          <p:cNvPicPr>
            <a:picLocks noChangeAspect="1"/>
          </p:cNvPicPr>
          <p:nvPr/>
        </p:nvPicPr>
        <p:blipFill>
          <a:blip r:embed="rId4"/>
          <a:stretch>
            <a:fillRect/>
          </a:stretch>
        </p:blipFill>
        <p:spPr>
          <a:xfrm>
            <a:off x="8243883" y="1360967"/>
            <a:ext cx="3841791" cy="2555360"/>
          </a:xfrm>
          <a:prstGeom prst="rect">
            <a:avLst/>
          </a:prstGeom>
        </p:spPr>
      </p:pic>
      <p:pic>
        <p:nvPicPr>
          <p:cNvPr id="14" name="Picture 13">
            <a:extLst>
              <a:ext uri="{FF2B5EF4-FFF2-40B4-BE49-F238E27FC236}">
                <a16:creationId xmlns:a16="http://schemas.microsoft.com/office/drawing/2014/main" id="{AF6C919F-CCFC-4D8D-8B06-B6ED22DA8FF4}"/>
              </a:ext>
            </a:extLst>
          </p:cNvPr>
          <p:cNvPicPr>
            <a:picLocks noChangeAspect="1"/>
          </p:cNvPicPr>
          <p:nvPr/>
        </p:nvPicPr>
        <p:blipFill>
          <a:blip r:embed="rId5"/>
          <a:stretch>
            <a:fillRect/>
          </a:stretch>
        </p:blipFill>
        <p:spPr>
          <a:xfrm>
            <a:off x="950698" y="502902"/>
            <a:ext cx="6772275" cy="4591050"/>
          </a:xfrm>
          <a:prstGeom prst="rect">
            <a:avLst/>
          </a:prstGeom>
        </p:spPr>
      </p:pic>
      <p:pic>
        <p:nvPicPr>
          <p:cNvPr id="16" name="Picture 15">
            <a:extLst>
              <a:ext uri="{FF2B5EF4-FFF2-40B4-BE49-F238E27FC236}">
                <a16:creationId xmlns:a16="http://schemas.microsoft.com/office/drawing/2014/main" id="{F971D2B8-E3CD-4FAA-A5A0-0BB033D8BD99}"/>
              </a:ext>
            </a:extLst>
          </p:cNvPr>
          <p:cNvPicPr>
            <a:picLocks noChangeAspect="1"/>
          </p:cNvPicPr>
          <p:nvPr/>
        </p:nvPicPr>
        <p:blipFill>
          <a:blip r:embed="rId6"/>
          <a:stretch>
            <a:fillRect/>
          </a:stretch>
        </p:blipFill>
        <p:spPr>
          <a:xfrm>
            <a:off x="1064998" y="5163562"/>
            <a:ext cx="6657975" cy="1543050"/>
          </a:xfrm>
          <a:prstGeom prst="rect">
            <a:avLst/>
          </a:prstGeom>
        </p:spPr>
      </p:pic>
      <p:sp>
        <p:nvSpPr>
          <p:cNvPr id="17" name="Cloud 16">
            <a:extLst>
              <a:ext uri="{FF2B5EF4-FFF2-40B4-BE49-F238E27FC236}">
                <a16:creationId xmlns:a16="http://schemas.microsoft.com/office/drawing/2014/main" id="{AB44F01F-64FB-403D-8BC3-EE4DB1671F6A}"/>
              </a:ext>
            </a:extLst>
          </p:cNvPr>
          <p:cNvSpPr/>
          <p:nvPr/>
        </p:nvSpPr>
        <p:spPr>
          <a:xfrm>
            <a:off x="8681085" y="5163562"/>
            <a:ext cx="2719140" cy="84518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nối</a:t>
            </a:r>
            <a:r>
              <a:rPr kumimoji="0" lang="en-US" sz="2000" b="1"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000" b="1"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tiếp</a:t>
            </a:r>
            <a:r>
              <a:rPr kumimoji="0" lang="en-US" sz="2000" b="1"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000" b="1"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câu</a:t>
            </a:r>
            <a:endPar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8" name="Straight Connector 7">
            <a:extLst>
              <a:ext uri="{FF2B5EF4-FFF2-40B4-BE49-F238E27FC236}">
                <a16:creationId xmlns:a16="http://schemas.microsoft.com/office/drawing/2014/main" id="{E928416D-496E-4004-BD46-8576C6509999}"/>
              </a:ext>
            </a:extLst>
          </p:cNvPr>
          <p:cNvCxnSpPr/>
          <p:nvPr/>
        </p:nvCxnSpPr>
        <p:spPr>
          <a:xfrm flipH="1">
            <a:off x="5574244" y="389699"/>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72935CF-D9D8-4425-B793-55C6E016B5B6}"/>
              </a:ext>
            </a:extLst>
          </p:cNvPr>
          <p:cNvCxnSpPr/>
          <p:nvPr/>
        </p:nvCxnSpPr>
        <p:spPr>
          <a:xfrm flipH="1">
            <a:off x="4786489" y="666661"/>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B483982-CA90-4773-B89D-1AAA01143119}"/>
              </a:ext>
            </a:extLst>
          </p:cNvPr>
          <p:cNvCxnSpPr/>
          <p:nvPr/>
        </p:nvCxnSpPr>
        <p:spPr>
          <a:xfrm flipH="1">
            <a:off x="4701494" y="1068674"/>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3E02973C-EA4F-4702-AA55-635ED8DA261E}"/>
              </a:ext>
            </a:extLst>
          </p:cNvPr>
          <p:cNvCxnSpPr/>
          <p:nvPr/>
        </p:nvCxnSpPr>
        <p:spPr>
          <a:xfrm flipH="1">
            <a:off x="7613071" y="1087677"/>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D8A91EB-381E-4A9C-93DD-375E3E93F511}"/>
              </a:ext>
            </a:extLst>
          </p:cNvPr>
          <p:cNvCxnSpPr/>
          <p:nvPr/>
        </p:nvCxnSpPr>
        <p:spPr>
          <a:xfrm flipH="1">
            <a:off x="2605136" y="1367127"/>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F804E7A-74CE-469F-8D03-119799DC52DF}"/>
              </a:ext>
            </a:extLst>
          </p:cNvPr>
          <p:cNvCxnSpPr/>
          <p:nvPr/>
        </p:nvCxnSpPr>
        <p:spPr>
          <a:xfrm flipH="1">
            <a:off x="4259574" y="1621986"/>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2CF4404-9006-4CBB-B5CF-5B3345974728}"/>
              </a:ext>
            </a:extLst>
          </p:cNvPr>
          <p:cNvCxnSpPr/>
          <p:nvPr/>
        </p:nvCxnSpPr>
        <p:spPr>
          <a:xfrm flipH="1">
            <a:off x="3407008" y="2062072"/>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ABC0E44-0E3E-4C9F-9CBF-1018F09FA844}"/>
              </a:ext>
            </a:extLst>
          </p:cNvPr>
          <p:cNvCxnSpPr/>
          <p:nvPr/>
        </p:nvCxnSpPr>
        <p:spPr>
          <a:xfrm flipH="1">
            <a:off x="3481443" y="2393146"/>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2A307DE-4A52-43FE-83CC-AFC148E15647}"/>
              </a:ext>
            </a:extLst>
          </p:cNvPr>
          <p:cNvCxnSpPr/>
          <p:nvPr/>
        </p:nvCxnSpPr>
        <p:spPr>
          <a:xfrm flipH="1">
            <a:off x="3626042" y="2638647"/>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6D029B7-B31C-4F59-B9D0-497A6A6B975F}"/>
              </a:ext>
            </a:extLst>
          </p:cNvPr>
          <p:cNvCxnSpPr/>
          <p:nvPr/>
        </p:nvCxnSpPr>
        <p:spPr>
          <a:xfrm flipH="1">
            <a:off x="7574971" y="2976813"/>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CE1DDB4-E276-4296-9F84-5E92AC30AE70}"/>
              </a:ext>
            </a:extLst>
          </p:cNvPr>
          <p:cNvCxnSpPr/>
          <p:nvPr/>
        </p:nvCxnSpPr>
        <p:spPr>
          <a:xfrm flipH="1">
            <a:off x="2681336" y="3402722"/>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9F956DD-49CE-4605-81A0-BF8E803C3385}"/>
              </a:ext>
            </a:extLst>
          </p:cNvPr>
          <p:cNvCxnSpPr/>
          <p:nvPr/>
        </p:nvCxnSpPr>
        <p:spPr>
          <a:xfrm flipH="1">
            <a:off x="3626042" y="3696284"/>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94FBCFF-B0FE-489B-8228-D7C1382A1F14}"/>
              </a:ext>
            </a:extLst>
          </p:cNvPr>
          <p:cNvCxnSpPr/>
          <p:nvPr/>
        </p:nvCxnSpPr>
        <p:spPr>
          <a:xfrm flipH="1">
            <a:off x="2681336" y="4028294"/>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9F3E8F2-1E0E-43C6-BE51-FBE28360350D}"/>
              </a:ext>
            </a:extLst>
          </p:cNvPr>
          <p:cNvCxnSpPr/>
          <p:nvPr/>
        </p:nvCxnSpPr>
        <p:spPr>
          <a:xfrm flipH="1">
            <a:off x="5664780" y="4248337"/>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D9B3C58-E702-499B-93E0-BE2E505CC840}"/>
              </a:ext>
            </a:extLst>
          </p:cNvPr>
          <p:cNvCxnSpPr/>
          <p:nvPr/>
        </p:nvCxnSpPr>
        <p:spPr>
          <a:xfrm flipH="1">
            <a:off x="7270296" y="4653866"/>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1B08E88-DEEE-46F2-BC50-E6009BDD6A4C}"/>
              </a:ext>
            </a:extLst>
          </p:cNvPr>
          <p:cNvCxnSpPr/>
          <p:nvPr/>
        </p:nvCxnSpPr>
        <p:spPr>
          <a:xfrm flipH="1">
            <a:off x="3857245" y="5146068"/>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FC1EFFE-EFC8-4F3C-9843-B03B9073A441}"/>
              </a:ext>
            </a:extLst>
          </p:cNvPr>
          <p:cNvCxnSpPr/>
          <p:nvPr/>
        </p:nvCxnSpPr>
        <p:spPr>
          <a:xfrm flipH="1">
            <a:off x="7610697" y="5274276"/>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C7C9079-D113-4BF3-AE4E-BFA11E66F684}"/>
              </a:ext>
            </a:extLst>
          </p:cNvPr>
          <p:cNvCxnSpPr/>
          <p:nvPr/>
        </p:nvCxnSpPr>
        <p:spPr>
          <a:xfrm flipH="1">
            <a:off x="2060502" y="5935087"/>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3694883"/>
      </p:ext>
    </p:extLst>
  </p:cSld>
  <p:clrMapOvr>
    <a:masterClrMapping/>
  </p:clrMapOvr>
  <mc:AlternateContent xmlns:mc="http://schemas.openxmlformats.org/markup-compatibility/2006">
    <mc:Choice xmlns:p14="http://schemas.microsoft.com/office/powerpoint/2010/main" Requires="p14">
      <p:transition spd="slow" p14:dur="1500" advClick="0">
        <p:split orient="vert"/>
      </p:transition>
    </mc:Choice>
    <mc:Fallback>
      <p:transition spd="slow" advClick="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fade">
                                      <p:cBhvr>
                                        <p:cTn id="9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6D091-C464-4CF4-81B0-2A14C52B91D3}"/>
              </a:ext>
            </a:extLst>
          </p:cNvPr>
          <p:cNvSpPr>
            <a:spLocks noGrp="1"/>
          </p:cNvSpPr>
          <p:nvPr>
            <p:ph type="title"/>
          </p:nvPr>
        </p:nvSpPr>
        <p:spPr/>
        <p:txBody>
          <a:bodyPr/>
          <a:lstStyle/>
          <a:p>
            <a:r>
              <a:rPr lang="en-US" dirty="0" err="1">
                <a:latin typeface="Arial-Rounded" panose="020B0500000000000000" pitchFamily="34" charset="0"/>
                <a:ea typeface="Arial-Rounded" panose="020B0500000000000000" pitchFamily="34" charset="0"/>
                <a:cs typeface="Arial-Rounded" panose="020B0500000000000000" pitchFamily="34" charset="0"/>
              </a:rPr>
              <a:t>Luyện</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đọc</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câu</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dài</a:t>
            </a:r>
            <a:r>
              <a:rPr lang="en-US" dirty="0">
                <a:latin typeface="Arial-Rounded" panose="020B0500000000000000" pitchFamily="34" charset="0"/>
                <a:ea typeface="Arial-Rounded" panose="020B0500000000000000" pitchFamily="34" charset="0"/>
                <a:cs typeface="Arial-Rounded" panose="020B0500000000000000" pitchFamily="34" charset="0"/>
              </a:rPr>
              <a:t>:</a:t>
            </a:r>
          </a:p>
        </p:txBody>
      </p:sp>
      <p:sp>
        <p:nvSpPr>
          <p:cNvPr id="3" name="Content Placeholder 2">
            <a:extLst>
              <a:ext uri="{FF2B5EF4-FFF2-40B4-BE49-F238E27FC236}">
                <a16:creationId xmlns:a16="http://schemas.microsoft.com/office/drawing/2014/main" id="{A2F23C54-27F0-4D82-91AA-6D34740393B0}"/>
              </a:ext>
            </a:extLst>
          </p:cNvPr>
          <p:cNvSpPr>
            <a:spLocks noGrp="1"/>
          </p:cNvSpPr>
          <p:nvPr>
            <p:ph idx="1"/>
          </p:nvPr>
        </p:nvSpPr>
        <p:spPr/>
        <p:txBody>
          <a:bodyPr/>
          <a:lstStyle/>
          <a:p>
            <a:pPr marL="0" indent="0">
              <a:buNone/>
            </a:pPr>
            <a:r>
              <a:rPr lang="en-US" dirty="0" err="1">
                <a:latin typeface="Arial-Rounded" panose="020B0500000000000000" pitchFamily="34" charset="0"/>
                <a:ea typeface="Arial-Rounded" panose="020B0500000000000000" pitchFamily="34" charset="0"/>
                <a:cs typeface="Arial-Rounded" panose="020B0500000000000000" pitchFamily="34" charset="0"/>
              </a:rPr>
              <a:t>Đến</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bữa</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ăn</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nhìn</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hai</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bàn</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tay</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của</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Hường</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lễ</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phép</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đón</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bát</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cơm</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mẹ</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lại</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nhớ</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đến</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lúc</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hai</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bố</a:t>
            </a:r>
            <a:r>
              <a:rPr lang="en-US" dirty="0">
                <a:latin typeface="Arial-Rounded" panose="020B0500000000000000" pitchFamily="34" charset="0"/>
                <a:ea typeface="Arial-Rounded" panose="020B0500000000000000" pitchFamily="34" charset="0"/>
                <a:cs typeface="Arial-Rounded" panose="020B0500000000000000" pitchFamily="34" charset="0"/>
              </a:rPr>
              <a:t> con </a:t>
            </a:r>
            <a:r>
              <a:rPr lang="en-US" dirty="0" err="1">
                <a:latin typeface="Arial-Rounded" panose="020B0500000000000000" pitchFamily="34" charset="0"/>
                <a:ea typeface="Arial-Rounded" panose="020B0500000000000000" pitchFamily="34" charset="0"/>
                <a:cs typeface="Arial-Rounded" panose="020B0500000000000000" pitchFamily="34" charset="0"/>
              </a:rPr>
              <a:t>chơi</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với</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nhau</a:t>
            </a:r>
            <a:r>
              <a:rPr lang="en-US" dirty="0">
                <a:latin typeface="Arial-Rounded" panose="020B0500000000000000" pitchFamily="34" charset="0"/>
                <a:ea typeface="Arial-Rounded" panose="020B0500000000000000" pitchFamily="34" charset="0"/>
                <a:cs typeface="Arial-Rounded" panose="020B0500000000000000" pitchFamily="34" charset="0"/>
              </a:rPr>
              <a:t>.</a:t>
            </a:r>
          </a:p>
        </p:txBody>
      </p:sp>
      <p:cxnSp>
        <p:nvCxnSpPr>
          <p:cNvPr id="4" name="Straight Connector 3">
            <a:extLst>
              <a:ext uri="{FF2B5EF4-FFF2-40B4-BE49-F238E27FC236}">
                <a16:creationId xmlns:a16="http://schemas.microsoft.com/office/drawing/2014/main" id="{BCCCC942-4904-42EC-8315-AC216255006C}"/>
              </a:ext>
            </a:extLst>
          </p:cNvPr>
          <p:cNvCxnSpPr/>
          <p:nvPr/>
        </p:nvCxnSpPr>
        <p:spPr>
          <a:xfrm flipH="1">
            <a:off x="2735351" y="182562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A6458BA-260F-40A4-A4DC-1D68A1C2A3B1}"/>
              </a:ext>
            </a:extLst>
          </p:cNvPr>
          <p:cNvCxnSpPr/>
          <p:nvPr/>
        </p:nvCxnSpPr>
        <p:spPr>
          <a:xfrm flipH="1">
            <a:off x="6968375" y="182562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4623003-392C-4CA6-84A2-08F3B203A94E}"/>
              </a:ext>
            </a:extLst>
          </p:cNvPr>
          <p:cNvCxnSpPr/>
          <p:nvPr/>
        </p:nvCxnSpPr>
        <p:spPr>
          <a:xfrm flipH="1">
            <a:off x="10158142" y="182562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8F55C1C-BD74-49AB-9F09-71646DA083C2}"/>
              </a:ext>
            </a:extLst>
          </p:cNvPr>
          <p:cNvCxnSpPr/>
          <p:nvPr/>
        </p:nvCxnSpPr>
        <p:spPr>
          <a:xfrm flipH="1">
            <a:off x="2659151" y="2265711"/>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2834BE3-E4A0-495D-9534-EDC724992594}"/>
              </a:ext>
            </a:extLst>
          </p:cNvPr>
          <p:cNvCxnSpPr/>
          <p:nvPr/>
        </p:nvCxnSpPr>
        <p:spPr>
          <a:xfrm flipH="1">
            <a:off x="6408646" y="2252768"/>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2DEE752-6176-455C-AA6B-AA6C8F606079}"/>
              </a:ext>
            </a:extLst>
          </p:cNvPr>
          <p:cNvCxnSpPr/>
          <p:nvPr/>
        </p:nvCxnSpPr>
        <p:spPr>
          <a:xfrm flipH="1">
            <a:off x="6484846" y="2252768"/>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pic>
        <p:nvPicPr>
          <p:cNvPr id="10" name="Content Placeholder 10" descr="logo">
            <a:extLst>
              <a:ext uri="{FF2B5EF4-FFF2-40B4-BE49-F238E27FC236}">
                <a16:creationId xmlns:a16="http://schemas.microsoft.com/office/drawing/2014/main" id="{74C54656-C9A9-4183-AEA0-C6DBEBD88952}"/>
              </a:ext>
            </a:extLst>
          </p:cNvPr>
          <p:cNvPicPr>
            <a:picLocks noChangeAspect="1"/>
          </p:cNvPicPr>
          <p:nvPr/>
        </p:nvPicPr>
        <p:blipFill>
          <a:blip r:embed="rId2"/>
          <a:stretch>
            <a:fillRect/>
          </a:stretch>
        </p:blipFill>
        <p:spPr>
          <a:xfrm>
            <a:off x="10654665" y="-182880"/>
            <a:ext cx="1656080" cy="1691640"/>
          </a:xfrm>
          <a:prstGeom prst="rect">
            <a:avLst/>
          </a:prstGeom>
        </p:spPr>
      </p:pic>
    </p:spTree>
    <p:extLst>
      <p:ext uri="{BB962C8B-B14F-4D97-AF65-F5344CB8AC3E}">
        <p14:creationId xmlns:p14="http://schemas.microsoft.com/office/powerpoint/2010/main" val="1335695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2828261" y="-81873"/>
            <a:ext cx="564436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Trò</a:t>
            </a:r>
            <a:r>
              <a:rPr kumimoji="0" lang="en-US" sz="32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r>
              <a:rPr kumimoji="0" lang="en-US" sz="32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của</a:t>
            </a:r>
            <a:r>
              <a:rPr kumimoji="0" lang="en-US" sz="32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bố</a:t>
            </a:r>
            <a:endParaRPr kumimoji="0" lang="en-US" sz="32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6" name="Picture 5">
            <a:extLst>
              <a:ext uri="{FF2B5EF4-FFF2-40B4-BE49-F238E27FC236}">
                <a16:creationId xmlns:a16="http://schemas.microsoft.com/office/drawing/2014/main" id="{8BAD4325-1763-4A8D-A59D-8B5687BE6746}"/>
              </a:ext>
            </a:extLst>
          </p:cNvPr>
          <p:cNvPicPr>
            <a:picLocks noChangeAspect="1"/>
          </p:cNvPicPr>
          <p:nvPr/>
        </p:nvPicPr>
        <p:blipFill>
          <a:blip r:embed="rId4"/>
          <a:stretch>
            <a:fillRect/>
          </a:stretch>
        </p:blipFill>
        <p:spPr>
          <a:xfrm>
            <a:off x="8243883" y="1360967"/>
            <a:ext cx="3841791" cy="2555360"/>
          </a:xfrm>
          <a:prstGeom prst="rect">
            <a:avLst/>
          </a:prstGeom>
        </p:spPr>
      </p:pic>
      <p:pic>
        <p:nvPicPr>
          <p:cNvPr id="14" name="Picture 13">
            <a:extLst>
              <a:ext uri="{FF2B5EF4-FFF2-40B4-BE49-F238E27FC236}">
                <a16:creationId xmlns:a16="http://schemas.microsoft.com/office/drawing/2014/main" id="{AF6C919F-CCFC-4D8D-8B06-B6ED22DA8FF4}"/>
              </a:ext>
            </a:extLst>
          </p:cNvPr>
          <p:cNvPicPr>
            <a:picLocks noChangeAspect="1"/>
          </p:cNvPicPr>
          <p:nvPr/>
        </p:nvPicPr>
        <p:blipFill>
          <a:blip r:embed="rId5"/>
          <a:stretch>
            <a:fillRect/>
          </a:stretch>
        </p:blipFill>
        <p:spPr>
          <a:xfrm>
            <a:off x="950698" y="502902"/>
            <a:ext cx="6772275" cy="4591050"/>
          </a:xfrm>
          <a:prstGeom prst="rect">
            <a:avLst/>
          </a:prstGeom>
        </p:spPr>
      </p:pic>
      <p:pic>
        <p:nvPicPr>
          <p:cNvPr id="16" name="Picture 15">
            <a:extLst>
              <a:ext uri="{FF2B5EF4-FFF2-40B4-BE49-F238E27FC236}">
                <a16:creationId xmlns:a16="http://schemas.microsoft.com/office/drawing/2014/main" id="{F971D2B8-E3CD-4FAA-A5A0-0BB033D8BD99}"/>
              </a:ext>
            </a:extLst>
          </p:cNvPr>
          <p:cNvPicPr>
            <a:picLocks noChangeAspect="1"/>
          </p:cNvPicPr>
          <p:nvPr/>
        </p:nvPicPr>
        <p:blipFill>
          <a:blip r:embed="rId6"/>
          <a:stretch>
            <a:fillRect/>
          </a:stretch>
        </p:blipFill>
        <p:spPr>
          <a:xfrm>
            <a:off x="1064998" y="5163562"/>
            <a:ext cx="6657975" cy="1543050"/>
          </a:xfrm>
          <a:prstGeom prst="rect">
            <a:avLst/>
          </a:prstGeom>
        </p:spPr>
      </p:pic>
      <p:sp>
        <p:nvSpPr>
          <p:cNvPr id="8" name="Cloud 7">
            <a:extLst>
              <a:ext uri="{FF2B5EF4-FFF2-40B4-BE49-F238E27FC236}">
                <a16:creationId xmlns:a16="http://schemas.microsoft.com/office/drawing/2014/main" id="{82EE266C-03E9-4315-A85B-3446053A75A8}"/>
              </a:ext>
            </a:extLst>
          </p:cNvPr>
          <p:cNvSpPr/>
          <p:nvPr/>
        </p:nvSpPr>
        <p:spPr>
          <a:xfrm>
            <a:off x="8681085" y="5163562"/>
            <a:ext cx="2931795" cy="1054358"/>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nối</a:t>
            </a:r>
            <a:r>
              <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tiếp</a:t>
            </a:r>
            <a:r>
              <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đoạn</a:t>
            </a:r>
            <a:endPar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9" name="Picture 3">
            <a:extLst>
              <a:ext uri="{FF2B5EF4-FFF2-40B4-BE49-F238E27FC236}">
                <a16:creationId xmlns:a16="http://schemas.microsoft.com/office/drawing/2014/main" id="{72EBA176-382A-41D4-8969-D57B4E5593AE}"/>
              </a:ext>
            </a:extLst>
          </p:cNvPr>
          <p:cNvPicPr>
            <a:picLocks noChangeAspect="1" noChangeArrowheads="1"/>
          </p:cNvPicPr>
          <p:nvPr/>
        </p:nvPicPr>
        <p:blipFill>
          <a:blip r:embed="rId7"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87173" y="-182880"/>
            <a:ext cx="527050" cy="3223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a:extLst>
              <a:ext uri="{FF2B5EF4-FFF2-40B4-BE49-F238E27FC236}">
                <a16:creationId xmlns:a16="http://schemas.microsoft.com/office/drawing/2014/main" id="{D186DF07-225D-4C1F-9278-D73FDE5F9D61}"/>
              </a:ext>
            </a:extLst>
          </p:cNvPr>
          <p:cNvPicPr>
            <a:picLocks noChangeAspect="1" noChangeArrowheads="1"/>
          </p:cNvPicPr>
          <p:nvPr/>
        </p:nvPicPr>
        <p:blipFill>
          <a:blip r:embed="rId7"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87173" y="2454935"/>
            <a:ext cx="527050" cy="2542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a:extLst>
              <a:ext uri="{FF2B5EF4-FFF2-40B4-BE49-F238E27FC236}">
                <a16:creationId xmlns:a16="http://schemas.microsoft.com/office/drawing/2014/main" id="{2E30BCFE-B542-4651-B1BB-100F124B621E}"/>
              </a:ext>
            </a:extLst>
          </p:cNvPr>
          <p:cNvPicPr>
            <a:picLocks noChangeAspect="1" noChangeArrowheads="1"/>
          </p:cNvPicPr>
          <p:nvPr/>
        </p:nvPicPr>
        <p:blipFill>
          <a:blip r:embed="rId7"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87173" y="4829424"/>
            <a:ext cx="527050" cy="1698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9308085"/>
      </p:ext>
    </p:extLst>
  </p:cSld>
  <p:clrMapOvr>
    <a:masterClrMapping/>
  </p:clrMapOvr>
  <mc:AlternateContent xmlns:mc="http://schemas.openxmlformats.org/markup-compatibility/2006">
    <mc:Choice xmlns:p14="http://schemas.microsoft.com/office/powerpoint/2010/main" Requires="p14">
      <p:transition spd="slow" p14:dur="1500" advClick="0">
        <p:split orient="vert"/>
      </p:transition>
    </mc:Choice>
    <mc:Fallback>
      <p:transition spd="slow" advClick="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2828261" y="-81873"/>
            <a:ext cx="564436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Trò</a:t>
            </a:r>
            <a:r>
              <a:rPr kumimoji="0" lang="en-US" sz="32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r>
              <a:rPr kumimoji="0" lang="en-US" sz="32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của</a:t>
            </a:r>
            <a:r>
              <a:rPr kumimoji="0" lang="en-US" sz="32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bố</a:t>
            </a:r>
            <a:endParaRPr kumimoji="0" lang="en-US" sz="32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6" name="Picture 5">
            <a:extLst>
              <a:ext uri="{FF2B5EF4-FFF2-40B4-BE49-F238E27FC236}">
                <a16:creationId xmlns:a16="http://schemas.microsoft.com/office/drawing/2014/main" id="{8BAD4325-1763-4A8D-A59D-8B5687BE6746}"/>
              </a:ext>
            </a:extLst>
          </p:cNvPr>
          <p:cNvPicPr>
            <a:picLocks noChangeAspect="1"/>
          </p:cNvPicPr>
          <p:nvPr/>
        </p:nvPicPr>
        <p:blipFill>
          <a:blip r:embed="rId4"/>
          <a:stretch>
            <a:fillRect/>
          </a:stretch>
        </p:blipFill>
        <p:spPr>
          <a:xfrm>
            <a:off x="8243883" y="1360967"/>
            <a:ext cx="3841791" cy="2555360"/>
          </a:xfrm>
          <a:prstGeom prst="rect">
            <a:avLst/>
          </a:prstGeom>
        </p:spPr>
      </p:pic>
      <p:pic>
        <p:nvPicPr>
          <p:cNvPr id="14" name="Picture 13">
            <a:extLst>
              <a:ext uri="{FF2B5EF4-FFF2-40B4-BE49-F238E27FC236}">
                <a16:creationId xmlns:a16="http://schemas.microsoft.com/office/drawing/2014/main" id="{AF6C919F-CCFC-4D8D-8B06-B6ED22DA8FF4}"/>
              </a:ext>
            </a:extLst>
          </p:cNvPr>
          <p:cNvPicPr>
            <a:picLocks noChangeAspect="1"/>
          </p:cNvPicPr>
          <p:nvPr/>
        </p:nvPicPr>
        <p:blipFill>
          <a:blip r:embed="rId5"/>
          <a:stretch>
            <a:fillRect/>
          </a:stretch>
        </p:blipFill>
        <p:spPr>
          <a:xfrm>
            <a:off x="950698" y="502902"/>
            <a:ext cx="6772275" cy="4591050"/>
          </a:xfrm>
          <a:prstGeom prst="rect">
            <a:avLst/>
          </a:prstGeom>
        </p:spPr>
      </p:pic>
      <p:pic>
        <p:nvPicPr>
          <p:cNvPr id="16" name="Picture 15">
            <a:extLst>
              <a:ext uri="{FF2B5EF4-FFF2-40B4-BE49-F238E27FC236}">
                <a16:creationId xmlns:a16="http://schemas.microsoft.com/office/drawing/2014/main" id="{F971D2B8-E3CD-4FAA-A5A0-0BB033D8BD99}"/>
              </a:ext>
            </a:extLst>
          </p:cNvPr>
          <p:cNvPicPr>
            <a:picLocks noChangeAspect="1"/>
          </p:cNvPicPr>
          <p:nvPr/>
        </p:nvPicPr>
        <p:blipFill>
          <a:blip r:embed="rId6"/>
          <a:stretch>
            <a:fillRect/>
          </a:stretch>
        </p:blipFill>
        <p:spPr>
          <a:xfrm>
            <a:off x="1064998" y="5163562"/>
            <a:ext cx="6657975" cy="1543050"/>
          </a:xfrm>
          <a:prstGeom prst="rect">
            <a:avLst/>
          </a:prstGeom>
        </p:spPr>
      </p:pic>
      <p:sp>
        <p:nvSpPr>
          <p:cNvPr id="17" name="Cloud 16">
            <a:extLst>
              <a:ext uri="{FF2B5EF4-FFF2-40B4-BE49-F238E27FC236}">
                <a16:creationId xmlns:a16="http://schemas.microsoft.com/office/drawing/2014/main" id="{AB44F01F-64FB-403D-8BC3-EE4DB1671F6A}"/>
              </a:ext>
            </a:extLst>
          </p:cNvPr>
          <p:cNvSpPr/>
          <p:nvPr/>
        </p:nvSpPr>
        <p:spPr>
          <a:xfrm>
            <a:off x="8681085" y="5163562"/>
            <a:ext cx="1998345" cy="84518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Đọc</a:t>
            </a:r>
            <a:r>
              <a:rPr lang="en-US" sz="2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toàn</a:t>
            </a:r>
            <a:r>
              <a:rPr lang="en-US" sz="2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bài</a:t>
            </a:r>
            <a:endPar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2001533819"/>
      </p:ext>
    </p:extLst>
  </p:cSld>
  <p:clrMapOvr>
    <a:masterClrMapping/>
  </p:clrMapOvr>
  <mc:AlternateContent xmlns:mc="http://schemas.openxmlformats.org/markup-compatibility/2006">
    <mc:Choice xmlns:p14="http://schemas.microsoft.com/office/powerpoint/2010/main" Requires="p14">
      <p:transition spd="slow" p14:dur="1500" advClick="0">
        <p:split orient="vert"/>
      </p:transition>
    </mc:Choice>
    <mc:Fallback>
      <p:transition spd="slow" advClick="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48025" y="1906270"/>
            <a:ext cx="5696585" cy="304609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Verdana" panose="020B0604030504040204" charset="0"/>
                <a:ea typeface="Microsoft YaHei" panose="020B0503020204020204" charset="-122"/>
                <a:cs typeface="Verdana" panose="020B0604030504040204" charset="0"/>
                <a:sym typeface="+mn-ea"/>
              </a:rPr>
              <a:t>Trả lời câu hỏi</a:t>
            </a:r>
            <a:endParaRPr kumimoji="0" lang="en-US" sz="9600" b="1" i="1" u="none" strike="noStrike" kern="1200" cap="none" spc="0" normalizeH="0" baseline="0" noProof="0" dirty="0">
              <a:ln>
                <a:noFill/>
              </a:ln>
              <a:solidFill>
                <a:srgbClr val="FF0000"/>
              </a:solidFill>
              <a:effectLst/>
              <a:uLnTx/>
              <a:uFillTx/>
              <a:latin typeface="Verdana" panose="020B0604030504040204" charset="0"/>
              <a:ea typeface="+mn-ea"/>
              <a:cs typeface="Verdana" panose="020B060403050404020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8"/>
          <p:cNvCxnSpPr/>
          <p:nvPr/>
        </p:nvCxnSpPr>
        <p:spPr>
          <a:xfrm>
            <a:off x="0" y="0"/>
            <a:ext cx="1552575" cy="1508581"/>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0" name="9"/>
          <p:cNvSpPr/>
          <p:nvPr/>
        </p:nvSpPr>
        <p:spPr>
          <a:xfrm>
            <a:off x="1552575" y="1508581"/>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11" name="10"/>
          <p:cNvCxnSpPr/>
          <p:nvPr/>
        </p:nvCxnSpPr>
        <p:spPr>
          <a:xfrm>
            <a:off x="1685925" y="1628775"/>
            <a:ext cx="1438275" cy="1378862"/>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3" name="12"/>
          <p:cNvCxnSpPr/>
          <p:nvPr/>
        </p:nvCxnSpPr>
        <p:spPr>
          <a:xfrm flipH="1">
            <a:off x="1576983" y="3170658"/>
            <a:ext cx="1485900" cy="1362075"/>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5" name="14"/>
          <p:cNvCxnSpPr/>
          <p:nvPr/>
        </p:nvCxnSpPr>
        <p:spPr>
          <a:xfrm>
            <a:off x="1588443" y="4695754"/>
            <a:ext cx="2904006" cy="2162246"/>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7" name="16"/>
          <p:cNvSpPr/>
          <p:nvPr/>
        </p:nvSpPr>
        <p:spPr>
          <a:xfrm>
            <a:off x="1443633" y="4566035"/>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7" name="26"/>
          <p:cNvSpPr/>
          <p:nvPr/>
        </p:nvSpPr>
        <p:spPr>
          <a:xfrm>
            <a:off x="-265521" y="-76199"/>
            <a:ext cx="1124" cy="1013"/>
          </a:xfrm>
          <a:custGeom>
            <a:avLst/>
            <a:gdLst>
              <a:gd name="connsiteX0" fmla="*/ 10 w 1124"/>
              <a:gd name="connsiteY0" fmla="*/ 0 h 1013"/>
              <a:gd name="connsiteX1" fmla="*/ 1124 w 1124"/>
              <a:gd name="connsiteY1" fmla="*/ 1013 h 1013"/>
              <a:gd name="connsiteX2" fmla="*/ 0 w 1124"/>
              <a:gd name="connsiteY2" fmla="*/ 1013 h 1013"/>
              <a:gd name="connsiteX3" fmla="*/ 10 w 1124"/>
              <a:gd name="connsiteY3" fmla="*/ 0 h 1013"/>
            </a:gdLst>
            <a:ahLst/>
            <a:cxnLst>
              <a:cxn ang="0">
                <a:pos x="connsiteX0" y="connsiteY0"/>
              </a:cxn>
              <a:cxn ang="0">
                <a:pos x="connsiteX1" y="connsiteY1"/>
              </a:cxn>
              <a:cxn ang="0">
                <a:pos x="connsiteX2" y="connsiteY2"/>
              </a:cxn>
              <a:cxn ang="0">
                <a:pos x="connsiteX3" y="connsiteY3"/>
              </a:cxn>
            </a:cxnLst>
            <a:rect l="l" t="t" r="r" b="b"/>
            <a:pathLst>
              <a:path w="1124" h="1013">
                <a:moveTo>
                  <a:pt x="10" y="0"/>
                </a:moveTo>
                <a:lnTo>
                  <a:pt x="1124" y="1013"/>
                </a:lnTo>
                <a:lnTo>
                  <a:pt x="0" y="1013"/>
                </a:lnTo>
                <a:lnTo>
                  <a:pt x="10" y="0"/>
                </a:lnTo>
                <a:close/>
              </a:path>
            </a:pathLst>
          </a:custGeom>
          <a:blipFill>
            <a:blip r:embed="rId3"/>
            <a:srcRect/>
            <a:stretch>
              <a:fillRect l="-475" t="621" r="475" b="-6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0" name="29"/>
          <p:cNvSpPr/>
          <p:nvPr/>
        </p:nvSpPr>
        <p:spPr>
          <a:xfrm>
            <a:off x="0" y="166605"/>
            <a:ext cx="4351063" cy="6691395"/>
          </a:xfrm>
          <a:custGeom>
            <a:avLst/>
            <a:gdLst>
              <a:gd name="connsiteX0" fmla="*/ 0 w 4351063"/>
              <a:gd name="connsiteY0" fmla="*/ 0 h 6746318"/>
              <a:gd name="connsiteX1" fmla="*/ 3027088 w 4351063"/>
              <a:gd name="connsiteY1" fmla="*/ 2926793 h 6746318"/>
              <a:gd name="connsiteX2" fmla="*/ 1407838 w 4351063"/>
              <a:gd name="connsiteY2" fmla="*/ 4431743 h 6746318"/>
              <a:gd name="connsiteX3" fmla="*/ 1331638 w 4351063"/>
              <a:gd name="connsiteY3" fmla="*/ 4507943 h 6746318"/>
              <a:gd name="connsiteX4" fmla="*/ 4351063 w 4351063"/>
              <a:gd name="connsiteY4" fmla="*/ 6746318 h 6746318"/>
              <a:gd name="connsiteX5" fmla="*/ 0 w 4351063"/>
              <a:gd name="connsiteY5" fmla="*/ 6728914 h 6746318"/>
              <a:gd name="connsiteX6" fmla="*/ 0 w 4351063"/>
              <a:gd name="connsiteY6" fmla="*/ 0 h 674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063" h="6746318">
                <a:moveTo>
                  <a:pt x="0" y="0"/>
                </a:moveTo>
                <a:lnTo>
                  <a:pt x="3027088" y="2926793"/>
                </a:lnTo>
                <a:lnTo>
                  <a:pt x="1407838" y="4431743"/>
                </a:lnTo>
                <a:lnTo>
                  <a:pt x="1331638" y="4507943"/>
                </a:lnTo>
                <a:lnTo>
                  <a:pt x="4351063" y="6746318"/>
                </a:lnTo>
                <a:lnTo>
                  <a:pt x="0" y="6728914"/>
                </a:lnTo>
                <a:lnTo>
                  <a:pt x="0" y="0"/>
                </a:lnTo>
                <a:close/>
              </a:path>
            </a:pathLst>
          </a:cu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pic>
        <p:nvPicPr>
          <p:cNvPr id="62" name="61"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62" descr="E:\素材\春\7ff96c0408d5f1ad90e6490e1fb39ea4.png7ff96c0408d5f1ad90e6490e1fb39ea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1111076" flipH="1">
            <a:off x="-189865" y="-125095"/>
            <a:ext cx="1796415" cy="1758315"/>
          </a:xfrm>
          <a:prstGeom prst="rect">
            <a:avLst/>
          </a:prstGeom>
        </p:spPr>
      </p:pic>
      <p:pic>
        <p:nvPicPr>
          <p:cNvPr id="2" name="1"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21000000">
            <a:off x="10031048" y="4756299"/>
            <a:ext cx="2396490" cy="2344420"/>
          </a:xfrm>
          <a:prstGeom prst="rect">
            <a:avLst/>
          </a:prstGeom>
        </p:spPr>
      </p:pic>
      <p:grpSp>
        <p:nvGrpSpPr>
          <p:cNvPr id="7" name="Group 6">
            <a:extLst>
              <a:ext uri="{FF2B5EF4-FFF2-40B4-BE49-F238E27FC236}">
                <a16:creationId xmlns:a16="http://schemas.microsoft.com/office/drawing/2014/main" id="{85294F09-CEFA-4BC1-AD30-E136911A978E}"/>
              </a:ext>
            </a:extLst>
          </p:cNvPr>
          <p:cNvGrpSpPr/>
          <p:nvPr/>
        </p:nvGrpSpPr>
        <p:grpSpPr>
          <a:xfrm>
            <a:off x="156834" y="1993081"/>
            <a:ext cx="2109019" cy="2109019"/>
            <a:chOff x="156834" y="1993081"/>
            <a:chExt cx="2109019" cy="2109019"/>
          </a:xfrm>
        </p:grpSpPr>
        <p:sp>
          <p:nvSpPr>
            <p:cNvPr id="3" name="Oval 2">
              <a:extLst>
                <a:ext uri="{FF2B5EF4-FFF2-40B4-BE49-F238E27FC236}">
                  <a16:creationId xmlns:a16="http://schemas.microsoft.com/office/drawing/2014/main" id="{BF567BB0-5218-44B4-9DC4-8122A52B06A8}"/>
                </a:ext>
              </a:extLst>
            </p:cNvPr>
            <p:cNvSpPr/>
            <p:nvPr/>
          </p:nvSpPr>
          <p:spPr>
            <a:xfrm>
              <a:off x="156834" y="1993081"/>
              <a:ext cx="2109019" cy="2109019"/>
            </a:xfrm>
            <a:prstGeom prst="ellipse">
              <a:avLst/>
            </a:prstGeom>
            <a:solidFill>
              <a:srgbClr val="ED2F6A"/>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92EFB8FE-2723-4E93-9B72-5EDA9CFFAD6C}"/>
                </a:ext>
              </a:extLst>
            </p:cNvPr>
            <p:cNvSpPr txBox="1"/>
            <p:nvPr/>
          </p:nvSpPr>
          <p:spPr>
            <a:xfrm>
              <a:off x="348022" y="2318206"/>
              <a:ext cx="1711988" cy="1754326"/>
            </a:xfrm>
            <a:prstGeom prst="rect">
              <a:avLst/>
            </a:prstGeom>
            <a:noFill/>
          </p:spPr>
          <p:txBody>
            <a:bodyPr wrap="square" rtlCol="0">
              <a:spAutoFit/>
            </a:bodyPr>
            <a:lstStyle/>
            <a:p>
              <a:pPr marL="0" marR="0" lvl="0" indent="0" algn="ctr" defTabSz="913256"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Trả</a:t>
              </a:r>
              <a:r>
                <a:rPr kumimoji="0" lang="en-US" altLang="zh-CN"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zh-CN" sz="36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lời</a:t>
              </a:r>
              <a:r>
                <a:rPr kumimoji="0" lang="en-US" altLang="zh-CN"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zh-CN" sz="36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câu</a:t>
              </a:r>
              <a:r>
                <a:rPr kumimoji="0" lang="en-US" altLang="zh-CN"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zh-CN" sz="36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hỏi</a:t>
              </a:r>
              <a:endParaRPr kumimoji="0" lang="zh-CN" altLang="en-US"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sp>
        <p:nvSpPr>
          <p:cNvPr id="28" name="2">
            <a:extLst>
              <a:ext uri="{FF2B5EF4-FFF2-40B4-BE49-F238E27FC236}">
                <a16:creationId xmlns:a16="http://schemas.microsoft.com/office/drawing/2014/main" id="{FE62F7A7-67DE-4EED-A23A-3695851F37DD}"/>
              </a:ext>
            </a:extLst>
          </p:cNvPr>
          <p:cNvSpPr/>
          <p:nvPr/>
        </p:nvSpPr>
        <p:spPr>
          <a:xfrm>
            <a:off x="2265853" y="238944"/>
            <a:ext cx="9926147" cy="6278814"/>
          </a:xfrm>
          <a:prstGeom prst="roundRect">
            <a:avLst>
              <a:gd name="adj" fmla="val 31710"/>
            </a:avLst>
          </a:prstGeom>
          <a:solidFill>
            <a:srgbClr val="FEF4F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p:txBody>
      </p:sp>
      <p:grpSp>
        <p:nvGrpSpPr>
          <p:cNvPr id="42" name="Group 41">
            <a:extLst>
              <a:ext uri="{FF2B5EF4-FFF2-40B4-BE49-F238E27FC236}">
                <a16:creationId xmlns:a16="http://schemas.microsoft.com/office/drawing/2014/main" id="{89CCE898-329D-43E9-9EF7-6935E8B121BC}"/>
              </a:ext>
            </a:extLst>
          </p:cNvPr>
          <p:cNvGrpSpPr/>
          <p:nvPr/>
        </p:nvGrpSpPr>
        <p:grpSpPr>
          <a:xfrm>
            <a:off x="2539039" y="943551"/>
            <a:ext cx="9208710" cy="1798189"/>
            <a:chOff x="156834" y="1993081"/>
            <a:chExt cx="2109019" cy="2109019"/>
          </a:xfrm>
        </p:grpSpPr>
        <p:sp>
          <p:nvSpPr>
            <p:cNvPr id="43" name="Hexagon 42">
              <a:extLst>
                <a:ext uri="{FF2B5EF4-FFF2-40B4-BE49-F238E27FC236}">
                  <a16:creationId xmlns:a16="http://schemas.microsoft.com/office/drawing/2014/main" id="{C9A10510-73D6-48FC-9336-FA1260DCA4BA}"/>
                </a:ext>
              </a:extLst>
            </p:cNvPr>
            <p:cNvSpPr/>
            <p:nvPr/>
          </p:nvSpPr>
          <p:spPr>
            <a:xfrm>
              <a:off x="156834" y="1993081"/>
              <a:ext cx="2109019" cy="2109019"/>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4" name="TextBox 43">
              <a:extLst>
                <a:ext uri="{FF2B5EF4-FFF2-40B4-BE49-F238E27FC236}">
                  <a16:creationId xmlns:a16="http://schemas.microsoft.com/office/drawing/2014/main" id="{BB12FD35-A33C-446F-AE51-FD7DA0AF6ED3}"/>
                </a:ext>
              </a:extLst>
            </p:cNvPr>
            <p:cNvSpPr txBox="1"/>
            <p:nvPr/>
          </p:nvSpPr>
          <p:spPr>
            <a:xfrm>
              <a:off x="254614" y="2120839"/>
              <a:ext cx="2011239" cy="758054"/>
            </a:xfrm>
            <a:prstGeom prst="rect">
              <a:avLst/>
            </a:prstGeom>
            <a:noFill/>
          </p:spPr>
          <p:txBody>
            <a:bodyPr wrap="square" rtlCol="0">
              <a:spAutoFit/>
            </a:bodyPr>
            <a:lstStyle/>
            <a:p>
              <a:pPr marL="742950" marR="0" lvl="0" indent="-742950" algn="just" defTabSz="913256" rtl="0" eaLnBrk="1" fontAlgn="base" latinLnBrk="0" hangingPunct="1">
                <a:lnSpc>
                  <a:spcPct val="100000"/>
                </a:lnSpc>
                <a:spcBef>
                  <a:spcPct val="0"/>
                </a:spcBef>
                <a:spcAft>
                  <a:spcPct val="0"/>
                </a:spcAft>
                <a:buClrTx/>
                <a:buSzTx/>
                <a:buFontTx/>
                <a:buAutoNum type="arabicPeriod"/>
                <a:tabLst/>
                <a:defRPr/>
              </a:pPr>
              <a:r>
                <a:rPr kumimoji="0" lang="vi-VN"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Hai bố con Hường chơi trò gì cùng nhau?</a:t>
              </a:r>
              <a:endPar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grpSp>
        <p:nvGrpSpPr>
          <p:cNvPr id="51" name="Group 50">
            <a:extLst>
              <a:ext uri="{FF2B5EF4-FFF2-40B4-BE49-F238E27FC236}">
                <a16:creationId xmlns:a16="http://schemas.microsoft.com/office/drawing/2014/main" id="{C41CFAA6-6438-4757-B49C-780B6727DAED}"/>
              </a:ext>
            </a:extLst>
          </p:cNvPr>
          <p:cNvGrpSpPr/>
          <p:nvPr/>
        </p:nvGrpSpPr>
        <p:grpSpPr>
          <a:xfrm>
            <a:off x="2265853" y="2746167"/>
            <a:ext cx="9685141" cy="1719070"/>
            <a:chOff x="156834" y="1993082"/>
            <a:chExt cx="2183734" cy="2109019"/>
          </a:xfrm>
        </p:grpSpPr>
        <p:sp>
          <p:nvSpPr>
            <p:cNvPr id="52" name="Hexagon 51">
              <a:extLst>
                <a:ext uri="{FF2B5EF4-FFF2-40B4-BE49-F238E27FC236}">
                  <a16:creationId xmlns:a16="http://schemas.microsoft.com/office/drawing/2014/main" id="{E98511CB-5C82-4127-9D0D-44A00807F68E}"/>
                </a:ext>
              </a:extLst>
            </p:cNvPr>
            <p:cNvSpPr/>
            <p:nvPr/>
          </p:nvSpPr>
          <p:spPr>
            <a:xfrm>
              <a:off x="156834" y="1993082"/>
              <a:ext cx="2183734" cy="2109019"/>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53" name="TextBox 52">
              <a:extLst>
                <a:ext uri="{FF2B5EF4-FFF2-40B4-BE49-F238E27FC236}">
                  <a16:creationId xmlns:a16="http://schemas.microsoft.com/office/drawing/2014/main" id="{72E63824-232E-4FC8-865F-8EA8AEC431CC}"/>
                </a:ext>
              </a:extLst>
            </p:cNvPr>
            <p:cNvSpPr txBox="1"/>
            <p:nvPr/>
          </p:nvSpPr>
          <p:spPr>
            <a:xfrm>
              <a:off x="192196" y="2318525"/>
              <a:ext cx="2109019" cy="679665"/>
            </a:xfrm>
            <a:prstGeom prst="rect">
              <a:avLst/>
            </a:prstGeom>
            <a:noFill/>
          </p:spPr>
          <p:txBody>
            <a:bodyPr wrap="square" rtlCol="0">
              <a:spAutoFit/>
            </a:bodyPr>
            <a:lstStyle/>
            <a:p>
              <a:pPr marL="0" marR="0" lvl="0" indent="0" algn="ctr" defTabSz="913256" rtl="0" eaLnBrk="1" fontAlgn="base" latinLnBrk="0" hangingPunct="1">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2. </a:t>
              </a:r>
              <a:r>
                <a:rPr kumimoji="0" lang="vi-VN" sz="30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Khi chơi, hai bố con xưng hô với nhau như thế nào?</a:t>
              </a:r>
              <a:endParaRPr kumimoji="0" lang="en-US" altLang="zh-CN" sz="30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pic>
        <p:nvPicPr>
          <p:cNvPr id="6" name="Picture 5">
            <a:extLst>
              <a:ext uri="{FF2B5EF4-FFF2-40B4-BE49-F238E27FC236}">
                <a16:creationId xmlns:a16="http://schemas.microsoft.com/office/drawing/2014/main" id="{62AFF1E6-8493-4BEB-AD88-34B31DD52FF3}"/>
              </a:ext>
            </a:extLst>
          </p:cNvPr>
          <p:cNvPicPr>
            <a:picLocks noChangeAspect="1"/>
          </p:cNvPicPr>
          <p:nvPr/>
        </p:nvPicPr>
        <p:blipFill>
          <a:blip r:embed="rId7"/>
          <a:stretch>
            <a:fillRect/>
          </a:stretch>
        </p:blipFill>
        <p:spPr>
          <a:xfrm>
            <a:off x="11302409" y="128255"/>
            <a:ext cx="780947" cy="815296"/>
          </a:xfrm>
          <a:prstGeom prst="rect">
            <a:avLst/>
          </a:prstGeom>
        </p:spPr>
      </p:pic>
      <p:sp>
        <p:nvSpPr>
          <p:cNvPr id="37" name="Hexagon 36">
            <a:extLst>
              <a:ext uri="{FF2B5EF4-FFF2-40B4-BE49-F238E27FC236}">
                <a16:creationId xmlns:a16="http://schemas.microsoft.com/office/drawing/2014/main" id="{C68AC6E3-ED1D-4540-BF03-E8B0F50E3ECE}"/>
              </a:ext>
            </a:extLst>
          </p:cNvPr>
          <p:cNvSpPr/>
          <p:nvPr/>
        </p:nvSpPr>
        <p:spPr>
          <a:xfrm>
            <a:off x="2487646" y="4575926"/>
            <a:ext cx="9685141" cy="1719070"/>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9" name="TextBox 38">
            <a:extLst>
              <a:ext uri="{FF2B5EF4-FFF2-40B4-BE49-F238E27FC236}">
                <a16:creationId xmlns:a16="http://schemas.microsoft.com/office/drawing/2014/main" id="{66F863AD-1BAC-4B3E-B466-1D8EAC0EDC3A}"/>
              </a:ext>
            </a:extLst>
          </p:cNvPr>
          <p:cNvSpPr txBox="1"/>
          <p:nvPr/>
        </p:nvSpPr>
        <p:spPr>
          <a:xfrm>
            <a:off x="2729586" y="4586825"/>
            <a:ext cx="9353770" cy="553998"/>
          </a:xfrm>
          <a:prstGeom prst="rect">
            <a:avLst/>
          </a:prstGeom>
          <a:noFill/>
        </p:spPr>
        <p:txBody>
          <a:bodyPr wrap="square" rtlCol="0">
            <a:spAutoFit/>
          </a:bodyPr>
          <a:lstStyle/>
          <a:p>
            <a:pPr marL="0" marR="0" lvl="0" indent="0" algn="just" defTabSz="913256" rtl="0" eaLnBrk="1" fontAlgn="base" latinLnBrk="0" hangingPunct="1">
              <a:lnSpc>
                <a:spcPct val="100000"/>
              </a:lnSpc>
              <a:spcBef>
                <a:spcPct val="0"/>
              </a:spcBef>
              <a:spcAft>
                <a:spcPct val="0"/>
              </a:spcAft>
              <a:buClrTx/>
              <a:buSzTx/>
              <a:buFontTx/>
              <a:buNone/>
              <a:tabLst/>
              <a:defRPr/>
            </a:pPr>
            <a:r>
              <a:rPr kumimoji="0" lang="en-US" altLang="zh-CN" sz="30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3. </a:t>
            </a:r>
            <a:r>
              <a:rPr kumimoji="0" lang="vi-VN" altLang="zh-CN" sz="30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Nhìn hai tay Hường đón bát cơm, mẹ nhớ tới điều gì?</a:t>
            </a:r>
            <a:endParaRPr kumimoji="0" lang="zh-CN" altLang="en-US" sz="30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sp>
        <p:nvSpPr>
          <p:cNvPr id="14" name="TextBox 13">
            <a:extLst>
              <a:ext uri="{FF2B5EF4-FFF2-40B4-BE49-F238E27FC236}">
                <a16:creationId xmlns:a16="http://schemas.microsoft.com/office/drawing/2014/main" id="{DC021B82-93CD-4DB0-B071-C923085FC772}"/>
              </a:ext>
            </a:extLst>
          </p:cNvPr>
          <p:cNvSpPr txBox="1"/>
          <p:nvPr/>
        </p:nvSpPr>
        <p:spPr>
          <a:xfrm>
            <a:off x="2672390" y="1763522"/>
            <a:ext cx="9075359" cy="646331"/>
          </a:xfrm>
          <a:prstGeom prst="rect">
            <a:avLst/>
          </a:prstGeom>
          <a:noFill/>
        </p:spPr>
        <p:txBody>
          <a:bodyPr wrap="square" rtlCol="0">
            <a:spAutoFit/>
          </a:bodyPr>
          <a:lstStyle/>
          <a:p>
            <a:pPr marL="0" marR="0" lvl="0" indent="0" algn="just" defTabSz="913256" rtl="0" eaLnBrk="1" fontAlgn="base" latinLnBrk="0" hangingPunct="1">
              <a:lnSpc>
                <a:spcPct val="100000"/>
              </a:lnSpc>
              <a:spcBef>
                <a:spcPct val="0"/>
              </a:spcBef>
              <a:spcAft>
                <a:spcPct val="0"/>
              </a:spcAft>
              <a:buClrTx/>
              <a:buSzTx/>
              <a:buFontTx/>
              <a:buNone/>
              <a:tabLst/>
              <a:defRPr/>
            </a:pPr>
            <a:r>
              <a:rPr kumimoji="0" lang="vi-VN"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 bố con Hường chơi trò "ăn cỗ" cùng nhau.</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6" name="TextBox 15">
            <a:extLst>
              <a:ext uri="{FF2B5EF4-FFF2-40B4-BE49-F238E27FC236}">
                <a16:creationId xmlns:a16="http://schemas.microsoft.com/office/drawing/2014/main" id="{3B327375-4554-4BE3-B834-83A4D5E673F9}"/>
              </a:ext>
            </a:extLst>
          </p:cNvPr>
          <p:cNvSpPr txBox="1"/>
          <p:nvPr/>
        </p:nvSpPr>
        <p:spPr>
          <a:xfrm>
            <a:off x="2639938" y="3569465"/>
            <a:ext cx="9293355" cy="646331"/>
          </a:xfrm>
          <a:prstGeom prst="rect">
            <a:avLst/>
          </a:prstGeom>
          <a:noFill/>
        </p:spPr>
        <p:txBody>
          <a:bodyPr wrap="square" rtlCol="0">
            <a:spAutoFit/>
          </a:bodyPr>
          <a:lstStyle/>
          <a:p>
            <a:pPr marL="0" marR="0" lvl="0" indent="0" algn="just" defTabSz="913256" rtl="0" eaLnBrk="1" fontAlgn="base" latinLnBrk="0" hangingPunct="1">
              <a:lnSpc>
                <a:spcPct val="100000"/>
              </a:lnSpc>
              <a:spcBef>
                <a:spcPct val="0"/>
              </a:spcBef>
              <a:spcAft>
                <a:spcPct val="0"/>
              </a:spcAft>
              <a:buClrTx/>
              <a:buSzTx/>
              <a:buFontTx/>
              <a:buNone/>
              <a:tabLst/>
              <a:defRPr/>
            </a:pPr>
            <a:r>
              <a:rPr kumimoji="0" lang="vi-VN" altLang="zh-CN"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Khi chơi, hai bố con xưng hô với nhau: tôi-bác</a:t>
            </a:r>
            <a:endParaRPr kumimoji="0" lang="zh-CN" alt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sp>
        <p:nvSpPr>
          <p:cNvPr id="18" name="TextBox 17">
            <a:extLst>
              <a:ext uri="{FF2B5EF4-FFF2-40B4-BE49-F238E27FC236}">
                <a16:creationId xmlns:a16="http://schemas.microsoft.com/office/drawing/2014/main" id="{3F211F57-E2E8-40E6-8DE1-E350B9E6F4B4}"/>
              </a:ext>
            </a:extLst>
          </p:cNvPr>
          <p:cNvSpPr txBox="1"/>
          <p:nvPr/>
        </p:nvSpPr>
        <p:spPr>
          <a:xfrm>
            <a:off x="5469874" y="3084723"/>
            <a:ext cx="914400" cy="9144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4FF097F0-3C46-4C7A-B4C7-C6BA027FEEE6}"/>
              </a:ext>
            </a:extLst>
          </p:cNvPr>
          <p:cNvSpPr txBox="1"/>
          <p:nvPr/>
        </p:nvSpPr>
        <p:spPr>
          <a:xfrm>
            <a:off x="3372296" y="5205355"/>
            <a:ext cx="7542195" cy="1200329"/>
          </a:xfrm>
          <a:prstGeom prst="rect">
            <a:avLst/>
          </a:prstGeom>
          <a:noFill/>
        </p:spPr>
        <p:txBody>
          <a:bodyPr wrap="square" rtlCol="0">
            <a:spAutoFit/>
          </a:bodyPr>
          <a:lstStyle/>
          <a:p>
            <a:pPr marL="0" marR="0" lvl="0" indent="0" algn="just" defTabSz="913256" rtl="0" eaLnBrk="1" fontAlgn="base" latinLnBrk="0" hangingPunct="1">
              <a:lnSpc>
                <a:spcPct val="100000"/>
              </a:lnSpc>
              <a:spcBef>
                <a:spcPct val="0"/>
              </a:spcBef>
              <a:spcAft>
                <a:spcPct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M</a:t>
            </a:r>
            <a:r>
              <a:rPr kumimoji="0" lang="vi-VN" altLang="zh-CN"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ẹ nhớ tới những lúc hai bố con chơi với nhau.</a:t>
            </a:r>
            <a:endParaRPr kumimoji="0" lang="en-US" altLang="zh-CN"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pic>
        <p:nvPicPr>
          <p:cNvPr id="45" name="Content Placeholder 20" descr="logo">
            <a:extLst>
              <a:ext uri="{FF2B5EF4-FFF2-40B4-BE49-F238E27FC236}">
                <a16:creationId xmlns:a16="http://schemas.microsoft.com/office/drawing/2014/main" id="{B47546B7-38BB-43F5-95B2-05C67F2984D5}"/>
              </a:ext>
            </a:extLst>
          </p:cNvPr>
          <p:cNvPicPr>
            <a:picLocks noChangeAspect="1"/>
          </p:cNvPicPr>
          <p:nvPr/>
        </p:nvPicPr>
        <p:blipFill>
          <a:blip r:embed="rId8"/>
          <a:stretch>
            <a:fillRect/>
          </a:stretch>
        </p:blipFill>
        <p:spPr>
          <a:xfrm>
            <a:off x="-264006" y="5351276"/>
            <a:ext cx="1564640" cy="1598295"/>
          </a:xfrm>
          <a:prstGeom prst="rect">
            <a:avLst/>
          </a:prstGeom>
        </p:spPr>
      </p:pic>
    </p:spTree>
    <p:extLst>
      <p:ext uri="{BB962C8B-B14F-4D97-AF65-F5344CB8AC3E}">
        <p14:creationId xmlns:p14="http://schemas.microsoft.com/office/powerpoint/2010/main" val="13512994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6" presetClass="entr" presetSubtype="21"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barn(inVertical)">
                                      <p:cBhvr>
                                        <p:cTn id="11" dur="500"/>
                                        <p:tgtEl>
                                          <p:spTgt spid="42"/>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barn(inVertical)">
                                      <p:cBhvr>
                                        <p:cTn id="21" dur="500"/>
                                        <p:tgtEl>
                                          <p:spTgt spid="51"/>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arn(inVertical)">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inVertical)">
                                      <p:cBhvr>
                                        <p:cTn id="31" dur="500"/>
                                        <p:tgtEl>
                                          <p:spTgt spid="39"/>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inVertical)">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4" grpId="0"/>
      <p:bldP spid="16"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2" name="TextBox 1">
            <a:extLst>
              <a:ext uri="{FF2B5EF4-FFF2-40B4-BE49-F238E27FC236}">
                <a16:creationId xmlns:a16="http://schemas.microsoft.com/office/drawing/2014/main" id="{EA288D84-5A2D-4911-8DD1-ADF122CF9761}"/>
              </a:ext>
            </a:extLst>
          </p:cNvPr>
          <p:cNvSpPr txBox="1"/>
          <p:nvPr/>
        </p:nvSpPr>
        <p:spPr>
          <a:xfrm>
            <a:off x="1275907" y="542260"/>
            <a:ext cx="7410893" cy="1077218"/>
          </a:xfrm>
          <a:prstGeom prst="rect">
            <a:avLst/>
          </a:prstGeom>
          <a:noFill/>
        </p:spPr>
        <p:txBody>
          <a:bodyPr wrap="square" rtlCol="0">
            <a:spAutoFit/>
          </a:bodyPr>
          <a:lstStyle/>
          <a:p>
            <a:pPr algn="ctr"/>
            <a:r>
              <a:rPr lang="vi-VN"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4. Khi chơi cùng bố, Hường đã được bố dạy nết ngoan nào?</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TextBox 7">
            <a:extLst>
              <a:ext uri="{FF2B5EF4-FFF2-40B4-BE49-F238E27FC236}">
                <a16:creationId xmlns:a16="http://schemas.microsoft.com/office/drawing/2014/main" id="{10A6BBA8-A626-455A-BC28-59D3EBEFD97B}"/>
              </a:ext>
            </a:extLst>
          </p:cNvPr>
          <p:cNvSpPr txBox="1"/>
          <p:nvPr/>
        </p:nvSpPr>
        <p:spPr>
          <a:xfrm>
            <a:off x="2254102" y="1998921"/>
            <a:ext cx="7793665" cy="1754326"/>
          </a:xfrm>
          <a:prstGeom prst="rect">
            <a:avLst/>
          </a:prstGeom>
          <a:noFill/>
        </p:spPr>
        <p:txBody>
          <a:bodyPr wrap="square" rtlCol="0">
            <a:spAutoFit/>
          </a:bodyPr>
          <a:lstStyle/>
          <a:p>
            <a:pPr algn="l"/>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Biết</a:t>
            </a:r>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nấu</a:t>
            </a:r>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ăn</a:t>
            </a:r>
            <a:endPar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endParaRPr>
          </a:p>
          <a:p>
            <a:pPr algn="l"/>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b.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Có</a:t>
            </a:r>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cử</a:t>
            </a:r>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chỉ</a:t>
            </a:r>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và</a:t>
            </a:r>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lời</a:t>
            </a:r>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nói</a:t>
            </a:r>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lễ</a:t>
            </a:r>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phép</a:t>
            </a:r>
            <a:endPar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endParaRPr>
          </a:p>
          <a:p>
            <a:pPr algn="l"/>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Chăm</a:t>
            </a:r>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làm</a:t>
            </a:r>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và</a:t>
            </a:r>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biết</a:t>
            </a:r>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giúp</a:t>
            </a:r>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đỡ</a:t>
            </a:r>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bố</a:t>
            </a:r>
            <a: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mẹ</a:t>
            </a:r>
            <a:endPar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Oval 9">
            <a:extLst>
              <a:ext uri="{FF2B5EF4-FFF2-40B4-BE49-F238E27FC236}">
                <a16:creationId xmlns:a16="http://schemas.microsoft.com/office/drawing/2014/main" id="{18C9A7F9-6E0C-4596-9191-16A29A897600}"/>
              </a:ext>
            </a:extLst>
          </p:cNvPr>
          <p:cNvSpPr/>
          <p:nvPr/>
        </p:nvSpPr>
        <p:spPr>
          <a:xfrm>
            <a:off x="2147777" y="2594345"/>
            <a:ext cx="637953" cy="49973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1525422"/>
      </p:ext>
    </p:extLst>
  </p:cSld>
  <p:clrMapOvr>
    <a:masterClrMapping/>
  </p:clrMapOvr>
  <mc:AlternateContent xmlns:mc="http://schemas.openxmlformats.org/markup-compatibility/2006">
    <mc:Choice xmlns:p14="http://schemas.microsoft.com/office/powerpoint/2010/main" Requires="p14">
      <p:transition spd="slow" p14:dur="1500" advClick="0">
        <p:split orient="vert"/>
      </p:transition>
    </mc:Choice>
    <mc:Fallback>
      <p:transition spd="slow" advClick="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48025" y="1906270"/>
            <a:ext cx="5696585" cy="304698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Hoạt</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động</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luyện</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tập</a:t>
            </a:r>
            <a:endParaRPr kumimoji="0" lang="en-US" sz="9600" b="1" i="1"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294764785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Content Placeholder 10" descr="logo">
            <a:extLst>
              <a:ext uri="{FF2B5EF4-FFF2-40B4-BE49-F238E27FC236}">
                <a16:creationId xmlns:a16="http://schemas.microsoft.com/office/drawing/2014/main" id="{C259FF2B-8791-4C0A-94BD-921E28189F46}"/>
              </a:ext>
            </a:extLst>
          </p:cNvPr>
          <p:cNvPicPr>
            <a:picLocks noChangeAspect="1"/>
          </p:cNvPicPr>
          <p:nvPr/>
        </p:nvPicPr>
        <p:blipFill>
          <a:blip r:embed="rId3"/>
          <a:stretch>
            <a:fillRect/>
          </a:stretch>
        </p:blipFill>
        <p:spPr>
          <a:xfrm>
            <a:off x="10654665" y="-182880"/>
            <a:ext cx="1656080" cy="1691640"/>
          </a:xfrm>
          <a:prstGeom prst="rect">
            <a:avLst/>
          </a:prstGeom>
        </p:spPr>
      </p:pic>
      <p:sp>
        <p:nvSpPr>
          <p:cNvPr id="3" name="Title 2">
            <a:extLst>
              <a:ext uri="{FF2B5EF4-FFF2-40B4-BE49-F238E27FC236}">
                <a16:creationId xmlns:a16="http://schemas.microsoft.com/office/drawing/2014/main" id="{D0152B37-8418-4A4A-B56B-298992E5BC95}"/>
              </a:ext>
            </a:extLst>
          </p:cNvPr>
          <p:cNvSpPr>
            <a:spLocks noGrp="1"/>
          </p:cNvSpPr>
          <p:nvPr>
            <p:ph type="title"/>
          </p:nvPr>
        </p:nvSpPr>
        <p:spPr>
          <a:xfrm>
            <a:off x="838200" y="2115879"/>
            <a:ext cx="10515600" cy="414781"/>
          </a:xfrm>
        </p:spPr>
        <p:txBody>
          <a:bodyPr>
            <a:noAutofit/>
          </a:bodyPr>
          <a:lstStyle/>
          <a:p>
            <a:pPr>
              <a:lnSpc>
                <a:spcPct val="150000"/>
              </a:lnSpc>
            </a:pPr>
            <a:r>
              <a:rPr lang="vi-VN"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1. Những câu nào dưới đây thể hiện thái độ lịch sự:</a:t>
            </a:r>
            <a:br>
              <a:rPr lang="en-US"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br>
            <a:br>
              <a:rPr lang="vi-VN"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br>
            <a:r>
              <a:rPr lang="vi-VN"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 Cho tôi xin bát miến.</a:t>
            </a:r>
            <a:br>
              <a:rPr lang="vi-VN"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br>
            <a:r>
              <a:rPr lang="vi-VN"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b. Dạ, xin bác bán miến ạ.</a:t>
            </a:r>
            <a:br>
              <a:rPr lang="vi-VN"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br>
            <a:r>
              <a:rPr lang="vi-VN"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 Đưa tôi bát miến!</a:t>
            </a:r>
            <a:endParaRPr lang="en-US" sz="36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Oval 13">
            <a:extLst>
              <a:ext uri="{FF2B5EF4-FFF2-40B4-BE49-F238E27FC236}">
                <a16:creationId xmlns:a16="http://schemas.microsoft.com/office/drawing/2014/main" id="{34453A0C-2287-4449-9ACA-064EAC1434E3}"/>
              </a:ext>
            </a:extLst>
          </p:cNvPr>
          <p:cNvSpPr/>
          <p:nvPr/>
        </p:nvSpPr>
        <p:spPr>
          <a:xfrm>
            <a:off x="691114" y="2206146"/>
            <a:ext cx="637953" cy="49973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582D5AE5-8FED-42FA-9DE3-9B54B51D82AE}"/>
              </a:ext>
            </a:extLst>
          </p:cNvPr>
          <p:cNvSpPr/>
          <p:nvPr/>
        </p:nvSpPr>
        <p:spPr>
          <a:xfrm>
            <a:off x="691113" y="3029948"/>
            <a:ext cx="637953" cy="49973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888227-D25C-4D74-9384-31710C1BCF2E}"/>
              </a:ext>
            </a:extLst>
          </p:cNvPr>
          <p:cNvSpPr txBox="1"/>
          <p:nvPr/>
        </p:nvSpPr>
        <p:spPr>
          <a:xfrm>
            <a:off x="1265273" y="262955"/>
            <a:ext cx="10419907" cy="3894721"/>
          </a:xfrm>
          <a:prstGeom prst="rect">
            <a:avLst/>
          </a:prstGeom>
          <a:noFill/>
        </p:spPr>
        <p:txBody>
          <a:bodyPr wrap="square" rtlCol="0">
            <a:spAutoFit/>
          </a:bodyPr>
          <a:lstStyle/>
          <a:p>
            <a:pPr algn="l">
              <a:lnSpc>
                <a:spcPct val="150000"/>
              </a:lnSpc>
            </a:pP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2.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Cùng</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bạn</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đóng</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vai</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nói</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và</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đáp</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lời</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yêu</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cầu</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đề</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nghị</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p>
          <a:p>
            <a:pPr algn="l">
              <a:lnSpc>
                <a:spcPct val="150000"/>
              </a:lnSpc>
            </a:pP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Mẫu</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p>
          <a:p>
            <a:pPr algn="l">
              <a:lnSpc>
                <a:spcPct val="150000"/>
              </a:lnSpc>
            </a:pP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Bác</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cho</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tôi</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một</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bác</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phở</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bò</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p>
          <a:p>
            <a:pPr algn="l">
              <a:lnSpc>
                <a:spcPct val="150000"/>
              </a:lnSpc>
            </a:pP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Xin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lỗi</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ở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đây</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không</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có</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phở</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bò</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p>
          <a:p>
            <a:pPr algn="l">
              <a:lnSpc>
                <a:spcPct val="150000"/>
              </a:lnSpc>
            </a:pP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Vậy</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bác</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làm</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cho</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tôi</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bát</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miến</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p>
          <a:p>
            <a:pPr algn="l">
              <a:lnSpc>
                <a:spcPct val="150000"/>
              </a:lnSpc>
            </a:pP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Vâng</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bác</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chờ</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một</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lát</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p>
          <a:p>
            <a:pPr>
              <a:lnSpc>
                <a:spcPct val="150000"/>
              </a:lnSpc>
            </a:pP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6" name="Speech Bubble: Rectangle with Corners Rounded 5">
            <a:extLst>
              <a:ext uri="{FF2B5EF4-FFF2-40B4-BE49-F238E27FC236}">
                <a16:creationId xmlns:a16="http://schemas.microsoft.com/office/drawing/2014/main" id="{1B4F19FB-4EF7-41F1-AD3C-00FDB727CD86}"/>
              </a:ext>
            </a:extLst>
          </p:cNvPr>
          <p:cNvSpPr/>
          <p:nvPr/>
        </p:nvSpPr>
        <p:spPr>
          <a:xfrm>
            <a:off x="5816007" y="3125972"/>
            <a:ext cx="5869173" cy="187133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32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A.</a:t>
            </a:r>
            <a:r>
              <a:rPr lang="vi-VN" sz="32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Bác cho tôi một suất cơm rang dưa bò nhé!</a:t>
            </a:r>
          </a:p>
          <a:p>
            <a:pPr algn="l"/>
            <a:r>
              <a:rPr lang="en-US" sz="32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a:t>
            </a:r>
            <a:r>
              <a:rPr lang="vi-VN" sz="32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Vâng! Bác đợi một lát nha.</a:t>
            </a:r>
          </a:p>
          <a:p>
            <a:pPr algn="ctr"/>
            <a:endParaRPr lang="en-US" sz="32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7" name="Content Placeholder 10" descr="logo">
            <a:extLst>
              <a:ext uri="{FF2B5EF4-FFF2-40B4-BE49-F238E27FC236}">
                <a16:creationId xmlns:a16="http://schemas.microsoft.com/office/drawing/2014/main" id="{C2A0F1A0-27CF-449B-9CA5-774C44912696}"/>
              </a:ext>
            </a:extLst>
          </p:cNvPr>
          <p:cNvPicPr>
            <a:picLocks noChangeAspect="1"/>
          </p:cNvPicPr>
          <p:nvPr/>
        </p:nvPicPr>
        <p:blipFill>
          <a:blip r:embed="rId2"/>
          <a:stretch>
            <a:fillRect/>
          </a:stretch>
        </p:blipFill>
        <p:spPr>
          <a:xfrm>
            <a:off x="10654665" y="-108452"/>
            <a:ext cx="1656080" cy="1691640"/>
          </a:xfrm>
          <a:prstGeom prst="rect">
            <a:avLst/>
          </a:prstGeom>
        </p:spPr>
      </p:pic>
    </p:spTree>
    <p:extLst>
      <p:ext uri="{BB962C8B-B14F-4D97-AF65-F5344CB8AC3E}">
        <p14:creationId xmlns:p14="http://schemas.microsoft.com/office/powerpoint/2010/main" val="3430396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down)">
                                      <p:cBhvr>
                                        <p:cTn id="10" dur="500"/>
                                        <p:tgtEl>
                                          <p:spTgt spid="5">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wipe(down)">
                                      <p:cBhvr>
                                        <p:cTn id="13" dur="500"/>
                                        <p:tgtEl>
                                          <p:spTgt spid="5">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wipe(down)">
                                      <p:cBhvr>
                                        <p:cTn id="16" dur="500"/>
                                        <p:tgtEl>
                                          <p:spTgt spid="5">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wipe(down)">
                                      <p:cBhvr>
                                        <p:cTn id="19" dur="500"/>
                                        <p:tgtEl>
                                          <p:spTgt spid="5">
                                            <p:txEl>
                                              <p:pRg st="4" end="4"/>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wipe(down)">
                                      <p:cBhvr>
                                        <p:cTn id="22" dur="500"/>
                                        <p:tgtEl>
                                          <p:spTgt spid="5">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wipe(down)">
                                      <p:cBhvr>
                                        <p:cTn id="27" dur="500"/>
                                        <p:tgtEl>
                                          <p:spTgt spid="6">
                                            <p:txEl>
                                              <p:pRg st="0" end="0"/>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6">
                                            <p:txEl>
                                              <p:pRg st="1" end="1"/>
                                            </p:txEl>
                                          </p:spTgt>
                                        </p:tgtEl>
                                        <p:attrNameLst>
                                          <p:attrName>style.visibility</p:attrName>
                                        </p:attrNameLst>
                                      </p:cBhvr>
                                      <p:to>
                                        <p:strVal val="visible"/>
                                      </p:to>
                                    </p:set>
                                    <p:animEffect transition="in" filter="wipe(down)">
                                      <p:cBhvr>
                                        <p:cTn id="30"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0"/>
            <a:ext cx="12192000" cy="6856326"/>
          </a:xfrm>
          <a:prstGeom prst="rect">
            <a:avLst/>
          </a:prstGeom>
        </p:spPr>
      </p:pic>
      <p:pic>
        <p:nvPicPr>
          <p:cNvPr id="11" name="Picture 1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470572" y="-613841"/>
            <a:ext cx="183163" cy="1993565"/>
          </a:xfrm>
          <a:prstGeom prst="rect">
            <a:avLst/>
          </a:prstGeom>
        </p:spPr>
      </p:pic>
      <p:pic>
        <p:nvPicPr>
          <p:cNvPr id="15" name="Picture 1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906328" y="5409293"/>
            <a:ext cx="1448707" cy="1448707"/>
          </a:xfrm>
          <a:prstGeom prst="rect">
            <a:avLst/>
          </a:prstGeom>
        </p:spPr>
      </p:pic>
      <p:pic>
        <p:nvPicPr>
          <p:cNvPr id="16" name="Picture 1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139107" y="998106"/>
            <a:ext cx="868494" cy="879442"/>
          </a:xfrm>
          <a:prstGeom prst="rect">
            <a:avLst/>
          </a:prstGeom>
        </p:spPr>
      </p:pic>
      <p:pic>
        <p:nvPicPr>
          <p:cNvPr id="17" name="Picture 1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599492" y="5145767"/>
            <a:ext cx="1831582" cy="1831582"/>
          </a:xfrm>
          <a:prstGeom prst="rect">
            <a:avLst/>
          </a:prstGeom>
        </p:spPr>
      </p:pic>
      <p:pic>
        <p:nvPicPr>
          <p:cNvPr id="8" name="Picture 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595208" y="5145767"/>
            <a:ext cx="1831582" cy="1831582"/>
          </a:xfrm>
          <a:prstGeom prst="rect">
            <a:avLst/>
          </a:prstGeom>
        </p:spPr>
      </p:pic>
      <p:pic>
        <p:nvPicPr>
          <p:cNvPr id="6146" name="Picture 2" descr="Kết quả hình ảnh cho stock.xchng"/>
          <p:cNvPicPr>
            <a:picLocks noChangeAspect="1" noChangeArrowheads="1"/>
          </p:cNvPicPr>
          <p:nvPr/>
        </p:nvPicPr>
        <p:blipFill>
          <a:blip r:embed="rId16">
            <a:extLst>
              <a:ext uri="{BEBA8EAE-BF5A-486C-A8C5-ECC9F3942E4B}">
                <a14:imgProps xmlns:a14="http://schemas.microsoft.com/office/drawing/2010/main">
                  <a14:imgLayer r:embed="rId17">
                    <a14:imgEffect>
                      <a14:backgroundRemoval t="4568" b="92614" l="2875" r="95813"/>
                    </a14:imgEffect>
                  </a14:imgLayer>
                </a14:imgProps>
              </a:ext>
              <a:ext uri="{28A0092B-C50C-407E-A947-70E740481C1C}">
                <a14:useLocalDpi xmlns:a14="http://schemas.microsoft.com/office/drawing/2010/main" val="0"/>
              </a:ext>
            </a:extLst>
          </a:blip>
          <a:srcRect/>
          <a:stretch>
            <a:fillRect/>
          </a:stretch>
        </p:blipFill>
        <p:spPr bwMode="auto">
          <a:xfrm>
            <a:off x="156538" y="-1"/>
            <a:ext cx="8438670" cy="4528457"/>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p:cNvSpPr/>
          <p:nvPr/>
        </p:nvSpPr>
        <p:spPr>
          <a:xfrm>
            <a:off x="800099" y="4360862"/>
            <a:ext cx="3448051" cy="952500"/>
          </a:xfrm>
          <a:prstGeom prst="roundRect">
            <a:avLst/>
          </a:prstGeom>
          <a:solidFill>
            <a:srgbClr val="FFCC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rPr>
              <a:t>A. </a:t>
            </a:r>
            <a:r>
              <a:rPr kumimoji="0" lang="en-US" sz="3600" b="0" i="0" u="none" strike="noStrike" kern="1200" cap="none" spc="0" normalizeH="0" baseline="0" noProof="0" dirty="0" err="1">
                <a:ln>
                  <a:noFill/>
                </a:ln>
                <a:solidFill>
                  <a:srgbClr val="008000"/>
                </a:solidFill>
                <a:effectLst/>
                <a:uLnTx/>
                <a:uFillTx/>
                <a:latin typeface="Calibri" panose="020F0502020204030204"/>
                <a:ea typeface="+mn-ea"/>
                <a:cs typeface="+mn-cs"/>
              </a:rPr>
              <a:t>Ngọc</a:t>
            </a:r>
            <a:r>
              <a:rPr kumimoji="0" lang="en-US" sz="36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3600" b="0" i="0" u="none" strike="noStrike" kern="1200" cap="none" spc="0" normalizeH="0" noProof="0" dirty="0" err="1">
                <a:ln>
                  <a:noFill/>
                </a:ln>
                <a:solidFill>
                  <a:srgbClr val="008000"/>
                </a:solidFill>
                <a:effectLst/>
                <a:uLnTx/>
                <a:uFillTx/>
                <a:latin typeface="Calibri" panose="020F0502020204030204"/>
                <a:ea typeface="+mn-ea"/>
                <a:cs typeface="+mn-cs"/>
              </a:rPr>
              <a:t>Châu</a:t>
            </a:r>
            <a:endPar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endParaRPr>
          </a:p>
        </p:txBody>
      </p:sp>
      <p:sp>
        <p:nvSpPr>
          <p:cNvPr id="10" name="Rounded Rectangle 9"/>
          <p:cNvSpPr/>
          <p:nvPr/>
        </p:nvSpPr>
        <p:spPr>
          <a:xfrm>
            <a:off x="4419600" y="4376738"/>
            <a:ext cx="3300244" cy="952500"/>
          </a:xfrm>
          <a:prstGeom prst="roundRect">
            <a:avLst/>
          </a:prstGeom>
          <a:solidFill>
            <a:srgbClr val="FFCC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rPr>
              <a:t>B. </a:t>
            </a:r>
            <a:r>
              <a:rPr kumimoji="0" lang="en-US" sz="3600" b="0" i="0" u="none" strike="noStrike" kern="1200" cap="none" spc="0" normalizeH="0" baseline="0" noProof="0" dirty="0" err="1">
                <a:ln>
                  <a:noFill/>
                </a:ln>
                <a:solidFill>
                  <a:srgbClr val="008000"/>
                </a:solidFill>
                <a:effectLst/>
                <a:uLnTx/>
                <a:uFillTx/>
                <a:latin typeface="Calibri" panose="020F0502020204030204"/>
                <a:ea typeface="+mn-ea"/>
                <a:cs typeface="+mn-cs"/>
              </a:rPr>
              <a:t>Trần</a:t>
            </a:r>
            <a:r>
              <a:rPr kumimoji="0" lang="en-US" sz="36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3600" b="0" i="0" u="none" strike="noStrike" kern="1200" cap="none" spc="0" normalizeH="0" noProof="0" dirty="0" err="1">
                <a:ln>
                  <a:noFill/>
                </a:ln>
                <a:solidFill>
                  <a:srgbClr val="008000"/>
                </a:solidFill>
                <a:effectLst/>
                <a:uLnTx/>
                <a:uFillTx/>
                <a:latin typeface="Calibri" panose="020F0502020204030204"/>
                <a:ea typeface="+mn-ea"/>
                <a:cs typeface="+mn-cs"/>
              </a:rPr>
              <a:t>Quốc</a:t>
            </a:r>
            <a:r>
              <a:rPr kumimoji="0" lang="en-US" sz="3600" b="0" i="0" u="none" strike="noStrike" kern="1200" cap="none" spc="0" normalizeH="0" noProof="0" dirty="0">
                <a:ln>
                  <a:noFill/>
                </a:ln>
                <a:solidFill>
                  <a:srgbClr val="008000"/>
                </a:solidFill>
                <a:effectLst/>
                <a:uLnTx/>
                <a:uFillTx/>
                <a:latin typeface="Calibri" panose="020F0502020204030204"/>
                <a:ea typeface="+mn-ea"/>
                <a:cs typeface="+mn-cs"/>
              </a:rPr>
              <a:t> Minh</a:t>
            </a:r>
            <a:endPar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endParaRPr>
          </a:p>
        </p:txBody>
      </p:sp>
      <p:sp>
        <p:nvSpPr>
          <p:cNvPr id="12" name="Rounded Rectangle 11"/>
          <p:cNvSpPr/>
          <p:nvPr/>
        </p:nvSpPr>
        <p:spPr>
          <a:xfrm>
            <a:off x="800100" y="5585308"/>
            <a:ext cx="3448050" cy="952500"/>
          </a:xfrm>
          <a:prstGeom prst="roundRect">
            <a:avLst/>
          </a:prstGeom>
          <a:solidFill>
            <a:srgbClr val="FFCC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rPr>
              <a:t>C. </a:t>
            </a:r>
            <a:r>
              <a:rPr kumimoji="0" lang="en-US" sz="3600" b="0" i="0" u="none" strike="noStrike" kern="1200" cap="none" spc="0" normalizeH="0" baseline="0" noProof="0" dirty="0" err="1">
                <a:ln>
                  <a:noFill/>
                </a:ln>
                <a:solidFill>
                  <a:srgbClr val="008000"/>
                </a:solidFill>
                <a:effectLst/>
                <a:uLnTx/>
                <a:uFillTx/>
                <a:latin typeface="Calibri" panose="020F0502020204030204"/>
                <a:ea typeface="+mn-ea"/>
                <a:cs typeface="+mn-cs"/>
              </a:rPr>
              <a:t>Tố</a:t>
            </a:r>
            <a:r>
              <a:rPr kumimoji="0" lang="en-US" sz="36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3600" b="0" i="0" u="none" strike="noStrike" kern="1200" cap="none" spc="0" normalizeH="0" noProof="0" dirty="0" err="1">
                <a:ln>
                  <a:noFill/>
                </a:ln>
                <a:solidFill>
                  <a:srgbClr val="008000"/>
                </a:solidFill>
                <a:effectLst/>
                <a:uLnTx/>
                <a:uFillTx/>
                <a:latin typeface="Calibri" panose="020F0502020204030204"/>
                <a:ea typeface="+mn-ea"/>
                <a:cs typeface="+mn-cs"/>
              </a:rPr>
              <a:t>Hữu</a:t>
            </a:r>
            <a:endPar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endParaRPr>
          </a:p>
        </p:txBody>
      </p:sp>
      <p:sp>
        <p:nvSpPr>
          <p:cNvPr id="13" name="Rounded Rectangle 12"/>
          <p:cNvSpPr/>
          <p:nvPr/>
        </p:nvSpPr>
        <p:spPr>
          <a:xfrm>
            <a:off x="4419600" y="5577032"/>
            <a:ext cx="3300244" cy="952500"/>
          </a:xfrm>
          <a:prstGeom prst="roundRect">
            <a:avLst/>
          </a:prstGeom>
          <a:solidFill>
            <a:srgbClr val="FFCC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rPr>
              <a:t>D. </a:t>
            </a:r>
            <a:r>
              <a:rPr kumimoji="0" lang="en-US" sz="3600" b="0" i="0" u="none" strike="noStrike" kern="1200" cap="none" spc="0" normalizeH="0" baseline="0" noProof="0" dirty="0" err="1">
                <a:ln>
                  <a:noFill/>
                </a:ln>
                <a:solidFill>
                  <a:srgbClr val="008000"/>
                </a:solidFill>
                <a:effectLst/>
                <a:uLnTx/>
                <a:uFillTx/>
                <a:latin typeface="Calibri" panose="020F0502020204030204"/>
                <a:ea typeface="+mn-ea"/>
                <a:cs typeface="+mn-cs"/>
              </a:rPr>
              <a:t>Tô</a:t>
            </a:r>
            <a:r>
              <a:rPr kumimoji="0" lang="en-US" sz="36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3600" b="0" i="0" u="none" strike="noStrike" kern="1200" cap="none" spc="0" normalizeH="0" noProof="0" dirty="0" err="1">
                <a:ln>
                  <a:noFill/>
                </a:ln>
                <a:solidFill>
                  <a:srgbClr val="008000"/>
                </a:solidFill>
                <a:effectLst/>
                <a:uLnTx/>
                <a:uFillTx/>
                <a:latin typeface="Calibri" panose="020F0502020204030204"/>
                <a:ea typeface="+mn-ea"/>
                <a:cs typeface="+mn-cs"/>
              </a:rPr>
              <a:t>Hoài</a:t>
            </a:r>
            <a:endPar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endParaRPr>
          </a:p>
        </p:txBody>
      </p:sp>
      <p:sp>
        <p:nvSpPr>
          <p:cNvPr id="3" name="TextBox 2"/>
          <p:cNvSpPr txBox="1"/>
          <p:nvPr/>
        </p:nvSpPr>
        <p:spPr>
          <a:xfrm>
            <a:off x="1504950" y="1834426"/>
            <a:ext cx="6081544"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err="1">
                <a:ln>
                  <a:noFill/>
                </a:ln>
                <a:solidFill>
                  <a:srgbClr val="008000"/>
                </a:solidFill>
                <a:effectLst/>
                <a:uLnTx/>
                <a:uFillTx/>
                <a:latin typeface="Calibri" panose="020F0502020204030204"/>
                <a:ea typeface="+mn-ea"/>
                <a:cs typeface="+mn-cs"/>
              </a:rPr>
              <a:t>Bài</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 </a:t>
            </a:r>
            <a:r>
              <a:rPr lang="en-US" sz="4000" dirty="0">
                <a:solidFill>
                  <a:srgbClr val="008000"/>
                </a:solidFill>
                <a:latin typeface="Calibri" panose="020F0502020204030204"/>
              </a:rPr>
              <a:t>M</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ẹ do </a:t>
            </a:r>
            <a:r>
              <a:rPr kumimoji="0" lang="en-US" sz="4000" b="0" i="0" u="none" strike="noStrike" kern="1200" cap="none" spc="0" normalizeH="0" noProof="0" dirty="0" err="1">
                <a:ln>
                  <a:noFill/>
                </a:ln>
                <a:solidFill>
                  <a:srgbClr val="008000"/>
                </a:solidFill>
                <a:effectLst/>
                <a:uLnTx/>
                <a:uFillTx/>
                <a:latin typeface="Calibri" panose="020F0502020204030204"/>
                <a:ea typeface="+mn-ea"/>
                <a:cs typeface="+mn-cs"/>
              </a:rPr>
              <a:t>tác</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4000" b="0" i="0" u="none" strike="noStrike" kern="1200" cap="none" spc="0" normalizeH="0" noProof="0" dirty="0" err="1">
                <a:ln>
                  <a:noFill/>
                </a:ln>
                <a:solidFill>
                  <a:srgbClr val="008000"/>
                </a:solidFill>
                <a:effectLst/>
                <a:uLnTx/>
                <a:uFillTx/>
                <a:latin typeface="Calibri" panose="020F0502020204030204"/>
                <a:ea typeface="+mn-ea"/>
                <a:cs typeface="+mn-cs"/>
              </a:rPr>
              <a:t>giả</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4000" b="0" i="0" u="none" strike="noStrike" kern="1200" cap="none" spc="0" normalizeH="0" noProof="0" dirty="0" err="1">
                <a:ln>
                  <a:noFill/>
                </a:ln>
                <a:solidFill>
                  <a:srgbClr val="008000"/>
                </a:solidFill>
                <a:effectLst/>
                <a:uLnTx/>
                <a:uFillTx/>
                <a:latin typeface="Calibri" panose="020F0502020204030204"/>
                <a:ea typeface="+mn-ea"/>
                <a:cs typeface="+mn-cs"/>
              </a:rPr>
              <a:t>nào</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4000" b="0" i="0" u="none" strike="noStrike" kern="1200" cap="none" spc="0" normalizeH="0" noProof="0" dirty="0" err="1">
                <a:ln>
                  <a:noFill/>
                </a:ln>
                <a:solidFill>
                  <a:srgbClr val="008000"/>
                </a:solidFill>
                <a:effectLst/>
                <a:uLnTx/>
                <a:uFillTx/>
                <a:latin typeface="Calibri" panose="020F0502020204030204"/>
                <a:ea typeface="+mn-ea"/>
                <a:cs typeface="+mn-cs"/>
              </a:rPr>
              <a:t>sáng</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4000" b="0" i="0" u="none" strike="noStrike" kern="1200" cap="none" spc="0" normalizeH="0" noProof="0" dirty="0" err="1">
                <a:ln>
                  <a:noFill/>
                </a:ln>
                <a:solidFill>
                  <a:srgbClr val="008000"/>
                </a:solidFill>
                <a:effectLst/>
                <a:uLnTx/>
                <a:uFillTx/>
                <a:latin typeface="Calibri" panose="020F0502020204030204"/>
                <a:ea typeface="+mn-ea"/>
                <a:cs typeface="+mn-cs"/>
              </a:rPr>
              <a:t>tác</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a:t>
            </a:r>
            <a:endParaRPr kumimoji="0" lang="en-US" sz="4000" b="0" i="0" u="none" strike="noStrike" kern="1200" cap="none" spc="0" normalizeH="0" baseline="0" noProof="0" dirty="0">
              <a:ln>
                <a:noFill/>
              </a:ln>
              <a:solidFill>
                <a:srgbClr val="008000"/>
              </a:solidFill>
              <a:effectLst/>
              <a:uLnTx/>
              <a:uFillTx/>
              <a:latin typeface="Calibri" panose="020F0502020204030204"/>
              <a:ea typeface="+mn-ea"/>
              <a:cs typeface="+mn-cs"/>
            </a:endParaRPr>
          </a:p>
        </p:txBody>
      </p:sp>
      <p:pic>
        <p:nvPicPr>
          <p:cNvPr id="4" name="Picture 3">
            <a:hlinkClick r:id="" action="ppaction://hlinkshowjump?jump=nextslide"/>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0435358" y="5738270"/>
            <a:ext cx="1521215" cy="646575"/>
          </a:xfrm>
          <a:prstGeom prst="rect">
            <a:avLst/>
          </a:prstGeom>
        </p:spPr>
      </p:pic>
      <p:pic>
        <p:nvPicPr>
          <p:cNvPr id="5" name="Dung-ok">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12763500" y="3123363"/>
            <a:ext cx="609600" cy="609600"/>
          </a:xfrm>
          <a:prstGeom prst="rect">
            <a:avLst/>
          </a:prstGeom>
        </p:spPr>
      </p:pic>
      <p:pic>
        <p:nvPicPr>
          <p:cNvPr id="6" name="Sai ok">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12835561" y="4398125"/>
            <a:ext cx="609600" cy="609600"/>
          </a:xfrm>
          <a:prstGeom prst="rect">
            <a:avLst/>
          </a:prstGeom>
        </p:spPr>
      </p:pic>
      <p:pic>
        <p:nvPicPr>
          <p:cNvPr id="18" name="Sai ok">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12763500" y="5272232"/>
            <a:ext cx="609600" cy="609600"/>
          </a:xfrm>
          <a:prstGeom prst="rect">
            <a:avLst/>
          </a:prstGeom>
        </p:spPr>
      </p:pic>
      <p:pic>
        <p:nvPicPr>
          <p:cNvPr id="19" name="Sai ok">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12843358" y="6146339"/>
            <a:ext cx="609600" cy="609600"/>
          </a:xfrm>
          <a:prstGeom prst="rect">
            <a:avLst/>
          </a:prstGeom>
        </p:spPr>
      </p:pic>
      <p:pic>
        <p:nvPicPr>
          <p:cNvPr id="20" name="Picture 2" descr="C:\Users\ADMIN\Desktop\Doremon cau ca ( trac nghiem )\Picture1 (2).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10636957" y="1024253"/>
            <a:ext cx="786438" cy="876208"/>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times up"/>
          <p:cNvGrpSpPr/>
          <p:nvPr/>
        </p:nvGrpSpPr>
        <p:grpSpPr>
          <a:xfrm>
            <a:off x="10639839" y="605061"/>
            <a:ext cx="757084" cy="375064"/>
            <a:chOff x="2989747" y="438150"/>
            <a:chExt cx="1572029" cy="683752"/>
          </a:xfrm>
        </p:grpSpPr>
        <p:sp>
          <p:nvSpPr>
            <p:cNvPr id="22" name="Rounded Rectangle 21"/>
            <p:cNvSpPr/>
            <p:nvPr/>
          </p:nvSpPr>
          <p:spPr>
            <a:xfrm>
              <a:off x="2989747" y="540553"/>
              <a:ext cx="1572029" cy="581349"/>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3" name="Rounded Rectangle 22"/>
            <p:cNvSpPr/>
            <p:nvPr/>
          </p:nvSpPr>
          <p:spPr>
            <a:xfrm>
              <a:off x="2989747" y="438150"/>
              <a:ext cx="1572029" cy="58134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Bắt</a:t>
              </a:r>
              <a:r>
                <a:rPr kumimoji="0" lang="en-GB" sz="11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11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đầu</a:t>
              </a:r>
              <a:r>
                <a:rPr kumimoji="0" lang="en-GB" sz="11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t>
              </a:r>
            </a:p>
          </p:txBody>
        </p:sp>
      </p:grpSp>
      <p:pic>
        <p:nvPicPr>
          <p:cNvPr id="24" name="Picture 3" descr="C:\Users\ADMIN\Desktop\Picture2.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0711277" y="1192190"/>
            <a:ext cx="638980" cy="638980"/>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A3772A17-BB74-4A75-BA55-D622FE4D0639}"/>
              </a:ext>
            </a:extLst>
          </p:cNvPr>
          <p:cNvGrpSpPr/>
          <p:nvPr/>
        </p:nvGrpSpPr>
        <p:grpSpPr>
          <a:xfrm>
            <a:off x="10985042" y="1180561"/>
            <a:ext cx="90244" cy="76328"/>
            <a:chOff x="2455863" y="2411803"/>
            <a:chExt cx="566738" cy="566738"/>
          </a:xfrm>
        </p:grpSpPr>
        <p:sp>
          <p:nvSpPr>
            <p:cNvPr id="26"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1" name="Group 30">
            <a:extLst>
              <a:ext uri="{FF2B5EF4-FFF2-40B4-BE49-F238E27FC236}">
                <a16:creationId xmlns:a16="http://schemas.microsoft.com/office/drawing/2014/main" id="{A3772A17-BB74-4A75-BA55-D622FE4D0639}"/>
              </a:ext>
            </a:extLst>
          </p:cNvPr>
          <p:cNvGrpSpPr/>
          <p:nvPr/>
        </p:nvGrpSpPr>
        <p:grpSpPr>
          <a:xfrm>
            <a:off x="10986388" y="1732860"/>
            <a:ext cx="90244" cy="76328"/>
            <a:chOff x="2455863" y="2411803"/>
            <a:chExt cx="566738" cy="566738"/>
          </a:xfrm>
        </p:grpSpPr>
        <p:sp>
          <p:nvSpPr>
            <p:cNvPr id="32"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A3772A17-BB74-4A75-BA55-D622FE4D0639}"/>
              </a:ext>
            </a:extLst>
          </p:cNvPr>
          <p:cNvGrpSpPr/>
          <p:nvPr/>
        </p:nvGrpSpPr>
        <p:grpSpPr>
          <a:xfrm>
            <a:off x="11283423" y="1473580"/>
            <a:ext cx="90244" cy="76328"/>
            <a:chOff x="2455863" y="2411803"/>
            <a:chExt cx="566738" cy="566738"/>
          </a:xfrm>
        </p:grpSpPr>
        <p:sp>
          <p:nvSpPr>
            <p:cNvPr id="38"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A3772A17-BB74-4A75-BA55-D622FE4D0639}"/>
              </a:ext>
            </a:extLst>
          </p:cNvPr>
          <p:cNvGrpSpPr/>
          <p:nvPr/>
        </p:nvGrpSpPr>
        <p:grpSpPr>
          <a:xfrm>
            <a:off x="10713689" y="1498518"/>
            <a:ext cx="90244" cy="76328"/>
            <a:chOff x="2455863" y="2411803"/>
            <a:chExt cx="566738" cy="566738"/>
          </a:xfrm>
        </p:grpSpPr>
        <p:sp>
          <p:nvSpPr>
            <p:cNvPr id="44"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9" name="Oval 107"/>
          <p:cNvSpPr>
            <a:spLocks noChangeArrowheads="1"/>
          </p:cNvSpPr>
          <p:nvPr/>
        </p:nvSpPr>
        <p:spPr bwMode="auto">
          <a:xfrm>
            <a:off x="10996279" y="1470702"/>
            <a:ext cx="67794" cy="57440"/>
          </a:xfrm>
          <a:prstGeom prst="ellipse">
            <a:avLst/>
          </a:prstGeom>
          <a:solidFill>
            <a:srgbClr val="5D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Explosion 2 49"/>
          <p:cNvSpPr/>
          <p:nvPr/>
        </p:nvSpPr>
        <p:spPr>
          <a:xfrm>
            <a:off x="9653735" y="2188369"/>
            <a:ext cx="2362200" cy="1555530"/>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panose="020F0502020204030204"/>
                <a:ea typeface="+mn-ea"/>
                <a:cs typeface="+mn-cs"/>
              </a:rPr>
              <a:t>HẾT GIỜ</a:t>
            </a:r>
          </a:p>
        </p:txBody>
      </p:sp>
      <p:pic>
        <p:nvPicPr>
          <p:cNvPr id="9" name="het gio-ok">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9"/>
          <a:stretch>
            <a:fillRect/>
          </a:stretch>
        </p:blipFill>
        <p:spPr>
          <a:xfrm>
            <a:off x="12735899" y="1199499"/>
            <a:ext cx="609600" cy="609600"/>
          </a:xfrm>
          <a:prstGeom prst="rect">
            <a:avLst/>
          </a:prstGeom>
        </p:spPr>
      </p:pic>
      <p:pic>
        <p:nvPicPr>
          <p:cNvPr id="14" name="Tieng vo tay (mp3cut.net)">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9"/>
          <a:stretch>
            <a:fillRect/>
          </a:stretch>
        </p:blipFill>
        <p:spPr>
          <a:xfrm>
            <a:off x="14173200" y="3134299"/>
            <a:ext cx="609600" cy="609600"/>
          </a:xfrm>
          <a:prstGeom prst="rect">
            <a:avLst/>
          </a:prstGeom>
        </p:spPr>
      </p:pic>
    </p:spTree>
    <p:extLst>
      <p:ext uri="{BB962C8B-B14F-4D97-AF65-F5344CB8AC3E}">
        <p14:creationId xmlns:p14="http://schemas.microsoft.com/office/powerpoint/2010/main" val="3379747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17"/>
                                        </p:tgtEl>
                                        <p:attrNameLst>
                                          <p:attrName>r</p:attrName>
                                        </p:attrNameLst>
                                      </p:cBhvr>
                                    </p:animRot>
                                    <p:animRot by="-240000">
                                      <p:cBhvr>
                                        <p:cTn id="7" dur="600" fill="hold">
                                          <p:stCondLst>
                                            <p:cond delay="600"/>
                                          </p:stCondLst>
                                        </p:cTn>
                                        <p:tgtEl>
                                          <p:spTgt spid="17"/>
                                        </p:tgtEl>
                                        <p:attrNameLst>
                                          <p:attrName>r</p:attrName>
                                        </p:attrNameLst>
                                      </p:cBhvr>
                                    </p:animRot>
                                    <p:animRot by="240000">
                                      <p:cBhvr>
                                        <p:cTn id="8" dur="600" fill="hold">
                                          <p:stCondLst>
                                            <p:cond delay="1200"/>
                                          </p:stCondLst>
                                        </p:cTn>
                                        <p:tgtEl>
                                          <p:spTgt spid="17"/>
                                        </p:tgtEl>
                                        <p:attrNameLst>
                                          <p:attrName>r</p:attrName>
                                        </p:attrNameLst>
                                      </p:cBhvr>
                                    </p:animRot>
                                    <p:animRot by="-240000">
                                      <p:cBhvr>
                                        <p:cTn id="9" dur="600" fill="hold">
                                          <p:stCondLst>
                                            <p:cond delay="1800"/>
                                          </p:stCondLst>
                                        </p:cTn>
                                        <p:tgtEl>
                                          <p:spTgt spid="17"/>
                                        </p:tgtEl>
                                        <p:attrNameLst>
                                          <p:attrName>r</p:attrName>
                                        </p:attrNameLst>
                                      </p:cBhvr>
                                    </p:animRot>
                                    <p:animRot by="120000">
                                      <p:cBhvr>
                                        <p:cTn id="10" dur="600" fill="hold">
                                          <p:stCondLst>
                                            <p:cond delay="2400"/>
                                          </p:stCondLst>
                                        </p:cTn>
                                        <p:tgtEl>
                                          <p:spTgt spid="17"/>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16"/>
                                        </p:tgtEl>
                                        <p:attrNameLst>
                                          <p:attrName>r</p:attrName>
                                        </p:attrNameLst>
                                      </p:cBhvr>
                                    </p:animRot>
                                    <p:animRot by="-240000">
                                      <p:cBhvr>
                                        <p:cTn id="13" dur="200" fill="hold">
                                          <p:stCondLst>
                                            <p:cond delay="200"/>
                                          </p:stCondLst>
                                        </p:cTn>
                                        <p:tgtEl>
                                          <p:spTgt spid="16"/>
                                        </p:tgtEl>
                                        <p:attrNameLst>
                                          <p:attrName>r</p:attrName>
                                        </p:attrNameLst>
                                      </p:cBhvr>
                                    </p:animRot>
                                    <p:animRot by="240000">
                                      <p:cBhvr>
                                        <p:cTn id="14" dur="200" fill="hold">
                                          <p:stCondLst>
                                            <p:cond delay="400"/>
                                          </p:stCondLst>
                                        </p:cTn>
                                        <p:tgtEl>
                                          <p:spTgt spid="16"/>
                                        </p:tgtEl>
                                        <p:attrNameLst>
                                          <p:attrName>r</p:attrName>
                                        </p:attrNameLst>
                                      </p:cBhvr>
                                    </p:animRot>
                                    <p:animRot by="-240000">
                                      <p:cBhvr>
                                        <p:cTn id="15" dur="200" fill="hold">
                                          <p:stCondLst>
                                            <p:cond delay="600"/>
                                          </p:stCondLst>
                                        </p:cTn>
                                        <p:tgtEl>
                                          <p:spTgt spid="16"/>
                                        </p:tgtEl>
                                        <p:attrNameLst>
                                          <p:attrName>r</p:attrName>
                                        </p:attrNameLst>
                                      </p:cBhvr>
                                    </p:animRot>
                                    <p:animRot by="120000">
                                      <p:cBhvr>
                                        <p:cTn id="16" dur="200" fill="hold">
                                          <p:stCondLst>
                                            <p:cond delay="800"/>
                                          </p:stCondLst>
                                        </p:cTn>
                                        <p:tgtEl>
                                          <p:spTgt spid="16"/>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6146"/>
                                        </p:tgtEl>
                                        <p:attrNameLst>
                                          <p:attrName>style.visibility</p:attrName>
                                        </p:attrNameLst>
                                      </p:cBhvr>
                                      <p:to>
                                        <p:strVal val="visible"/>
                                      </p:to>
                                    </p:set>
                                    <p:animEffect transition="in" filter="fade">
                                      <p:cBhvr>
                                        <p:cTn id="21" dur="1000"/>
                                        <p:tgtEl>
                                          <p:spTgt spid="6146"/>
                                        </p:tgtEl>
                                      </p:cBhvr>
                                    </p:animEffect>
                                    <p:anim calcmode="lin" valueType="num">
                                      <p:cBhvr>
                                        <p:cTn id="22" dur="1000" fill="hold"/>
                                        <p:tgtEl>
                                          <p:spTgt spid="6146"/>
                                        </p:tgtEl>
                                        <p:attrNameLst>
                                          <p:attrName>ppt_x</p:attrName>
                                        </p:attrNameLst>
                                      </p:cBhvr>
                                      <p:tavLst>
                                        <p:tav tm="0">
                                          <p:val>
                                            <p:strVal val="#ppt_x"/>
                                          </p:val>
                                        </p:tav>
                                        <p:tav tm="100000">
                                          <p:val>
                                            <p:strVal val="#ppt_x"/>
                                          </p:val>
                                        </p:tav>
                                      </p:tavLst>
                                    </p:anim>
                                    <p:anim calcmode="lin" valueType="num">
                                      <p:cBhvr>
                                        <p:cTn id="23" dur="1000" fill="hold"/>
                                        <p:tgtEl>
                                          <p:spTgt spid="6146"/>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0"/>
                    </p:tgtEl>
                  </p:cond>
                </p:stCondLst>
                <p:endSync evt="end" delay="0">
                  <p:rtn val="all"/>
                </p:endSync>
                <p:childTnLst>
                  <p:par>
                    <p:cTn id="54" fill="hold">
                      <p:stCondLst>
                        <p:cond delay="0"/>
                      </p:stCondLst>
                      <p:childTnLst>
                        <p:par>
                          <p:cTn id="55" fill="hold">
                            <p:stCondLst>
                              <p:cond delay="0"/>
                            </p:stCondLst>
                            <p:childTnLst>
                              <p:par>
                                <p:cTn id="56" presetID="1" presetClass="exit" presetSubtype="0" fill="hold" nodeType="clickEffect">
                                  <p:stCondLst>
                                    <p:cond delay="0"/>
                                  </p:stCondLst>
                                  <p:childTnLst>
                                    <p:set>
                                      <p:cBhvr>
                                        <p:cTn id="57" dur="1" fill="hold">
                                          <p:stCondLst>
                                            <p:cond delay="0"/>
                                          </p:stCondLst>
                                        </p:cTn>
                                        <p:tgtEl>
                                          <p:spTgt spid="17"/>
                                        </p:tgtEl>
                                        <p:attrNameLst>
                                          <p:attrName>style.visibility</p:attrName>
                                        </p:attrNameLst>
                                      </p:cBhvr>
                                      <p:to>
                                        <p:strVal val="hidden"/>
                                      </p:to>
                                    </p:set>
                                  </p:childTnLst>
                                </p:cTn>
                              </p:par>
                              <p:par>
                                <p:cTn id="58" presetID="1" presetClass="mediacall" presetSubtype="0" fill="hold" nodeType="withEffect">
                                  <p:stCondLst>
                                    <p:cond delay="0"/>
                                  </p:stCondLst>
                                  <p:childTnLst>
                                    <p:cmd type="call" cmd="playFrom(0.0)">
                                      <p:cBhvr>
                                        <p:cTn id="59" dur="1252" fill="hold"/>
                                        <p:tgtEl>
                                          <p:spTgt spid="5"/>
                                        </p:tgtEl>
                                      </p:cBhvr>
                                    </p:cmd>
                                  </p:childTnLst>
                                </p:cTn>
                              </p:par>
                              <p:par>
                                <p:cTn id="60" presetID="21" presetClass="emph" presetSubtype="0" fill="hold" grpId="1" nodeType="withEffect">
                                  <p:stCondLst>
                                    <p:cond delay="0"/>
                                  </p:stCondLst>
                                  <p:childTnLst>
                                    <p:animClr clrSpc="hsl" dir="cw">
                                      <p:cBhvr override="childStyle">
                                        <p:cTn id="61" dur="500" fill="hold"/>
                                        <p:tgtEl>
                                          <p:spTgt spid="10"/>
                                        </p:tgtEl>
                                        <p:attrNameLst>
                                          <p:attrName>style.color</p:attrName>
                                        </p:attrNameLst>
                                      </p:cBhvr>
                                      <p:by>
                                        <p:hsl h="7200000" s="0" l="0"/>
                                      </p:by>
                                    </p:animClr>
                                    <p:animClr clrSpc="hsl" dir="cw">
                                      <p:cBhvr>
                                        <p:cTn id="62" dur="500" fill="hold"/>
                                        <p:tgtEl>
                                          <p:spTgt spid="10"/>
                                        </p:tgtEl>
                                        <p:attrNameLst>
                                          <p:attrName>fillcolor</p:attrName>
                                        </p:attrNameLst>
                                      </p:cBhvr>
                                      <p:by>
                                        <p:hsl h="7200000" s="0" l="0"/>
                                      </p:by>
                                    </p:animClr>
                                    <p:animClr clrSpc="hsl" dir="cw">
                                      <p:cBhvr>
                                        <p:cTn id="63" dur="500" fill="hold"/>
                                        <p:tgtEl>
                                          <p:spTgt spid="10"/>
                                        </p:tgtEl>
                                        <p:attrNameLst>
                                          <p:attrName>stroke.color</p:attrName>
                                        </p:attrNameLst>
                                      </p:cBhvr>
                                      <p:by>
                                        <p:hsl h="7200000" s="0" l="0"/>
                                      </p:by>
                                    </p:animClr>
                                    <p:set>
                                      <p:cBhvr>
                                        <p:cTn id="64" dur="500" fill="hold"/>
                                        <p:tgtEl>
                                          <p:spTgt spid="10"/>
                                        </p:tgtEl>
                                        <p:attrNameLst>
                                          <p:attrName>fill.type</p:attrName>
                                        </p:attrNameLst>
                                      </p:cBhvr>
                                      <p:to>
                                        <p:strVal val="solid"/>
                                      </p:to>
                                    </p:set>
                                  </p:childTnLst>
                                </p:cTn>
                              </p:par>
                              <p:par>
                                <p:cTn id="65" presetID="1" presetClass="entr" presetSubtype="0"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childTnLst>
                                </p:cTn>
                              </p:par>
                              <p:par>
                                <p:cTn id="67" presetID="42" presetClass="path" presetSubtype="0" accel="50000" decel="50000" fill="hold" nodeType="withEffect">
                                  <p:stCondLst>
                                    <p:cond delay="0"/>
                                  </p:stCondLst>
                                  <p:childTnLst>
                                    <p:animMotion origin="layout" path="M 1.25E-6 -2.22222E-6 L 0.00156 0.625 " pathEditMode="relative" rAng="0" ptsTypes="AA">
                                      <p:cBhvr>
                                        <p:cTn id="68" dur="1000" fill="hold"/>
                                        <p:tgtEl>
                                          <p:spTgt spid="16"/>
                                        </p:tgtEl>
                                        <p:attrNameLst>
                                          <p:attrName>ppt_x</p:attrName>
                                          <p:attrName>ppt_y</p:attrName>
                                        </p:attrNameLst>
                                      </p:cBhvr>
                                      <p:rCtr x="78" y="31250"/>
                                    </p:animMotion>
                                  </p:childTnLst>
                                </p:cTn>
                              </p:par>
                            </p:childTnLst>
                          </p:cTn>
                        </p:par>
                        <p:par>
                          <p:cTn id="69" fill="hold">
                            <p:stCondLst>
                              <p:cond delay="1252"/>
                            </p:stCondLst>
                            <p:childTnLst>
                              <p:par>
                                <p:cTn id="70" presetID="1" presetClass="exit" presetSubtype="0" fill="hold" nodeType="afterEffect">
                                  <p:stCondLst>
                                    <p:cond delay="0"/>
                                  </p:stCondLst>
                                  <p:childTnLst>
                                    <p:set>
                                      <p:cBhvr>
                                        <p:cTn id="71" dur="1" fill="hold">
                                          <p:stCondLst>
                                            <p:cond delay="0"/>
                                          </p:stCondLst>
                                        </p:cTn>
                                        <p:tgtEl>
                                          <p:spTgt spid="16"/>
                                        </p:tgtEl>
                                        <p:attrNameLst>
                                          <p:attrName>style.visibility</p:attrName>
                                        </p:attrNameLst>
                                      </p:cBhvr>
                                      <p:to>
                                        <p:strVal val="hidden"/>
                                      </p:to>
                                    </p:set>
                                  </p:childTnLst>
                                </p:cTn>
                              </p:par>
                              <p:par>
                                <p:cTn id="72" presetID="32" presetClass="emph" presetSubtype="0" fill="hold" nodeType="withEffect">
                                  <p:stCondLst>
                                    <p:cond delay="0"/>
                                  </p:stCondLst>
                                  <p:childTnLst>
                                    <p:animRot by="120000">
                                      <p:cBhvr>
                                        <p:cTn id="73" dur="100" fill="hold">
                                          <p:stCondLst>
                                            <p:cond delay="0"/>
                                          </p:stCondLst>
                                        </p:cTn>
                                        <p:tgtEl>
                                          <p:spTgt spid="15"/>
                                        </p:tgtEl>
                                        <p:attrNameLst>
                                          <p:attrName>r</p:attrName>
                                        </p:attrNameLst>
                                      </p:cBhvr>
                                    </p:animRot>
                                    <p:animRot by="-240000">
                                      <p:cBhvr>
                                        <p:cTn id="74" dur="200" fill="hold">
                                          <p:stCondLst>
                                            <p:cond delay="200"/>
                                          </p:stCondLst>
                                        </p:cTn>
                                        <p:tgtEl>
                                          <p:spTgt spid="15"/>
                                        </p:tgtEl>
                                        <p:attrNameLst>
                                          <p:attrName>r</p:attrName>
                                        </p:attrNameLst>
                                      </p:cBhvr>
                                    </p:animRot>
                                    <p:animRot by="240000">
                                      <p:cBhvr>
                                        <p:cTn id="75" dur="200" fill="hold">
                                          <p:stCondLst>
                                            <p:cond delay="400"/>
                                          </p:stCondLst>
                                        </p:cTn>
                                        <p:tgtEl>
                                          <p:spTgt spid="15"/>
                                        </p:tgtEl>
                                        <p:attrNameLst>
                                          <p:attrName>r</p:attrName>
                                        </p:attrNameLst>
                                      </p:cBhvr>
                                    </p:animRot>
                                    <p:animRot by="-240000">
                                      <p:cBhvr>
                                        <p:cTn id="76" dur="200" fill="hold">
                                          <p:stCondLst>
                                            <p:cond delay="600"/>
                                          </p:stCondLst>
                                        </p:cTn>
                                        <p:tgtEl>
                                          <p:spTgt spid="15"/>
                                        </p:tgtEl>
                                        <p:attrNameLst>
                                          <p:attrName>r</p:attrName>
                                        </p:attrNameLst>
                                      </p:cBhvr>
                                    </p:animRot>
                                    <p:animRot by="120000">
                                      <p:cBhvr>
                                        <p:cTn id="77" dur="200" fill="hold">
                                          <p:stCondLst>
                                            <p:cond delay="800"/>
                                          </p:stCondLst>
                                        </p:cTn>
                                        <p:tgtEl>
                                          <p:spTgt spid="15"/>
                                        </p:tgtEl>
                                        <p:attrNameLst>
                                          <p:attrName>r</p:attrName>
                                        </p:attrNameLst>
                                      </p:cBhvr>
                                    </p:animRot>
                                  </p:childTnLst>
                                </p:cTn>
                              </p:par>
                              <p:par>
                                <p:cTn id="78" presetID="1" presetClass="exit" presetSubtype="0" fill="hold" nodeType="withEffect">
                                  <p:stCondLst>
                                    <p:cond delay="500"/>
                                  </p:stCondLst>
                                  <p:childTnLst>
                                    <p:set>
                                      <p:cBhvr>
                                        <p:cTn id="79" dur="1" fill="hold">
                                          <p:stCondLst>
                                            <p:cond delay="0"/>
                                          </p:stCondLst>
                                        </p:cTn>
                                        <p:tgtEl>
                                          <p:spTgt spid="15"/>
                                        </p:tgtEl>
                                        <p:attrNameLst>
                                          <p:attrName>style.visibility</p:attrName>
                                        </p:attrNameLst>
                                      </p:cBhvr>
                                      <p:to>
                                        <p:strVal val="hidden"/>
                                      </p:to>
                                    </p:set>
                                  </p:childTnLst>
                                </p:cTn>
                              </p:par>
                              <p:par>
                                <p:cTn id="80" presetID="1" presetClass="entr" presetSubtype="0" fill="hold" nodeType="withEffect">
                                  <p:stCondLst>
                                    <p:cond delay="500"/>
                                  </p:stCondLst>
                                  <p:childTnLst>
                                    <p:set>
                                      <p:cBhvr>
                                        <p:cTn id="81" dur="1" fill="hold">
                                          <p:stCondLst>
                                            <p:cond delay="0"/>
                                          </p:stCondLst>
                                        </p:cTn>
                                        <p:tgtEl>
                                          <p:spTgt spid="8"/>
                                        </p:tgtEl>
                                        <p:attrNameLst>
                                          <p:attrName>style.visibility</p:attrName>
                                        </p:attrNameLst>
                                      </p:cBhvr>
                                      <p:to>
                                        <p:strVal val="visible"/>
                                      </p:to>
                                    </p:set>
                                  </p:childTnLst>
                                </p:cTn>
                              </p:par>
                              <p:par>
                                <p:cTn id="82" presetID="32" presetClass="emph" presetSubtype="0" repeatCount="indefinite" fill="hold" nodeType="withEffect">
                                  <p:stCondLst>
                                    <p:cond delay="500"/>
                                  </p:stCondLst>
                                  <p:childTnLst>
                                    <p:animRot by="120000">
                                      <p:cBhvr>
                                        <p:cTn id="83" dur="200" fill="hold">
                                          <p:stCondLst>
                                            <p:cond delay="0"/>
                                          </p:stCondLst>
                                        </p:cTn>
                                        <p:tgtEl>
                                          <p:spTgt spid="8"/>
                                        </p:tgtEl>
                                        <p:attrNameLst>
                                          <p:attrName>r</p:attrName>
                                        </p:attrNameLst>
                                      </p:cBhvr>
                                    </p:animRot>
                                    <p:animRot by="-240000">
                                      <p:cBhvr>
                                        <p:cTn id="84" dur="400" fill="hold">
                                          <p:stCondLst>
                                            <p:cond delay="400"/>
                                          </p:stCondLst>
                                        </p:cTn>
                                        <p:tgtEl>
                                          <p:spTgt spid="8"/>
                                        </p:tgtEl>
                                        <p:attrNameLst>
                                          <p:attrName>r</p:attrName>
                                        </p:attrNameLst>
                                      </p:cBhvr>
                                    </p:animRot>
                                    <p:animRot by="240000">
                                      <p:cBhvr>
                                        <p:cTn id="85" dur="400" fill="hold">
                                          <p:stCondLst>
                                            <p:cond delay="800"/>
                                          </p:stCondLst>
                                        </p:cTn>
                                        <p:tgtEl>
                                          <p:spTgt spid="8"/>
                                        </p:tgtEl>
                                        <p:attrNameLst>
                                          <p:attrName>r</p:attrName>
                                        </p:attrNameLst>
                                      </p:cBhvr>
                                    </p:animRot>
                                    <p:animRot by="-240000">
                                      <p:cBhvr>
                                        <p:cTn id="86" dur="400" fill="hold">
                                          <p:stCondLst>
                                            <p:cond delay="1200"/>
                                          </p:stCondLst>
                                        </p:cTn>
                                        <p:tgtEl>
                                          <p:spTgt spid="8"/>
                                        </p:tgtEl>
                                        <p:attrNameLst>
                                          <p:attrName>r</p:attrName>
                                        </p:attrNameLst>
                                      </p:cBhvr>
                                    </p:animRot>
                                    <p:animRot by="120000">
                                      <p:cBhvr>
                                        <p:cTn id="87" dur="400" fill="hold">
                                          <p:stCondLst>
                                            <p:cond delay="1600"/>
                                          </p:stCondLst>
                                        </p:cTn>
                                        <p:tgtEl>
                                          <p:spTgt spid="8"/>
                                        </p:tgtEl>
                                        <p:attrNameLst>
                                          <p:attrName>r</p:attrName>
                                        </p:attrNameLst>
                                      </p:cBhvr>
                                    </p:animRot>
                                  </p:childTnLst>
                                </p:cTn>
                              </p:par>
                              <p:par>
                                <p:cTn id="88" presetID="1" presetClass="mediacall" presetSubtype="0" fill="hold" nodeType="withEffect">
                                  <p:stCondLst>
                                    <p:cond delay="500"/>
                                  </p:stCondLst>
                                  <p:childTnLst>
                                    <p:cmd type="call" cmd="playFrom(0.0)">
                                      <p:cBhvr>
                                        <p:cTn id="89" dur="5042" fill="hold"/>
                                        <p:tgtEl>
                                          <p:spTgt spid="14"/>
                                        </p:tgtEl>
                                      </p:cBhvr>
                                    </p:cmd>
                                  </p:childTnLst>
                                </p:cTn>
                              </p:par>
                            </p:childTnLst>
                          </p:cTn>
                        </p:par>
                      </p:childTnLst>
                    </p:cTn>
                  </p:par>
                </p:childTnLst>
              </p:cTn>
              <p:nextCondLst>
                <p:cond evt="onClick" delay="0">
                  <p:tgtEl>
                    <p:spTgt spid="10"/>
                  </p:tgtEl>
                </p:cond>
              </p:nextCondLst>
            </p:seq>
            <p:seq concurrent="1" nextAc="seek">
              <p:cTn id="90" restart="whenNotActive" fill="hold" evtFilter="cancelBubble" nodeType="interactiveSeq">
                <p:stCondLst>
                  <p:cond evt="onClick" delay="0">
                    <p:tgtEl>
                      <p:spTgt spid="2"/>
                    </p:tgtEl>
                  </p:cond>
                </p:stCondLst>
                <p:endSync evt="end" delay="0">
                  <p:rtn val="all"/>
                </p:endSync>
                <p:childTnLst>
                  <p:par>
                    <p:cTn id="91" fill="hold">
                      <p:stCondLst>
                        <p:cond delay="0"/>
                      </p:stCondLst>
                      <p:childTnLst>
                        <p:par>
                          <p:cTn id="92" fill="hold">
                            <p:stCondLst>
                              <p:cond delay="0"/>
                            </p:stCondLst>
                            <p:childTnLst>
                              <p:par>
                                <p:cTn id="93" presetID="10" presetClass="exit" presetSubtype="0" fill="hold" grpId="1" nodeType="clickEffect">
                                  <p:stCondLst>
                                    <p:cond delay="0"/>
                                  </p:stCondLst>
                                  <p:childTnLst>
                                    <p:animEffect transition="out" filter="fade">
                                      <p:cBhvr>
                                        <p:cTn id="94" dur="500"/>
                                        <p:tgtEl>
                                          <p:spTgt spid="2"/>
                                        </p:tgtEl>
                                      </p:cBhvr>
                                    </p:animEffect>
                                    <p:set>
                                      <p:cBhvr>
                                        <p:cTn id="95" dur="1" fill="hold">
                                          <p:stCondLst>
                                            <p:cond delay="499"/>
                                          </p:stCondLst>
                                        </p:cTn>
                                        <p:tgtEl>
                                          <p:spTgt spid="2"/>
                                        </p:tgtEl>
                                        <p:attrNameLst>
                                          <p:attrName>style.visibility</p:attrName>
                                        </p:attrNameLst>
                                      </p:cBhvr>
                                      <p:to>
                                        <p:strVal val="hidden"/>
                                      </p:to>
                                    </p:set>
                                  </p:childTnLst>
                                </p:cTn>
                              </p:par>
                              <p:par>
                                <p:cTn id="96" presetID="1" presetClass="mediacall" presetSubtype="0" fill="hold" nodeType="withEffect">
                                  <p:stCondLst>
                                    <p:cond delay="0"/>
                                  </p:stCondLst>
                                  <p:childTnLst>
                                    <p:cmd type="call" cmd="playFrom(0.0)">
                                      <p:cBhvr>
                                        <p:cTn id="97" dur="2060" fill="hold"/>
                                        <p:tgtEl>
                                          <p:spTgt spid="6"/>
                                        </p:tgtEl>
                                      </p:cBhvr>
                                    </p:cmd>
                                  </p:childTnLst>
                                </p:cTn>
                              </p:par>
                            </p:childTnLst>
                          </p:cTn>
                        </p:par>
                      </p:childTnLst>
                    </p:cTn>
                  </p:par>
                </p:childTnLst>
              </p:cTn>
              <p:nextCondLst>
                <p:cond evt="onClick" delay="0">
                  <p:tgtEl>
                    <p:spTgt spid="2"/>
                  </p:tgtEl>
                </p:cond>
              </p:nextCondLst>
            </p:seq>
            <p:seq concurrent="1" nextAc="seek">
              <p:cTn id="98" restart="whenNotActive" fill="hold" evtFilter="cancelBubble" nodeType="interactiveSeq">
                <p:stCondLst>
                  <p:cond evt="onClick" delay="0">
                    <p:tgtEl>
                      <p:spTgt spid="12"/>
                    </p:tgtEl>
                  </p:cond>
                </p:stCondLst>
                <p:endSync evt="end" delay="0">
                  <p:rtn val="all"/>
                </p:endSync>
                <p:childTnLst>
                  <p:par>
                    <p:cTn id="99" fill="hold">
                      <p:stCondLst>
                        <p:cond delay="0"/>
                      </p:stCondLst>
                      <p:childTnLst>
                        <p:par>
                          <p:cTn id="100" fill="hold">
                            <p:stCondLst>
                              <p:cond delay="0"/>
                            </p:stCondLst>
                            <p:childTnLst>
                              <p:par>
                                <p:cTn id="101" presetID="10" presetClass="exit" presetSubtype="0" fill="hold" grpId="1" nodeType="clickEffect">
                                  <p:stCondLst>
                                    <p:cond delay="0"/>
                                  </p:stCondLst>
                                  <p:childTnLst>
                                    <p:animEffect transition="out" filter="fade">
                                      <p:cBhvr>
                                        <p:cTn id="102" dur="500"/>
                                        <p:tgtEl>
                                          <p:spTgt spid="12"/>
                                        </p:tgtEl>
                                      </p:cBhvr>
                                    </p:animEffect>
                                    <p:set>
                                      <p:cBhvr>
                                        <p:cTn id="103" dur="1" fill="hold">
                                          <p:stCondLst>
                                            <p:cond delay="499"/>
                                          </p:stCondLst>
                                        </p:cTn>
                                        <p:tgtEl>
                                          <p:spTgt spid="12"/>
                                        </p:tgtEl>
                                        <p:attrNameLst>
                                          <p:attrName>style.visibility</p:attrName>
                                        </p:attrNameLst>
                                      </p:cBhvr>
                                      <p:to>
                                        <p:strVal val="hidden"/>
                                      </p:to>
                                    </p:set>
                                  </p:childTnLst>
                                </p:cTn>
                              </p:par>
                              <p:par>
                                <p:cTn id="104" presetID="1" presetClass="mediacall" presetSubtype="0" fill="hold" nodeType="withEffect">
                                  <p:stCondLst>
                                    <p:cond delay="0"/>
                                  </p:stCondLst>
                                  <p:childTnLst>
                                    <p:cmd type="call" cmd="playFrom(0.0)">
                                      <p:cBhvr>
                                        <p:cTn id="105" dur="2060" fill="hold"/>
                                        <p:tgtEl>
                                          <p:spTgt spid="18"/>
                                        </p:tgtEl>
                                      </p:cBhvr>
                                    </p:cmd>
                                  </p:childTnLst>
                                </p:cTn>
                              </p:par>
                            </p:childTnLst>
                          </p:cTn>
                        </p:par>
                      </p:childTnLst>
                    </p:cTn>
                  </p:par>
                </p:childTnLst>
              </p:cTn>
              <p:nextCondLst>
                <p:cond evt="onClick" delay="0">
                  <p:tgtEl>
                    <p:spTgt spid="12"/>
                  </p:tgtEl>
                </p:cond>
              </p:nextCondLst>
            </p:seq>
            <p:seq concurrent="1" nextAc="seek">
              <p:cTn id="106" restart="whenNotActive" fill="hold" evtFilter="cancelBubble" nodeType="interactiveSeq">
                <p:stCondLst>
                  <p:cond evt="onClick" delay="0">
                    <p:tgtEl>
                      <p:spTgt spid="13"/>
                    </p:tgtEl>
                  </p:cond>
                </p:stCondLst>
                <p:endSync evt="end" delay="0">
                  <p:rtn val="all"/>
                </p:endSync>
                <p:childTnLst>
                  <p:par>
                    <p:cTn id="107" fill="hold">
                      <p:stCondLst>
                        <p:cond delay="0"/>
                      </p:stCondLst>
                      <p:childTnLst>
                        <p:par>
                          <p:cTn id="108" fill="hold">
                            <p:stCondLst>
                              <p:cond delay="0"/>
                            </p:stCondLst>
                            <p:childTnLst>
                              <p:par>
                                <p:cTn id="109" presetID="10" presetClass="exit" presetSubtype="0" fill="hold" grpId="1" nodeType="clickEffect">
                                  <p:stCondLst>
                                    <p:cond delay="0"/>
                                  </p:stCondLst>
                                  <p:childTnLst>
                                    <p:animEffect transition="out" filter="fade">
                                      <p:cBhvr>
                                        <p:cTn id="110" dur="500"/>
                                        <p:tgtEl>
                                          <p:spTgt spid="13"/>
                                        </p:tgtEl>
                                      </p:cBhvr>
                                    </p:animEffect>
                                    <p:set>
                                      <p:cBhvr>
                                        <p:cTn id="111" dur="1" fill="hold">
                                          <p:stCondLst>
                                            <p:cond delay="499"/>
                                          </p:stCondLst>
                                        </p:cTn>
                                        <p:tgtEl>
                                          <p:spTgt spid="13"/>
                                        </p:tgtEl>
                                        <p:attrNameLst>
                                          <p:attrName>style.visibility</p:attrName>
                                        </p:attrNameLst>
                                      </p:cBhvr>
                                      <p:to>
                                        <p:strVal val="hidden"/>
                                      </p:to>
                                    </p:set>
                                  </p:childTnLst>
                                </p:cTn>
                              </p:par>
                              <p:par>
                                <p:cTn id="112" presetID="1" presetClass="mediacall" presetSubtype="0" fill="hold" nodeType="withEffect">
                                  <p:stCondLst>
                                    <p:cond delay="0"/>
                                  </p:stCondLst>
                                  <p:childTnLst>
                                    <p:cmd type="call" cmd="playFrom(0.0)">
                                      <p:cBhvr>
                                        <p:cTn id="113" dur="2060" fill="hold"/>
                                        <p:tgtEl>
                                          <p:spTgt spid="19"/>
                                        </p:tgtEl>
                                      </p:cBhvr>
                                    </p:cmd>
                                  </p:childTnLst>
                                </p:cTn>
                              </p:par>
                            </p:childTnLst>
                          </p:cTn>
                        </p:par>
                      </p:childTnLst>
                    </p:cTn>
                  </p:par>
                </p:childTnLst>
              </p:cTn>
              <p:nextCondLst>
                <p:cond evt="onClick" delay="0">
                  <p:tgtEl>
                    <p:spTgt spid="13"/>
                  </p:tgtEl>
                </p:cond>
              </p:nextCondLst>
            </p:seq>
            <p:audio>
              <p:cMediaNode vol="100000">
                <p:cTn id="114" fill="hold" display="0">
                  <p:stCondLst>
                    <p:cond delay="indefinite"/>
                  </p:stCondLst>
                  <p:endCondLst>
                    <p:cond evt="onStopAudio" delay="0">
                      <p:tgtEl>
                        <p:sldTgt/>
                      </p:tgtEl>
                    </p:cond>
                  </p:endCondLst>
                </p:cTn>
                <p:tgtEl>
                  <p:spTgt spid="5"/>
                </p:tgtEl>
              </p:cMediaNode>
            </p:audio>
            <p:audio>
              <p:cMediaNode vol="27273">
                <p:cTn id="115" fill="hold" display="0">
                  <p:stCondLst>
                    <p:cond delay="indefinite"/>
                  </p:stCondLst>
                  <p:endCondLst>
                    <p:cond evt="onStopAudio" delay="0">
                      <p:tgtEl>
                        <p:sldTgt/>
                      </p:tgtEl>
                    </p:cond>
                  </p:endCondLst>
                </p:cTn>
                <p:tgtEl>
                  <p:spTgt spid="6"/>
                </p:tgtEl>
              </p:cMediaNode>
            </p:audio>
            <p:audio>
              <p:cMediaNode vol="33333">
                <p:cTn id="116" fill="hold" display="0">
                  <p:stCondLst>
                    <p:cond delay="indefinite"/>
                  </p:stCondLst>
                  <p:endCondLst>
                    <p:cond evt="onStopAudio" delay="0">
                      <p:tgtEl>
                        <p:sldTgt/>
                      </p:tgtEl>
                    </p:cond>
                  </p:endCondLst>
                </p:cTn>
                <p:tgtEl>
                  <p:spTgt spid="18"/>
                </p:tgtEl>
              </p:cMediaNode>
            </p:audio>
            <p:audio>
              <p:cMediaNode vol="43939">
                <p:cTn id="117" fill="hold" display="0">
                  <p:stCondLst>
                    <p:cond delay="indefinite"/>
                  </p:stCondLst>
                  <p:endCondLst>
                    <p:cond evt="onStopAudio" delay="0">
                      <p:tgtEl>
                        <p:sldTgt/>
                      </p:tgtEl>
                    </p:cond>
                  </p:endCondLst>
                </p:cTn>
                <p:tgtEl>
                  <p:spTgt spid="19"/>
                </p:tgtEl>
              </p:cMediaNode>
            </p:audio>
            <p:seq concurrent="1" nextAc="seek">
              <p:cTn id="118" restart="whenNotActive" fill="hold" evtFilter="cancelBubble" nodeType="interactiveSeq">
                <p:stCondLst>
                  <p:cond evt="onClick" delay="0">
                    <p:tgtEl>
                      <p:spTgt spid="21"/>
                    </p:tgtEl>
                  </p:cond>
                </p:stCondLst>
                <p:endSync evt="end" delay="0">
                  <p:rtn val="all"/>
                </p:endSync>
                <p:childTnLst>
                  <p:par>
                    <p:cTn id="119" fill="hold">
                      <p:stCondLst>
                        <p:cond delay="0"/>
                      </p:stCondLst>
                      <p:childTnLst>
                        <p:par>
                          <p:cTn id="120" fill="hold">
                            <p:stCondLst>
                              <p:cond delay="0"/>
                            </p:stCondLst>
                            <p:childTnLst>
                              <p:par>
                                <p:cTn id="121" presetID="8" presetClass="emph" presetSubtype="0" fill="hold" nodeType="clickEffect">
                                  <p:stCondLst>
                                    <p:cond delay="0"/>
                                  </p:stCondLst>
                                  <p:childTnLst>
                                    <p:animRot by="21600000">
                                      <p:cBhvr>
                                        <p:cTn id="122" dur="10000" fill="hold"/>
                                        <p:tgtEl>
                                          <p:spTgt spid="24"/>
                                        </p:tgtEl>
                                        <p:attrNameLst>
                                          <p:attrName>r</p:attrName>
                                        </p:attrNameLst>
                                      </p:cBhvr>
                                    </p:animRot>
                                  </p:childTnLst>
                                </p:cTn>
                              </p:par>
                            </p:childTnLst>
                          </p:cTn>
                        </p:par>
                        <p:par>
                          <p:cTn id="123" fill="hold">
                            <p:stCondLst>
                              <p:cond delay="10000"/>
                            </p:stCondLst>
                            <p:childTnLst>
                              <p:par>
                                <p:cTn id="124" presetID="1" presetClass="entr" presetSubtype="0" fill="hold" grpId="0" nodeType="afterEffect">
                                  <p:stCondLst>
                                    <p:cond delay="0"/>
                                  </p:stCondLst>
                                  <p:childTnLst>
                                    <p:set>
                                      <p:cBhvr>
                                        <p:cTn id="125" dur="1" fill="hold">
                                          <p:stCondLst>
                                            <p:cond delay="0"/>
                                          </p:stCondLst>
                                        </p:cTn>
                                        <p:tgtEl>
                                          <p:spTgt spid="50"/>
                                        </p:tgtEl>
                                        <p:attrNameLst>
                                          <p:attrName>style.visibility</p:attrName>
                                        </p:attrNameLst>
                                      </p:cBhvr>
                                      <p:to>
                                        <p:strVal val="visible"/>
                                      </p:to>
                                    </p:set>
                                  </p:childTnLst>
                                </p:cTn>
                              </p:par>
                              <p:par>
                                <p:cTn id="126" presetID="1" presetClass="mediacall" presetSubtype="0" fill="hold" nodeType="withEffect">
                                  <p:stCondLst>
                                    <p:cond delay="0"/>
                                  </p:stCondLst>
                                  <p:childTnLst>
                                    <p:cmd type="call" cmd="playFrom(0.0)">
                                      <p:cBhvr>
                                        <p:cTn id="127" dur="1773" fill="hold"/>
                                        <p:tgtEl>
                                          <p:spTgt spid="9"/>
                                        </p:tgtEl>
                                      </p:cBhvr>
                                    </p:cmd>
                                  </p:childTnLst>
                                </p:cTn>
                              </p:par>
                              <p:par>
                                <p:cTn id="128" presetID="1" presetClass="exit" presetSubtype="0" fill="hold" grpId="1" nodeType="withEffect">
                                  <p:stCondLst>
                                    <p:cond delay="2000"/>
                                  </p:stCondLst>
                                  <p:childTnLst>
                                    <p:set>
                                      <p:cBhvr>
                                        <p:cTn id="129"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130" fill="hold" display="0">
                  <p:stCondLst>
                    <p:cond delay="indefinite"/>
                  </p:stCondLst>
                  <p:endCondLst>
                    <p:cond evt="onStopAudio" delay="0">
                      <p:tgtEl>
                        <p:sldTgt/>
                      </p:tgtEl>
                    </p:cond>
                  </p:endCondLst>
                </p:cTn>
                <p:tgtEl>
                  <p:spTgt spid="9"/>
                </p:tgtEl>
              </p:cMediaNode>
            </p:audio>
            <p:audio>
              <p:cMediaNode vol="42424">
                <p:cTn id="131" fill="hold" display="0">
                  <p:stCondLst>
                    <p:cond delay="indefinite"/>
                  </p:stCondLst>
                  <p:endCondLst>
                    <p:cond evt="onStopAudio" delay="0">
                      <p:tgtEl>
                        <p:sldTgt/>
                      </p:tgtEl>
                    </p:cond>
                  </p:endCondLst>
                </p:cTn>
                <p:tgtEl>
                  <p:spTgt spid="14"/>
                </p:tgtEl>
              </p:cMediaNode>
            </p:audio>
          </p:childTnLst>
        </p:cTn>
      </p:par>
    </p:tnLst>
    <p:bldLst>
      <p:bldP spid="2" grpId="0" animBg="1"/>
      <p:bldP spid="2" grpId="1" animBg="1"/>
      <p:bldP spid="10" grpId="0" animBg="1"/>
      <p:bldP spid="10" grpId="1" animBg="1"/>
      <p:bldP spid="12" grpId="0" animBg="1"/>
      <p:bldP spid="12" grpId="1" animBg="1"/>
      <p:bldP spid="13" grpId="0" animBg="1"/>
      <p:bldP spid="13" grpId="1" animBg="1"/>
      <p:bldP spid="3" grpId="0"/>
      <p:bldP spid="50" grpId="0" animBg="1"/>
      <p:bldP spid="50"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19400" y="1401445"/>
            <a:ext cx="611251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534460" y="1556684"/>
              <a:ext cx="1052202"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Tiết 3</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400" advClick="0" advTm="3713">
        <p14:ripple/>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Viết</a:t>
            </a:r>
          </a:p>
        </p:txBody>
      </p:sp>
    </p:spTree>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365125"/>
            <a:ext cx="10515600" cy="1325563"/>
          </a:xfrm>
          <a:prstGeom prst="rect">
            <a:avLst/>
          </a:prstGeom>
          <a:solidFill>
            <a:srgbClr val="FFFFFF"/>
          </a:solidFill>
          <a:ln>
            <a:solidFill>
              <a:srgbClr val="000000"/>
            </a:solidFill>
            <a:miter/>
          </a:ln>
        </p:spPr>
        <p:txBody>
          <a:bodyPr anchor="ctr" anchorCtr="0"/>
          <a:lstStyle/>
          <a:p>
            <a:pPr eaLnBrk="1" hangingPunct="1"/>
            <a:endParaRPr dirty="0"/>
          </a:p>
        </p:txBody>
      </p:sp>
      <p:sp>
        <p:nvSpPr>
          <p:cNvPr id="19459" name="Content Placeholder 2"/>
          <p:cNvSpPr>
            <a:spLocks noGrp="1"/>
          </p:cNvSpPr>
          <p:nvPr>
            <p:ph idx="1"/>
          </p:nvPr>
        </p:nvSpPr>
        <p:spPr>
          <a:xfrm>
            <a:off x="838200" y="1825625"/>
            <a:ext cx="10515600" cy="4351338"/>
          </a:xfrm>
          <a:prstGeom prst="rect">
            <a:avLst/>
          </a:prstGeom>
          <a:solidFill>
            <a:srgbClr val="FFFFFF"/>
          </a:solidFill>
          <a:ln>
            <a:solidFill>
              <a:srgbClr val="000000"/>
            </a:solidFill>
            <a:miter/>
          </a:ln>
        </p:spPr>
        <p:txBody>
          <a:bodyPr/>
          <a:lstStyle/>
          <a:p>
            <a:pPr eaLnBrk="1" hangingPunct="1"/>
            <a:endParaRPr dirty="0"/>
          </a:p>
        </p:txBody>
      </p:sp>
      <p:sp>
        <p:nvSpPr>
          <p:cNvPr id="5" name="Rectangle 4"/>
          <p:cNvSpPr/>
          <p:nvPr/>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sz="1800"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pic>
        <p:nvPicPr>
          <p:cNvPr id="8" name="Picture 7"/>
          <p:cNvPicPr>
            <a:picLocks noChangeAspect="1" noChangeArrowheads="1"/>
          </p:cNvPicPr>
          <p:nvPr/>
        </p:nvPicPr>
        <p:blipFill rotWithShape="1">
          <a:blip r:embed="rId3">
            <a:duotone>
              <a:schemeClr val="accent1">
                <a:shade val="45000"/>
                <a:satMod val="135000"/>
              </a:schemeClr>
              <a:prstClr val="white"/>
            </a:duotone>
          </a:blip>
          <a:srcRect b="9759"/>
          <a:stretch>
            <a:fillRect/>
          </a:stretch>
        </p:blipFill>
        <p:spPr bwMode="auto">
          <a:xfrm>
            <a:off x="114300" y="1955165"/>
            <a:ext cx="12077700" cy="3333750"/>
          </a:xfrm>
          <a:prstGeom prst="rect">
            <a:avLst/>
          </a:prstGeom>
          <a:noFill/>
          <a:ln>
            <a:noFill/>
          </a:ln>
        </p:spPr>
      </p:pic>
      <p:sp>
        <p:nvSpPr>
          <p:cNvPr id="19462" name="TextBox 8"/>
          <p:cNvSpPr txBox="1"/>
          <p:nvPr/>
        </p:nvSpPr>
        <p:spPr>
          <a:xfrm>
            <a:off x="77577" y="2232273"/>
            <a:ext cx="12651740" cy="706755"/>
          </a:xfrm>
          <a:prstGeom prst="rect">
            <a:avLst/>
          </a:prstGeom>
          <a:noFill/>
          <a:ln w="9525">
            <a:noFill/>
          </a:ln>
        </p:spPr>
        <p:txBody>
          <a:bodyPr wrap="square">
            <a:spAutoFit/>
          </a:bodyPr>
          <a:lstStyle/>
          <a:p>
            <a:pPr lvl="0">
              <a:defRPr/>
            </a:pPr>
            <a:r>
              <a:rPr lang="vi-VN" altLang="en-US" sz="4000" b="1" dirty="0">
                <a:solidFill>
                  <a:srgbClr val="0000FF"/>
                </a:solidFill>
                <a:latin typeface="HP001 4 hàng" panose="020B0603050302020204" pitchFamily="34" charset="0"/>
              </a:rPr>
              <a:t>Đến bữa ăn, nhìn hai bàn tay của Hường</a:t>
            </a:r>
            <a:r>
              <a:rPr lang="en-US" altLang="en-US" sz="4000" b="1" dirty="0">
                <a:solidFill>
                  <a:srgbClr val="0000FF"/>
                </a:solidFill>
                <a:latin typeface="HP001 4 hàng" panose="020B0603050302020204" pitchFamily="34" charset="0"/>
              </a:rPr>
              <a:t> </a:t>
            </a:r>
            <a:r>
              <a:rPr lang="en-US" altLang="en-US" sz="4000" b="1" dirty="0" err="1">
                <a:solidFill>
                  <a:srgbClr val="0000FF"/>
                </a:solidFill>
                <a:latin typeface="HP001 4 hàng" panose="020B0603050302020204" pitchFamily="34" charset="0"/>
              </a:rPr>
              <a:t>lễ</a:t>
            </a:r>
            <a:r>
              <a:rPr lang="en-US" altLang="en-US" sz="4000" b="1" dirty="0">
                <a:solidFill>
                  <a:srgbClr val="0000FF"/>
                </a:solidFill>
                <a:latin typeface="HP001 4 hàng" panose="020B0603050302020204" pitchFamily="34" charset="0"/>
              </a:rPr>
              <a:t> </a:t>
            </a:r>
            <a:r>
              <a:rPr lang="en-US" altLang="en-US" sz="4000" b="1" dirty="0" err="1">
                <a:solidFill>
                  <a:srgbClr val="0000FF"/>
                </a:solidFill>
                <a:latin typeface="HP001 4 hàng" panose="020B0603050302020204" pitchFamily="34" charset="0"/>
              </a:rPr>
              <a:t>phép</a:t>
            </a:r>
            <a:r>
              <a:rPr lang="vi-VN" altLang="en-US" sz="4000" b="1" dirty="0">
                <a:solidFill>
                  <a:srgbClr val="0000FF"/>
                </a:solidFill>
                <a:latin typeface="HP001 4 hàng" panose="020B0603050302020204" pitchFamily="34" charset="0"/>
              </a:rPr>
              <a:t> </a:t>
            </a:r>
            <a:endPar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endParaRPr>
          </a:p>
        </p:txBody>
      </p:sp>
      <p:sp>
        <p:nvSpPr>
          <p:cNvPr id="2" name="Rounded Rectangle 1"/>
          <p:cNvSpPr/>
          <p:nvPr/>
        </p:nvSpPr>
        <p:spPr>
          <a:xfrm>
            <a:off x="570230" y="410210"/>
            <a:ext cx="3751580" cy="753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Verdana" panose="020B0604030504040204" charset="0"/>
                <a:ea typeface="+mn-ea"/>
                <a:cs typeface="Verdana" panose="020B0604030504040204" charset="0"/>
              </a:rPr>
              <a:t>Nghe-</a:t>
            </a:r>
            <a:r>
              <a:rPr kumimoji="0" lang="en-US" sz="3200" b="0" i="0" u="none" strike="noStrike" kern="1200" cap="none" spc="0" normalizeH="0" baseline="0" noProof="0" dirty="0" err="1">
                <a:ln>
                  <a:noFill/>
                </a:ln>
                <a:solidFill>
                  <a:prstClr val="white"/>
                </a:solidFill>
                <a:effectLst/>
                <a:uLnTx/>
                <a:uFillTx/>
                <a:latin typeface="Verdana" panose="020B0604030504040204" charset="0"/>
                <a:ea typeface="+mn-ea"/>
                <a:cs typeface="Verdana" panose="020B0604030504040204" charset="0"/>
              </a:rPr>
              <a:t>viết</a:t>
            </a:r>
            <a:endParaRPr kumimoji="0" lang="en-US" sz="3200" b="0" i="0" u="none" strike="noStrike" kern="1200" cap="none" spc="0" normalizeH="0" baseline="0" noProof="0" dirty="0">
              <a:ln>
                <a:noFill/>
              </a:ln>
              <a:solidFill>
                <a:prstClr val="white"/>
              </a:solidFill>
              <a:effectLst/>
              <a:uLnTx/>
              <a:uFillTx/>
              <a:latin typeface="Verdana" panose="020B0604030504040204" charset="0"/>
              <a:ea typeface="+mn-ea"/>
              <a:cs typeface="Verdana" panose="020B0604030504040204" charset="0"/>
            </a:endParaRPr>
          </a:p>
        </p:txBody>
      </p:sp>
      <p:sp>
        <p:nvSpPr>
          <p:cNvPr id="3" name="Text Box 2"/>
          <p:cNvSpPr txBox="1"/>
          <p:nvPr/>
        </p:nvSpPr>
        <p:spPr>
          <a:xfrm rot="1140000">
            <a:off x="1310640" y="2710815"/>
            <a:ext cx="311785" cy="2298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5B9BD5"/>
                </a:solidFill>
                <a:effectLst>
                  <a:outerShdw blurRad="38100" dist="25400" dir="5400000" algn="ctr" rotWithShape="0">
                    <a:srgbClr val="6E747A">
                      <a:alpha val="43000"/>
                    </a:srgbClr>
                  </a:outerShdw>
                </a:effectLst>
                <a:uLnTx/>
                <a:uFillTx/>
                <a:latin typeface="Calibri"/>
                <a:ea typeface="+mn-ea"/>
                <a:cs typeface="+mn-cs"/>
              </a:rPr>
              <a:t>/</a:t>
            </a:r>
          </a:p>
        </p:txBody>
      </p:sp>
      <p:sp>
        <p:nvSpPr>
          <p:cNvPr id="9" name="TextBox 8">
            <a:extLst>
              <a:ext uri="{FF2B5EF4-FFF2-40B4-BE49-F238E27FC236}">
                <a16:creationId xmlns:a16="http://schemas.microsoft.com/office/drawing/2014/main" id="{616A117D-BE6F-4CB2-8CD8-0E929EBA4CF1}"/>
              </a:ext>
            </a:extLst>
          </p:cNvPr>
          <p:cNvSpPr txBox="1"/>
          <p:nvPr/>
        </p:nvSpPr>
        <p:spPr>
          <a:xfrm>
            <a:off x="55551" y="2949441"/>
            <a:ext cx="12651740" cy="706755"/>
          </a:xfrm>
          <a:prstGeom prst="rect">
            <a:avLst/>
          </a:prstGeom>
          <a:noFill/>
          <a:ln w="9525">
            <a:noFill/>
          </a:ln>
        </p:spPr>
        <p:txBody>
          <a:bodyPr wrap="square">
            <a:spAutoFit/>
          </a:bodyPr>
          <a:lstStyle/>
          <a:p>
            <a:pPr lvl="0">
              <a:defRPr/>
            </a:pPr>
            <a:r>
              <a:rPr lang="en-US" altLang="en-US" sz="4000" b="1" noProof="0" dirty="0" err="1">
                <a:solidFill>
                  <a:srgbClr val="0000FF"/>
                </a:solidFill>
                <a:latin typeface="HP001 4 hàng" panose="020B0603050302020204" pitchFamily="34" charset="0"/>
              </a:rPr>
              <a:t>đón</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bát</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cơm</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mẹ</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lại</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nhớ</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đến</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lúc</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hai</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bố</a:t>
            </a:r>
            <a:r>
              <a:rPr lang="en-US" altLang="en-US" sz="4000" b="1" noProof="0" dirty="0">
                <a:solidFill>
                  <a:srgbClr val="0000FF"/>
                </a:solidFill>
                <a:latin typeface="HP001 4 hàng" panose="020B0603050302020204" pitchFamily="34" charset="0"/>
              </a:rPr>
              <a:t> con </a:t>
            </a:r>
            <a:r>
              <a:rPr lang="en-US" altLang="en-US" sz="4000" b="1" noProof="0" dirty="0" err="1">
                <a:solidFill>
                  <a:srgbClr val="0000FF"/>
                </a:solidFill>
                <a:latin typeface="HP001 4 hàng" panose="020B0603050302020204" pitchFamily="34" charset="0"/>
              </a:rPr>
              <a:t>chơi</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với</a:t>
            </a:r>
            <a:endPar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endParaRPr>
          </a:p>
        </p:txBody>
      </p:sp>
      <p:sp>
        <p:nvSpPr>
          <p:cNvPr id="10" name="TextBox 9">
            <a:extLst>
              <a:ext uri="{FF2B5EF4-FFF2-40B4-BE49-F238E27FC236}">
                <a16:creationId xmlns:a16="http://schemas.microsoft.com/office/drawing/2014/main" id="{84D30BA0-8073-45BB-BA90-4B0F13440872}"/>
              </a:ext>
            </a:extLst>
          </p:cNvPr>
          <p:cNvSpPr txBox="1"/>
          <p:nvPr/>
        </p:nvSpPr>
        <p:spPr>
          <a:xfrm>
            <a:off x="55551" y="3730873"/>
            <a:ext cx="12651740" cy="706755"/>
          </a:xfrm>
          <a:prstGeom prst="rect">
            <a:avLst/>
          </a:prstGeom>
          <a:noFill/>
          <a:ln w="9525">
            <a:noFill/>
          </a:ln>
        </p:spPr>
        <p:txBody>
          <a:bodyPr wrap="square">
            <a:spAutoFit/>
          </a:bodyPr>
          <a:lstStyle/>
          <a:p>
            <a:pPr lvl="0">
              <a:defRPr/>
            </a:pPr>
            <a:r>
              <a:rPr lang="en-US" altLang="en-US" sz="4000" b="1" dirty="0">
                <a:solidFill>
                  <a:srgbClr val="0000FF"/>
                </a:solidFill>
                <a:latin typeface="HP001 4 hàng" panose="020B0603050302020204" pitchFamily="34" charset="0"/>
              </a:rPr>
              <a:t>n</a:t>
            </a:r>
            <a:r>
              <a:rPr lang="en-US" altLang="en-US" sz="4000" b="1" noProof="0" dirty="0" err="1">
                <a:solidFill>
                  <a:srgbClr val="0000FF"/>
                </a:solidFill>
                <a:latin typeface="HP001 4 hàng" panose="020B0603050302020204" pitchFamily="34" charset="0"/>
              </a:rPr>
              <a:t>hau</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Mẹ</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nghĩ</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Hường</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không</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biết</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rằng</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ngay</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trong</a:t>
            </a:r>
            <a:endPar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endParaRPr>
          </a:p>
        </p:txBody>
      </p:sp>
      <p:sp>
        <p:nvSpPr>
          <p:cNvPr id="11" name="TextBox 10">
            <a:extLst>
              <a:ext uri="{FF2B5EF4-FFF2-40B4-BE49-F238E27FC236}">
                <a16:creationId xmlns:a16="http://schemas.microsoft.com/office/drawing/2014/main" id="{46F46A85-DA4D-484D-AF37-EA55DC390E56}"/>
              </a:ext>
            </a:extLst>
          </p:cNvPr>
          <p:cNvSpPr txBox="1"/>
          <p:nvPr/>
        </p:nvSpPr>
        <p:spPr>
          <a:xfrm>
            <a:off x="55551" y="4437628"/>
            <a:ext cx="12651740" cy="706755"/>
          </a:xfrm>
          <a:prstGeom prst="rect">
            <a:avLst/>
          </a:prstGeom>
          <a:noFill/>
          <a:ln w="9525">
            <a:noFill/>
          </a:ln>
        </p:spPr>
        <p:txBody>
          <a:bodyPr wrap="square">
            <a:spAutoFit/>
          </a:bodyPr>
          <a:lstStyle/>
          <a:p>
            <a:pPr lvl="0">
              <a:defRPr/>
            </a:pPr>
            <a:r>
              <a:rPr lang="en-US" altLang="en-US" sz="4000" b="1" dirty="0">
                <a:solidFill>
                  <a:srgbClr val="0000FF"/>
                </a:solidFill>
                <a:latin typeface="HP001 4 hàng" panose="020B0603050302020204" pitchFamily="34" charset="0"/>
              </a:rPr>
              <a:t>t</a:t>
            </a:r>
            <a:r>
              <a:rPr lang="en-US" altLang="en-US" sz="4000" b="1" noProof="0" dirty="0" err="1">
                <a:solidFill>
                  <a:srgbClr val="0000FF"/>
                </a:solidFill>
                <a:latin typeface="HP001 4 hàng" panose="020B0603050302020204" pitchFamily="34" charset="0"/>
              </a:rPr>
              <a:t>rò</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chơi</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ấy</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bố</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đã</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dạy</a:t>
            </a:r>
            <a:r>
              <a:rPr lang="en-US" altLang="en-US" sz="4000" b="1" noProof="0" dirty="0">
                <a:solidFill>
                  <a:srgbClr val="0000FF"/>
                </a:solidFill>
                <a:latin typeface="HP001 4 hàng" panose="020B0603050302020204" pitchFamily="34" charset="0"/>
              </a:rPr>
              <a:t> con </a:t>
            </a:r>
            <a:r>
              <a:rPr lang="en-US" altLang="en-US" sz="4000" b="1" noProof="0" dirty="0" err="1">
                <a:solidFill>
                  <a:srgbClr val="0000FF"/>
                </a:solidFill>
                <a:latin typeface="HP001 4 hàng" panose="020B0603050302020204" pitchFamily="34" charset="0"/>
              </a:rPr>
              <a:t>một</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nết</a:t>
            </a:r>
            <a:r>
              <a:rPr lang="en-US" altLang="en-US" sz="4000" b="1" noProof="0" dirty="0">
                <a:solidFill>
                  <a:srgbClr val="0000FF"/>
                </a:solidFill>
                <a:latin typeface="HP001 4 hàng" panose="020B0603050302020204" pitchFamily="34" charset="0"/>
              </a:rPr>
              <a:t> </a:t>
            </a:r>
            <a:r>
              <a:rPr lang="en-US" altLang="en-US" sz="4000" b="1" noProof="0" dirty="0" err="1">
                <a:solidFill>
                  <a:srgbClr val="0000FF"/>
                </a:solidFill>
                <a:latin typeface="HP001 4 hàng" panose="020B0603050302020204" pitchFamily="34" charset="0"/>
              </a:rPr>
              <a:t>ngoan</a:t>
            </a:r>
            <a:r>
              <a:rPr lang="en-US" altLang="en-US" sz="4000" b="1" noProof="0" dirty="0">
                <a:solidFill>
                  <a:srgbClr val="0000FF"/>
                </a:solidFill>
                <a:latin typeface="HP001 4 hàng" panose="020B0603050302020204" pitchFamily="34" charset="0"/>
              </a:rPr>
              <a:t>.</a:t>
            </a:r>
            <a:endPar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endParaRPr>
          </a:p>
        </p:txBody>
      </p:sp>
      <p:pic>
        <p:nvPicPr>
          <p:cNvPr id="13" name="Content Placeholder 10" descr="logo">
            <a:extLst>
              <a:ext uri="{FF2B5EF4-FFF2-40B4-BE49-F238E27FC236}">
                <a16:creationId xmlns:a16="http://schemas.microsoft.com/office/drawing/2014/main" id="{2CA281A2-C0B1-463A-B592-FB91F428F698}"/>
              </a:ext>
            </a:extLst>
          </p:cNvPr>
          <p:cNvPicPr>
            <a:picLocks noChangeAspect="1"/>
          </p:cNvPicPr>
          <p:nvPr/>
        </p:nvPicPr>
        <p:blipFill>
          <a:blip r:embed="rId4"/>
          <a:stretch>
            <a:fillRect/>
          </a:stretch>
        </p:blipFill>
        <p:spPr>
          <a:xfrm>
            <a:off x="10654665" y="-108452"/>
            <a:ext cx="1656080" cy="169164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checkerboard(across)">
                                      <p:cBhvr>
                                        <p:cTn id="7" dur="500"/>
                                        <p:tgtEl>
                                          <p:spTgt spid="1946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heckerboard(across)">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P spid="19462" grpId="1"/>
      <p:bldP spid="9" grpId="0"/>
      <p:bldP spid="9" grpId="1"/>
      <p:bldP spid="10" grpId="0"/>
      <p:bldP spid="10" grpId="1"/>
      <p:bldP spid="11" grpId="0"/>
      <p:bldP spid="11"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20" descr="logo">
            <a:extLst>
              <a:ext uri="{FF2B5EF4-FFF2-40B4-BE49-F238E27FC236}">
                <a16:creationId xmlns:a16="http://schemas.microsoft.com/office/drawing/2014/main" id="{4A8E2FBD-F0BF-40FF-AA39-6D91E2854274}"/>
              </a:ext>
            </a:extLst>
          </p:cNvPr>
          <p:cNvPicPr>
            <a:picLocks noChangeAspect="1"/>
          </p:cNvPicPr>
          <p:nvPr/>
        </p:nvPicPr>
        <p:blipFill>
          <a:blip r:embed="rId2"/>
          <a:stretch>
            <a:fillRect/>
          </a:stretch>
        </p:blipFill>
        <p:spPr>
          <a:xfrm>
            <a:off x="10219892" y="-249990"/>
            <a:ext cx="1564640" cy="1598295"/>
          </a:xfrm>
          <a:prstGeom prst="rect">
            <a:avLst/>
          </a:prstGeom>
        </p:spPr>
      </p:pic>
      <p:sp>
        <p:nvSpPr>
          <p:cNvPr id="2" name="TextBox 1">
            <a:extLst>
              <a:ext uri="{FF2B5EF4-FFF2-40B4-BE49-F238E27FC236}">
                <a16:creationId xmlns:a16="http://schemas.microsoft.com/office/drawing/2014/main" id="{24A2EDBD-34C3-42B9-8A4D-2A8751B7423A}"/>
              </a:ext>
            </a:extLst>
          </p:cNvPr>
          <p:cNvSpPr txBox="1"/>
          <p:nvPr/>
        </p:nvSpPr>
        <p:spPr>
          <a:xfrm>
            <a:off x="1783080" y="582930"/>
            <a:ext cx="904113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Viết</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vào</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vở</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địa</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chỉ</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endPar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 name="Scroll: Vertical 3">
            <a:extLst>
              <a:ext uri="{FF2B5EF4-FFF2-40B4-BE49-F238E27FC236}">
                <a16:creationId xmlns:a16="http://schemas.microsoft.com/office/drawing/2014/main" id="{E04FDEBC-5EB7-4148-B63F-2F433DE0C91C}"/>
              </a:ext>
            </a:extLst>
          </p:cNvPr>
          <p:cNvSpPr/>
          <p:nvPr/>
        </p:nvSpPr>
        <p:spPr>
          <a:xfrm>
            <a:off x="3589020" y="1840230"/>
            <a:ext cx="4354830" cy="265176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M. </a:t>
            </a:r>
            <a:r>
              <a:rPr kumimoji="0" lang="en-US" sz="28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Số</a:t>
            </a:r>
            <a:r>
              <a:rPr kumimoji="0" lang="en-US" sz="28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8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25, </a:t>
            </a:r>
            <a:r>
              <a:rPr kumimoji="0" lang="en-US" sz="28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đường</a:t>
            </a:r>
            <a:r>
              <a:rPr kumimoji="0" lang="en-US" sz="28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song Thao, </a:t>
            </a:r>
            <a:r>
              <a:rPr kumimoji="0" lang="en-US" sz="28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thị</a:t>
            </a:r>
            <a:r>
              <a:rPr kumimoji="0" lang="en-US" sz="28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trấn</a:t>
            </a:r>
            <a:r>
              <a:rPr kumimoji="0" lang="en-US" sz="28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Cổ</a:t>
            </a:r>
            <a:r>
              <a:rPr kumimoji="0" lang="en-US" sz="28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phúc</a:t>
            </a:r>
            <a:r>
              <a:rPr kumimoji="0" lang="en-US" sz="28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huyện</a:t>
            </a:r>
            <a:r>
              <a:rPr kumimoji="0" lang="en-US" sz="28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Trấn</a:t>
            </a:r>
            <a:r>
              <a:rPr kumimoji="0" lang="en-US" sz="28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Yên</a:t>
            </a:r>
            <a:r>
              <a:rPr kumimoji="0" lang="en-US" sz="28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tỉnh</a:t>
            </a:r>
            <a:r>
              <a:rPr kumimoji="0" lang="en-US" sz="28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Yên</a:t>
            </a:r>
            <a:r>
              <a:rPr kumimoji="0" lang="en-US" sz="28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Bái</a:t>
            </a:r>
            <a:endParaRPr kumimoji="0" lang="en-US" sz="28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3031652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1A28B-1F2C-4A95-9752-8493CA35F75D}"/>
              </a:ext>
            </a:extLst>
          </p:cNvPr>
          <p:cNvSpPr>
            <a:spLocks noGrp="1"/>
          </p:cNvSpPr>
          <p:nvPr>
            <p:ph type="title"/>
          </p:nvPr>
        </p:nvSpPr>
        <p:spPr/>
        <p:txBody>
          <a:bodyPr/>
          <a:lstStyle/>
          <a:p>
            <a:endParaRPr lang="en-US">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0" name="Content Placeholder 9">
            <a:extLst>
              <a:ext uri="{FF2B5EF4-FFF2-40B4-BE49-F238E27FC236}">
                <a16:creationId xmlns:a16="http://schemas.microsoft.com/office/drawing/2014/main" id="{AEFBB293-B523-44DE-BBF3-EDF973659BD9}"/>
              </a:ext>
            </a:extLst>
          </p:cNvPr>
          <p:cNvPicPr>
            <a:picLocks noGrp="1" noChangeAspect="1"/>
          </p:cNvPicPr>
          <p:nvPr>
            <p:ph idx="1"/>
          </p:nvPr>
        </p:nvPicPr>
        <p:blipFill>
          <a:blip r:embed="rId2"/>
          <a:stretch>
            <a:fillRect/>
          </a:stretch>
        </p:blipFill>
        <p:spPr>
          <a:xfrm>
            <a:off x="2062717" y="3858861"/>
            <a:ext cx="7963786" cy="2829018"/>
          </a:xfrm>
        </p:spPr>
      </p:pic>
      <p:pic>
        <p:nvPicPr>
          <p:cNvPr id="5" name="Picture 4">
            <a:extLst>
              <a:ext uri="{FF2B5EF4-FFF2-40B4-BE49-F238E27FC236}">
                <a16:creationId xmlns:a16="http://schemas.microsoft.com/office/drawing/2014/main" id="{3FB8741E-F5FF-44FE-ADCD-287A00317BDF}"/>
              </a:ext>
            </a:extLst>
          </p:cNvPr>
          <p:cNvPicPr>
            <a:picLocks noChangeAspect="1"/>
          </p:cNvPicPr>
          <p:nvPr/>
        </p:nvPicPr>
        <p:blipFill>
          <a:blip r:embed="rId3"/>
          <a:stretch>
            <a:fillRect/>
          </a:stretch>
        </p:blipFill>
        <p:spPr>
          <a:xfrm>
            <a:off x="1986516" y="460781"/>
            <a:ext cx="8218967" cy="2729688"/>
          </a:xfrm>
          <a:prstGeom prst="rect">
            <a:avLst/>
          </a:prstGeom>
        </p:spPr>
      </p:pic>
      <p:sp>
        <p:nvSpPr>
          <p:cNvPr id="6" name="Rectangle 5">
            <a:extLst>
              <a:ext uri="{FF2B5EF4-FFF2-40B4-BE49-F238E27FC236}">
                <a16:creationId xmlns:a16="http://schemas.microsoft.com/office/drawing/2014/main" id="{D49FE000-1DDA-49CC-AA9C-D9A5262CE1BB}"/>
              </a:ext>
            </a:extLst>
          </p:cNvPr>
          <p:cNvSpPr/>
          <p:nvPr/>
        </p:nvSpPr>
        <p:spPr>
          <a:xfrm>
            <a:off x="2984648" y="2963309"/>
            <a:ext cx="1616148" cy="4412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latin typeface="Arial-Rounded" panose="020B0500000000000000" pitchFamily="34" charset="0"/>
                <a:ea typeface="Arial-Rounded" panose="020B0500000000000000" pitchFamily="34" charset="0"/>
                <a:cs typeface="Arial-Rounded" panose="020B0500000000000000" pitchFamily="34" charset="0"/>
              </a:rPr>
              <a:t>Bàn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là</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7" name="Rectangle 6">
            <a:extLst>
              <a:ext uri="{FF2B5EF4-FFF2-40B4-BE49-F238E27FC236}">
                <a16:creationId xmlns:a16="http://schemas.microsoft.com/office/drawing/2014/main" id="{222E39C7-EAAA-4EF5-9849-03C89CB32BDB}"/>
              </a:ext>
            </a:extLst>
          </p:cNvPr>
          <p:cNvSpPr/>
          <p:nvPr/>
        </p:nvSpPr>
        <p:spPr>
          <a:xfrm>
            <a:off x="5618422" y="3006541"/>
            <a:ext cx="1616148" cy="4412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latin typeface="Arial-Rounded" panose="020B0500000000000000" pitchFamily="34" charset="0"/>
                <a:ea typeface="Arial-Rounded" panose="020B0500000000000000" pitchFamily="34" charset="0"/>
                <a:cs typeface="Arial-Rounded" panose="020B0500000000000000" pitchFamily="34" charset="0"/>
              </a:rPr>
              <a:t>Nón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lá</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Rectangle 7">
            <a:extLst>
              <a:ext uri="{FF2B5EF4-FFF2-40B4-BE49-F238E27FC236}">
                <a16:creationId xmlns:a16="http://schemas.microsoft.com/office/drawing/2014/main" id="{C982BE80-7AFD-44B8-A506-931F4D373BE8}"/>
              </a:ext>
            </a:extLst>
          </p:cNvPr>
          <p:cNvSpPr/>
          <p:nvPr/>
        </p:nvSpPr>
        <p:spPr>
          <a:xfrm>
            <a:off x="7911952" y="3065499"/>
            <a:ext cx="1616148" cy="4412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latin typeface="Arial-Rounded" panose="020B0500000000000000" pitchFamily="34" charset="0"/>
                <a:ea typeface="Arial-Rounded" panose="020B0500000000000000" pitchFamily="34" charset="0"/>
                <a:cs typeface="Arial-Rounded" panose="020B0500000000000000" pitchFamily="34" charset="0"/>
              </a:rPr>
              <a:t>Lẵng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hoa</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1" name="Rectangle 10">
            <a:extLst>
              <a:ext uri="{FF2B5EF4-FFF2-40B4-BE49-F238E27FC236}">
                <a16:creationId xmlns:a16="http://schemas.microsoft.com/office/drawing/2014/main" id="{25529D4F-97BC-4F6D-A6A2-6E5B3CF7DAED}"/>
              </a:ext>
            </a:extLst>
          </p:cNvPr>
          <p:cNvSpPr/>
          <p:nvPr/>
        </p:nvSpPr>
        <p:spPr>
          <a:xfrm>
            <a:off x="3274827" y="4215051"/>
            <a:ext cx="542261" cy="1549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Rounded" panose="020B0500000000000000" pitchFamily="34" charset="0"/>
                <a:ea typeface="Arial-Rounded" panose="020B0500000000000000" pitchFamily="34" charset="0"/>
                <a:cs typeface="Arial-Rounded" panose="020B0500000000000000" pitchFamily="34" charset="0"/>
              </a:rPr>
              <a:t>au</a:t>
            </a:r>
          </a:p>
        </p:txBody>
      </p:sp>
      <p:sp>
        <p:nvSpPr>
          <p:cNvPr id="12" name="Rectangle 11">
            <a:extLst>
              <a:ext uri="{FF2B5EF4-FFF2-40B4-BE49-F238E27FC236}">
                <a16:creationId xmlns:a16="http://schemas.microsoft.com/office/drawing/2014/main" id="{D2B3D56E-C5FA-4D66-9622-DDFA32AE73D7}"/>
              </a:ext>
            </a:extLst>
          </p:cNvPr>
          <p:cNvSpPr/>
          <p:nvPr/>
        </p:nvSpPr>
        <p:spPr>
          <a:xfrm>
            <a:off x="4758067" y="4369981"/>
            <a:ext cx="542261" cy="1549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latin typeface="Arial-Rounded" panose="020B0500000000000000" pitchFamily="34" charset="0"/>
                <a:ea typeface="Arial-Rounded" panose="020B0500000000000000" pitchFamily="34" charset="0"/>
                <a:cs typeface="Arial-Rounded" panose="020B0500000000000000" pitchFamily="34" charset="0"/>
              </a:rPr>
              <a:t>ao</a:t>
            </a:r>
            <a:endParaRPr lang="en-US"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12">
            <a:extLst>
              <a:ext uri="{FF2B5EF4-FFF2-40B4-BE49-F238E27FC236}">
                <a16:creationId xmlns:a16="http://schemas.microsoft.com/office/drawing/2014/main" id="{C49176C0-231C-44C0-AF0B-3A7EDC29E101}"/>
              </a:ext>
            </a:extLst>
          </p:cNvPr>
          <p:cNvSpPr/>
          <p:nvPr/>
        </p:nvSpPr>
        <p:spPr>
          <a:xfrm>
            <a:off x="3545957" y="5118440"/>
            <a:ext cx="542261" cy="1549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Rounded" panose="020B0500000000000000" pitchFamily="34" charset="0"/>
                <a:ea typeface="Arial-Rounded" panose="020B0500000000000000" pitchFamily="34" charset="0"/>
                <a:cs typeface="Arial-Rounded" panose="020B0500000000000000" pitchFamily="34" charset="0"/>
              </a:rPr>
              <a:t>au</a:t>
            </a:r>
          </a:p>
        </p:txBody>
      </p:sp>
      <p:pic>
        <p:nvPicPr>
          <p:cNvPr id="14" name="Content Placeholder 20" descr="logo">
            <a:extLst>
              <a:ext uri="{FF2B5EF4-FFF2-40B4-BE49-F238E27FC236}">
                <a16:creationId xmlns:a16="http://schemas.microsoft.com/office/drawing/2014/main" id="{034415CF-3338-46BE-B7B4-A10DDC9B153C}"/>
              </a:ext>
            </a:extLst>
          </p:cNvPr>
          <p:cNvPicPr>
            <a:picLocks noChangeAspect="1"/>
          </p:cNvPicPr>
          <p:nvPr/>
        </p:nvPicPr>
        <p:blipFill>
          <a:blip r:embed="rId4"/>
          <a:stretch>
            <a:fillRect/>
          </a:stretch>
        </p:blipFill>
        <p:spPr>
          <a:xfrm>
            <a:off x="10219892" y="-249990"/>
            <a:ext cx="1564640" cy="1598295"/>
          </a:xfrm>
          <a:prstGeom prst="rect">
            <a:avLst/>
          </a:prstGeom>
        </p:spPr>
      </p:pic>
    </p:spTree>
    <p:extLst>
      <p:ext uri="{BB962C8B-B14F-4D97-AF65-F5344CB8AC3E}">
        <p14:creationId xmlns:p14="http://schemas.microsoft.com/office/powerpoint/2010/main" val="2453468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19400" y="1401445"/>
            <a:ext cx="611251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534460" y="1556684"/>
              <a:ext cx="1052202"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Tiết 4</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600" advClick="0" advTm="3713">
        <p14:prism isInverted="1"/>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Luyện</a:t>
            </a:r>
            <a:r>
              <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 </a:t>
            </a:r>
            <a:r>
              <a:rPr kumimoji="0" lang="en-US" sz="6000" b="1" i="0" u="none" strike="noStrike" kern="1200" cap="none" spc="0" normalizeH="0" baseline="0" noProof="0" dirty="0" err="1">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tập</a:t>
            </a:r>
            <a:endPar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p:split orient="vert"/>
      </p:transition>
    </mc:Choice>
    <mc:Fallback>
      <p:transition spd="slow" advClick="0">
        <p:split orient="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EF64D-524D-4B5A-9697-E01951A0C57E}"/>
              </a:ext>
            </a:extLst>
          </p:cNvPr>
          <p:cNvSpPr>
            <a:spLocks noGrp="1"/>
          </p:cNvSpPr>
          <p:nvPr>
            <p:ph type="title"/>
          </p:nvPr>
        </p:nvSpPr>
        <p:spPr/>
        <p:txBody>
          <a:bodyPr>
            <a:normAutofit/>
          </a:bodyPr>
          <a:lstStyle/>
          <a:p>
            <a:r>
              <a:rPr lang="en-US" sz="28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1. </a:t>
            </a:r>
            <a:r>
              <a:rPr lang="vi-VN" sz="28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Những từ chỉ tình cảm của người thân trong gia đình</a:t>
            </a:r>
            <a:r>
              <a:rPr lang="en-US" sz="28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endParaRPr lang="en-US" sz="28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Content Placeholder 2">
            <a:extLst>
              <a:ext uri="{FF2B5EF4-FFF2-40B4-BE49-F238E27FC236}">
                <a16:creationId xmlns:a16="http://schemas.microsoft.com/office/drawing/2014/main" id="{BC667806-97FD-44AA-81F1-2DD22C99BDE4}"/>
              </a:ext>
            </a:extLst>
          </p:cNvPr>
          <p:cNvSpPr>
            <a:spLocks noGrp="1"/>
          </p:cNvSpPr>
          <p:nvPr>
            <p:ph idx="1"/>
          </p:nvPr>
        </p:nvSpPr>
        <p:spPr/>
        <p:txBody>
          <a:bodyPr/>
          <a:lstStyle/>
          <a:p>
            <a:endParaRPr lang="en-US"/>
          </a:p>
        </p:txBody>
      </p:sp>
      <p:sp>
        <p:nvSpPr>
          <p:cNvPr id="5" name="Rectangle: Rounded Corners 4">
            <a:extLst>
              <a:ext uri="{FF2B5EF4-FFF2-40B4-BE49-F238E27FC236}">
                <a16:creationId xmlns:a16="http://schemas.microsoft.com/office/drawing/2014/main" id="{98305658-AF1D-4D27-B270-898DD1D2DB0D}"/>
              </a:ext>
            </a:extLst>
          </p:cNvPr>
          <p:cNvSpPr/>
          <p:nvPr/>
        </p:nvSpPr>
        <p:spPr>
          <a:xfrm>
            <a:off x="838200" y="1825625"/>
            <a:ext cx="2606749" cy="8644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latin typeface="Arial-Rounded" panose="020B0500000000000000" pitchFamily="34" charset="0"/>
                <a:ea typeface="Arial-Rounded" panose="020B0500000000000000" pitchFamily="34" charset="0"/>
                <a:cs typeface="Arial-Rounded" panose="020B0500000000000000" pitchFamily="34" charset="0"/>
              </a:rPr>
              <a:t>Chăm</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sóc</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6" name="Rectangle: Rounded Corners 5">
            <a:extLst>
              <a:ext uri="{FF2B5EF4-FFF2-40B4-BE49-F238E27FC236}">
                <a16:creationId xmlns:a16="http://schemas.microsoft.com/office/drawing/2014/main" id="{D06872E9-D4C5-4559-90EC-40C8D3009D88}"/>
              </a:ext>
            </a:extLst>
          </p:cNvPr>
          <p:cNvSpPr/>
          <p:nvPr/>
        </p:nvSpPr>
        <p:spPr>
          <a:xfrm>
            <a:off x="4038600" y="1825625"/>
            <a:ext cx="2606749" cy="8644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latin typeface="Arial-Rounded" panose="020B0500000000000000" pitchFamily="34" charset="0"/>
                <a:ea typeface="Arial-Rounded" panose="020B0500000000000000" pitchFamily="34" charset="0"/>
                <a:cs typeface="Arial-Rounded" panose="020B0500000000000000" pitchFamily="34" charset="0"/>
              </a:rPr>
              <a:t>Chăm</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chỉ</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7" name="Rectangle: Rounded Corners 6">
            <a:extLst>
              <a:ext uri="{FF2B5EF4-FFF2-40B4-BE49-F238E27FC236}">
                <a16:creationId xmlns:a16="http://schemas.microsoft.com/office/drawing/2014/main" id="{C914384F-0C56-421C-B125-3C3E71B2A7A7}"/>
              </a:ext>
            </a:extLst>
          </p:cNvPr>
          <p:cNvSpPr/>
          <p:nvPr/>
        </p:nvSpPr>
        <p:spPr>
          <a:xfrm>
            <a:off x="7621772" y="1825625"/>
            <a:ext cx="2606749" cy="8644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Arial-Rounded" panose="020B0500000000000000" pitchFamily="34" charset="0"/>
                <a:ea typeface="Arial-Rounded" panose="020B0500000000000000" pitchFamily="34" charset="0"/>
                <a:cs typeface="Arial-Rounded" panose="020B0500000000000000" pitchFamily="34" charset="0"/>
              </a:rPr>
              <a:t>Quan </a:t>
            </a:r>
            <a:r>
              <a:rPr lang="en-US" sz="3200" dirty="0" err="1">
                <a:latin typeface="Arial-Rounded" panose="020B0500000000000000" pitchFamily="34" charset="0"/>
                <a:ea typeface="Arial-Rounded" panose="020B0500000000000000" pitchFamily="34" charset="0"/>
                <a:cs typeface="Arial-Rounded" panose="020B0500000000000000" pitchFamily="34" charset="0"/>
              </a:rPr>
              <a:t>tâm</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Rectangle: Rounded Corners 7">
            <a:extLst>
              <a:ext uri="{FF2B5EF4-FFF2-40B4-BE49-F238E27FC236}">
                <a16:creationId xmlns:a16="http://schemas.microsoft.com/office/drawing/2014/main" id="{D7A45A6E-0144-47D9-92C1-020E889DEA09}"/>
              </a:ext>
            </a:extLst>
          </p:cNvPr>
          <p:cNvSpPr/>
          <p:nvPr/>
        </p:nvSpPr>
        <p:spPr>
          <a:xfrm>
            <a:off x="933893" y="3229123"/>
            <a:ext cx="2606749" cy="8644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latin typeface="Arial-Rounded" panose="020B0500000000000000" pitchFamily="34" charset="0"/>
                <a:ea typeface="Arial-Rounded" panose="020B0500000000000000" pitchFamily="34" charset="0"/>
                <a:cs typeface="Arial-Rounded" panose="020B0500000000000000" pitchFamily="34" charset="0"/>
              </a:rPr>
              <a:t>Yêu</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thương</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9" name="Rectangle: Rounded Corners 8">
            <a:extLst>
              <a:ext uri="{FF2B5EF4-FFF2-40B4-BE49-F238E27FC236}">
                <a16:creationId xmlns:a16="http://schemas.microsoft.com/office/drawing/2014/main" id="{79EC6AB1-6346-40A9-88BF-34E06E287D1C}"/>
              </a:ext>
            </a:extLst>
          </p:cNvPr>
          <p:cNvSpPr/>
          <p:nvPr/>
        </p:nvSpPr>
        <p:spPr>
          <a:xfrm>
            <a:off x="4038600" y="3229123"/>
            <a:ext cx="2606749" cy="8644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latin typeface="Arial-Rounded" panose="020B0500000000000000" pitchFamily="34" charset="0"/>
                <a:ea typeface="Arial-Rounded" panose="020B0500000000000000" pitchFamily="34" charset="0"/>
                <a:cs typeface="Arial-Rounded" panose="020B0500000000000000" pitchFamily="34" charset="0"/>
              </a:rPr>
              <a:t>Kính</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trọng</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Rectangle: Rounded Corners 9">
            <a:extLst>
              <a:ext uri="{FF2B5EF4-FFF2-40B4-BE49-F238E27FC236}">
                <a16:creationId xmlns:a16="http://schemas.microsoft.com/office/drawing/2014/main" id="{48876481-241C-49DA-9661-FE2B05974F33}"/>
              </a:ext>
            </a:extLst>
          </p:cNvPr>
          <p:cNvSpPr/>
          <p:nvPr/>
        </p:nvSpPr>
        <p:spPr>
          <a:xfrm>
            <a:off x="7621771" y="3229123"/>
            <a:ext cx="2606749" cy="8644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latin typeface="Arial-Rounded" panose="020B0500000000000000" pitchFamily="34" charset="0"/>
                <a:ea typeface="Arial-Rounded" panose="020B0500000000000000" pitchFamily="34" charset="0"/>
                <a:cs typeface="Arial-Rounded" panose="020B0500000000000000" pitchFamily="34" charset="0"/>
              </a:rPr>
              <a:t>Vui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chơi</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2774349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xit" presetSubtype="4" fill="hold" grpId="1" nodeType="clickEffect">
                                  <p:stCondLst>
                                    <p:cond delay="0"/>
                                  </p:stCondLst>
                                  <p:childTnLst>
                                    <p:anim calcmode="lin" valueType="num">
                                      <p:cBhvr additive="base">
                                        <p:cTn id="41" dur="500"/>
                                        <p:tgtEl>
                                          <p:spTgt spid="6"/>
                                        </p:tgtEl>
                                        <p:attrNameLst>
                                          <p:attrName>ppt_x</p:attrName>
                                        </p:attrNameLst>
                                      </p:cBhvr>
                                      <p:tavLst>
                                        <p:tav tm="0">
                                          <p:val>
                                            <p:strVal val="ppt_x"/>
                                          </p:val>
                                        </p:tav>
                                        <p:tav tm="100000">
                                          <p:val>
                                            <p:strVal val="ppt_x"/>
                                          </p:val>
                                        </p:tav>
                                      </p:tavLst>
                                    </p:anim>
                                    <p:anim calcmode="lin" valueType="num">
                                      <p:cBhvr additive="base">
                                        <p:cTn id="42" dur="500"/>
                                        <p:tgtEl>
                                          <p:spTgt spid="6"/>
                                        </p:tgtEl>
                                        <p:attrNameLst>
                                          <p:attrName>ppt_y</p:attrName>
                                        </p:attrNameLst>
                                      </p:cBhvr>
                                      <p:tavLst>
                                        <p:tav tm="0">
                                          <p:val>
                                            <p:strVal val="ppt_y"/>
                                          </p:val>
                                        </p:tav>
                                        <p:tav tm="100000">
                                          <p:val>
                                            <p:strVal val="1+ppt_h/2"/>
                                          </p:val>
                                        </p:tav>
                                      </p:tavLst>
                                    </p:anim>
                                    <p:set>
                                      <p:cBhvr>
                                        <p:cTn id="43" dur="1" fill="hold">
                                          <p:stCondLst>
                                            <p:cond delay="499"/>
                                          </p:stCondLst>
                                        </p:cTn>
                                        <p:tgtEl>
                                          <p:spTgt spid="6"/>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grpId="1" nodeType="clickEffect">
                                  <p:stCondLst>
                                    <p:cond delay="0"/>
                                  </p:stCondLst>
                                  <p:childTnLst>
                                    <p:anim calcmode="lin" valueType="num">
                                      <p:cBhvr additive="base">
                                        <p:cTn id="47" dur="500"/>
                                        <p:tgtEl>
                                          <p:spTgt spid="10"/>
                                        </p:tgtEl>
                                        <p:attrNameLst>
                                          <p:attrName>ppt_x</p:attrName>
                                        </p:attrNameLst>
                                      </p:cBhvr>
                                      <p:tavLst>
                                        <p:tav tm="0">
                                          <p:val>
                                            <p:strVal val="ppt_x"/>
                                          </p:val>
                                        </p:tav>
                                        <p:tav tm="100000">
                                          <p:val>
                                            <p:strVal val="ppt_x"/>
                                          </p:val>
                                        </p:tav>
                                      </p:tavLst>
                                    </p:anim>
                                    <p:anim calcmode="lin" valueType="num">
                                      <p:cBhvr additive="base">
                                        <p:cTn id="48" dur="500"/>
                                        <p:tgtEl>
                                          <p:spTgt spid="10"/>
                                        </p:tgtEl>
                                        <p:attrNameLst>
                                          <p:attrName>ppt_y</p:attrName>
                                        </p:attrNameLst>
                                      </p:cBhvr>
                                      <p:tavLst>
                                        <p:tav tm="0">
                                          <p:val>
                                            <p:strVal val="ppt_y"/>
                                          </p:val>
                                        </p:tav>
                                        <p:tav tm="100000">
                                          <p:val>
                                            <p:strVal val="1+ppt_h/2"/>
                                          </p:val>
                                        </p:tav>
                                      </p:tavLst>
                                    </p:anim>
                                    <p:set>
                                      <p:cBhvr>
                                        <p:cTn id="4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6" grpId="1" animBg="1"/>
      <p:bldP spid="7" grpId="0" animBg="1"/>
      <p:bldP spid="8" grpId="0" animBg="1"/>
      <p:bldP spid="9" grpId="0" animBg="1"/>
      <p:bldP spid="10" grpId="0" animBg="1"/>
      <p:bldP spid="10"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11BDF-5245-4E9B-841B-E7E35F5B638C}"/>
              </a:ext>
            </a:extLst>
          </p:cNvPr>
          <p:cNvSpPr>
            <a:spLocks noGrp="1"/>
          </p:cNvSpPr>
          <p:nvPr>
            <p:ph type="title"/>
          </p:nvPr>
        </p:nvSpPr>
        <p:spPr/>
        <p:txBody>
          <a:bodyPr>
            <a:normAutofit/>
          </a:bodyPr>
          <a:lstStyle/>
          <a:p>
            <a:r>
              <a:rPr lang="en-US" sz="2800" dirty="0">
                <a:latin typeface="Arial-Rounded" panose="020B0500000000000000" pitchFamily="34" charset="0"/>
                <a:ea typeface="Arial-Rounded" panose="020B0500000000000000" pitchFamily="34" charset="0"/>
                <a:cs typeface="Arial-Rounded" panose="020B0500000000000000" pitchFamily="34" charset="0"/>
              </a:rPr>
              <a:t>2. </a:t>
            </a:r>
            <a:r>
              <a:rPr lang="en-US" sz="2800" dirty="0" err="1">
                <a:latin typeface="Arial-Rounded" panose="020B0500000000000000" pitchFamily="34" charset="0"/>
                <a:ea typeface="Arial-Rounded" panose="020B0500000000000000" pitchFamily="34" charset="0"/>
                <a:cs typeface="Arial-Rounded" panose="020B0500000000000000" pitchFamily="34" charset="0"/>
              </a:rPr>
              <a:t>Tìm</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từ</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ngữ</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bạn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nhỏ</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nói</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về</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tính</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cách</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của</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bố</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mình</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trong</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đoạn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văn</a:t>
            </a:r>
            <a:r>
              <a:rPr lang="en-US" sz="2800" dirty="0">
                <a:latin typeface="Arial-Rounded" panose="020B0500000000000000" pitchFamily="34" charset="0"/>
                <a:ea typeface="Arial-Rounded" panose="020B0500000000000000" pitchFamily="34" charset="0"/>
                <a:cs typeface="Arial-Rounded" panose="020B0500000000000000" pitchFamily="34" charset="0"/>
              </a:rPr>
              <a:t>:</a:t>
            </a:r>
          </a:p>
        </p:txBody>
      </p:sp>
      <p:sp>
        <p:nvSpPr>
          <p:cNvPr id="3" name="Content Placeholder 2">
            <a:extLst>
              <a:ext uri="{FF2B5EF4-FFF2-40B4-BE49-F238E27FC236}">
                <a16:creationId xmlns:a16="http://schemas.microsoft.com/office/drawing/2014/main" id="{BAAF0FC9-1386-4904-A518-41CC64D6577F}"/>
              </a:ext>
            </a:extLst>
          </p:cNvPr>
          <p:cNvSpPr>
            <a:spLocks noGrp="1"/>
          </p:cNvSpPr>
          <p:nvPr>
            <p:ph idx="1"/>
          </p:nvPr>
        </p:nvSpPr>
        <p:spPr/>
        <p:txBody>
          <a:bodyPr>
            <a:normAutofit/>
          </a:bodyPr>
          <a:lstStyle/>
          <a:p>
            <a:pPr marL="0" indent="0">
              <a:buNone/>
            </a:pPr>
            <a:r>
              <a:rPr lang="vi-VN" sz="3200" dirty="0">
                <a:latin typeface="Arial-Rounded" panose="020B0500000000000000" pitchFamily="34" charset="0"/>
                <a:ea typeface="Arial-Rounded" panose="020B0500000000000000" pitchFamily="34" charset="0"/>
                <a:cs typeface="Arial-Rounded" panose="020B0500000000000000" pitchFamily="34" charset="0"/>
              </a:rPr>
              <a:t>Khi dạy em học, bố rất kiên nhẫn. Khi chơi cùng em, bố rất vui vẻ và hài hước. Mỗi khi em mắc lỗi, bố rất nghiêm khắc dạy bảo nhưng cũng dễ tha thứ.</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5" name="Straight Connector 4">
            <a:extLst>
              <a:ext uri="{FF2B5EF4-FFF2-40B4-BE49-F238E27FC236}">
                <a16:creationId xmlns:a16="http://schemas.microsoft.com/office/drawing/2014/main" id="{203BA9EF-6FFE-4727-AF7A-90C54A79731E}"/>
              </a:ext>
            </a:extLst>
          </p:cNvPr>
          <p:cNvCxnSpPr/>
          <p:nvPr/>
        </p:nvCxnSpPr>
        <p:spPr>
          <a:xfrm>
            <a:off x="4901609" y="2286000"/>
            <a:ext cx="1626782"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6" name="Straight Connector 5">
            <a:extLst>
              <a:ext uri="{FF2B5EF4-FFF2-40B4-BE49-F238E27FC236}">
                <a16:creationId xmlns:a16="http://schemas.microsoft.com/office/drawing/2014/main" id="{C07E0F87-3E85-4904-BBA6-ED469B9CDF03}"/>
              </a:ext>
            </a:extLst>
          </p:cNvPr>
          <p:cNvCxnSpPr>
            <a:cxnSpLocks/>
          </p:cNvCxnSpPr>
          <p:nvPr/>
        </p:nvCxnSpPr>
        <p:spPr>
          <a:xfrm>
            <a:off x="838200" y="2753832"/>
            <a:ext cx="1033130"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8" name="Straight Connector 7">
            <a:extLst>
              <a:ext uri="{FF2B5EF4-FFF2-40B4-BE49-F238E27FC236}">
                <a16:creationId xmlns:a16="http://schemas.microsoft.com/office/drawing/2014/main" id="{DF39646B-51F1-4F5A-84E0-04ACD651E1F8}"/>
              </a:ext>
            </a:extLst>
          </p:cNvPr>
          <p:cNvCxnSpPr>
            <a:cxnSpLocks/>
          </p:cNvCxnSpPr>
          <p:nvPr/>
        </p:nvCxnSpPr>
        <p:spPr>
          <a:xfrm>
            <a:off x="2539409" y="2732567"/>
            <a:ext cx="1458433"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0" name="Straight Connector 9">
            <a:extLst>
              <a:ext uri="{FF2B5EF4-FFF2-40B4-BE49-F238E27FC236}">
                <a16:creationId xmlns:a16="http://schemas.microsoft.com/office/drawing/2014/main" id="{0CFC4E95-1633-4D51-B656-C333F87E83DE}"/>
              </a:ext>
            </a:extLst>
          </p:cNvPr>
          <p:cNvCxnSpPr>
            <a:cxnSpLocks/>
          </p:cNvCxnSpPr>
          <p:nvPr/>
        </p:nvCxnSpPr>
        <p:spPr>
          <a:xfrm>
            <a:off x="8759456" y="2753832"/>
            <a:ext cx="2085753"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393980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05AC20-72B1-4646-B9DC-B543FAB81F3B}"/>
              </a:ext>
            </a:extLst>
          </p:cNvPr>
          <p:cNvSpPr>
            <a:spLocks noGrp="1"/>
          </p:cNvSpPr>
          <p:nvPr>
            <p:ph type="title"/>
          </p:nvPr>
        </p:nvSpPr>
        <p:spPr/>
        <p:txBody>
          <a:bodyPr/>
          <a:lstStyle/>
          <a:p>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3.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Chọn</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dấu</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chấm</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dấu</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chấm</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than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hoặc</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dấu</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chấm</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hỏi</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thay</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cho</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ô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vuông</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endParaRPr lang="en-US"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Content Placeholder 2">
            <a:extLst>
              <a:ext uri="{FF2B5EF4-FFF2-40B4-BE49-F238E27FC236}">
                <a16:creationId xmlns:a16="http://schemas.microsoft.com/office/drawing/2014/main" id="{9EBE2D3E-6272-4F02-84BF-7FD5D7681199}"/>
              </a:ext>
            </a:extLst>
          </p:cNvPr>
          <p:cNvSpPr>
            <a:spLocks noGrp="1"/>
          </p:cNvSpPr>
          <p:nvPr>
            <p:ph idx="1"/>
          </p:nvPr>
        </p:nvSpPr>
        <p:spPr/>
        <p:txBody>
          <a:bodyPr/>
          <a:lstStyle/>
          <a:p>
            <a:endParaRPr lang="en-US" dirty="0"/>
          </a:p>
        </p:txBody>
      </p:sp>
      <p:pic>
        <p:nvPicPr>
          <p:cNvPr id="5" name="Picture 4">
            <a:extLst>
              <a:ext uri="{FF2B5EF4-FFF2-40B4-BE49-F238E27FC236}">
                <a16:creationId xmlns:a16="http://schemas.microsoft.com/office/drawing/2014/main" id="{007A6298-C5F1-4C85-9012-FFAE35D328E2}"/>
              </a:ext>
            </a:extLst>
          </p:cNvPr>
          <p:cNvPicPr>
            <a:picLocks noChangeAspect="1"/>
          </p:cNvPicPr>
          <p:nvPr/>
        </p:nvPicPr>
        <p:blipFill>
          <a:blip r:embed="rId2"/>
          <a:stretch>
            <a:fillRect/>
          </a:stretch>
        </p:blipFill>
        <p:spPr>
          <a:xfrm>
            <a:off x="1020726" y="2073349"/>
            <a:ext cx="9303267" cy="2998381"/>
          </a:xfrm>
          <a:prstGeom prst="rect">
            <a:avLst/>
          </a:prstGeom>
        </p:spPr>
      </p:pic>
      <p:sp>
        <p:nvSpPr>
          <p:cNvPr id="6" name="Rectangle 5">
            <a:extLst>
              <a:ext uri="{FF2B5EF4-FFF2-40B4-BE49-F238E27FC236}">
                <a16:creationId xmlns:a16="http://schemas.microsoft.com/office/drawing/2014/main" id="{D0E9DE17-E8E5-49B2-93A8-9BEF9FE45F84}"/>
              </a:ext>
            </a:extLst>
          </p:cNvPr>
          <p:cNvSpPr/>
          <p:nvPr/>
        </p:nvSpPr>
        <p:spPr>
          <a:xfrm>
            <a:off x="3189767" y="2636874"/>
            <a:ext cx="276447" cy="223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7" name="Rectangle 6">
            <a:extLst>
              <a:ext uri="{FF2B5EF4-FFF2-40B4-BE49-F238E27FC236}">
                <a16:creationId xmlns:a16="http://schemas.microsoft.com/office/drawing/2014/main" id="{A06E49E3-BBF2-40C5-9696-CA0D89F9075C}"/>
              </a:ext>
            </a:extLst>
          </p:cNvPr>
          <p:cNvSpPr/>
          <p:nvPr/>
        </p:nvSpPr>
        <p:spPr>
          <a:xfrm>
            <a:off x="8399720" y="2620925"/>
            <a:ext cx="244549" cy="2392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9" name="Rectangle 8">
            <a:extLst>
              <a:ext uri="{FF2B5EF4-FFF2-40B4-BE49-F238E27FC236}">
                <a16:creationId xmlns:a16="http://schemas.microsoft.com/office/drawing/2014/main" id="{1A4FBFE7-3982-4A54-9575-3795FEE0D05B}"/>
              </a:ext>
            </a:extLst>
          </p:cNvPr>
          <p:cNvSpPr/>
          <p:nvPr/>
        </p:nvSpPr>
        <p:spPr>
          <a:xfrm>
            <a:off x="5427810" y="3189767"/>
            <a:ext cx="244549" cy="2392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10" name="Rectangle 9">
            <a:extLst>
              <a:ext uri="{FF2B5EF4-FFF2-40B4-BE49-F238E27FC236}">
                <a16:creationId xmlns:a16="http://schemas.microsoft.com/office/drawing/2014/main" id="{3F832027-EAF1-4618-A018-8968C160421A}"/>
              </a:ext>
            </a:extLst>
          </p:cNvPr>
          <p:cNvSpPr/>
          <p:nvPr/>
        </p:nvSpPr>
        <p:spPr>
          <a:xfrm>
            <a:off x="4731488" y="3700131"/>
            <a:ext cx="228489" cy="3011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pic>
        <p:nvPicPr>
          <p:cNvPr id="11" name="Content Placeholder 20" descr="logo">
            <a:extLst>
              <a:ext uri="{FF2B5EF4-FFF2-40B4-BE49-F238E27FC236}">
                <a16:creationId xmlns:a16="http://schemas.microsoft.com/office/drawing/2014/main" id="{4BD3E627-A56D-4274-BBE1-304280BDBF50}"/>
              </a:ext>
            </a:extLst>
          </p:cNvPr>
          <p:cNvPicPr>
            <a:picLocks noChangeAspect="1"/>
          </p:cNvPicPr>
          <p:nvPr/>
        </p:nvPicPr>
        <p:blipFill>
          <a:blip r:embed="rId3"/>
          <a:stretch>
            <a:fillRect/>
          </a:stretch>
        </p:blipFill>
        <p:spPr>
          <a:xfrm>
            <a:off x="10219892" y="-249990"/>
            <a:ext cx="1564640" cy="1598295"/>
          </a:xfrm>
          <a:prstGeom prst="rect">
            <a:avLst/>
          </a:prstGeom>
        </p:spPr>
      </p:pic>
    </p:spTree>
    <p:extLst>
      <p:ext uri="{BB962C8B-B14F-4D97-AF65-F5344CB8AC3E}">
        <p14:creationId xmlns:p14="http://schemas.microsoft.com/office/powerpoint/2010/main" val="3198765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470572" y="-613841"/>
            <a:ext cx="183163" cy="1993565"/>
          </a:xfrm>
          <a:prstGeom prst="rect">
            <a:avLst/>
          </a:prstGeom>
        </p:spPr>
      </p:pic>
      <p:pic>
        <p:nvPicPr>
          <p:cNvPr id="4" name="Picture 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906328" y="5409293"/>
            <a:ext cx="1448707" cy="1448707"/>
          </a:xfrm>
          <a:prstGeom prst="rect">
            <a:avLst/>
          </a:prstGeom>
        </p:spPr>
      </p:pic>
      <p:pic>
        <p:nvPicPr>
          <p:cNvPr id="5" name="Picture 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139107" y="998106"/>
            <a:ext cx="868494" cy="879442"/>
          </a:xfrm>
          <a:prstGeom prst="rect">
            <a:avLst/>
          </a:prstGeom>
        </p:spPr>
      </p:pic>
      <p:pic>
        <p:nvPicPr>
          <p:cNvPr id="6" name="Picture 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599492" y="5145767"/>
            <a:ext cx="1831582" cy="1831582"/>
          </a:xfrm>
          <a:prstGeom prst="rect">
            <a:avLst/>
          </a:prstGeom>
        </p:spPr>
      </p:pic>
      <p:pic>
        <p:nvPicPr>
          <p:cNvPr id="7" name="Picture 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595208" y="5145767"/>
            <a:ext cx="1831582" cy="1831582"/>
          </a:xfrm>
          <a:prstGeom prst="rect">
            <a:avLst/>
          </a:prstGeom>
        </p:spPr>
      </p:pic>
      <p:pic>
        <p:nvPicPr>
          <p:cNvPr id="8" name="Picture 2" descr="Kết quả hình ảnh cho stock.xchng"/>
          <p:cNvPicPr>
            <a:picLocks noChangeAspect="1" noChangeArrowheads="1"/>
          </p:cNvPicPr>
          <p:nvPr/>
        </p:nvPicPr>
        <p:blipFill>
          <a:blip r:embed="rId15">
            <a:extLst>
              <a:ext uri="{BEBA8EAE-BF5A-486C-A8C5-ECC9F3942E4B}">
                <a14:imgProps xmlns:a14="http://schemas.microsoft.com/office/drawing/2010/main">
                  <a14:imgLayer r:embed="rId16">
                    <a14:imgEffect>
                      <a14:backgroundRemoval t="4568" b="92614" l="2875" r="95813"/>
                    </a14:imgEffect>
                  </a14:imgLayer>
                </a14:imgProps>
              </a:ext>
              <a:ext uri="{28A0092B-C50C-407E-A947-70E740481C1C}">
                <a14:useLocalDpi xmlns:a14="http://schemas.microsoft.com/office/drawing/2010/main" val="0"/>
              </a:ext>
            </a:extLst>
          </a:blip>
          <a:srcRect/>
          <a:stretch>
            <a:fillRect/>
          </a:stretch>
        </p:blipFill>
        <p:spPr bwMode="auto">
          <a:xfrm>
            <a:off x="156538" y="-1"/>
            <a:ext cx="8438670" cy="4528457"/>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p:nvSpPr>
        <p:spPr>
          <a:xfrm>
            <a:off x="800099" y="4360862"/>
            <a:ext cx="3448051" cy="952500"/>
          </a:xfrm>
          <a:prstGeom prst="roundRect">
            <a:avLst/>
          </a:prstGeom>
          <a:solidFill>
            <a:srgbClr val="FFCC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rPr>
              <a:t>A. </a:t>
            </a:r>
            <a:r>
              <a:rPr kumimoji="0" lang="en-US" sz="3600" b="0" i="0" u="none" strike="noStrike" kern="1200" cap="none" spc="0" normalizeH="0" baseline="0" noProof="0" dirty="0" err="1">
                <a:ln>
                  <a:noFill/>
                </a:ln>
                <a:solidFill>
                  <a:srgbClr val="008000"/>
                </a:solidFill>
                <a:effectLst/>
                <a:uLnTx/>
                <a:uFillTx/>
                <a:latin typeface="Calibri" panose="020F0502020204030204"/>
                <a:ea typeface="+mn-ea"/>
                <a:cs typeface="+mn-cs"/>
              </a:rPr>
              <a:t>Giấc</a:t>
            </a:r>
            <a:r>
              <a:rPr kumimoji="0" lang="en-US" sz="36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3600" b="0" i="0" u="none" strike="noStrike" kern="1200" cap="none" spc="0" normalizeH="0" noProof="0" dirty="0" err="1">
                <a:ln>
                  <a:noFill/>
                </a:ln>
                <a:solidFill>
                  <a:srgbClr val="008000"/>
                </a:solidFill>
                <a:effectLst/>
                <a:uLnTx/>
                <a:uFillTx/>
                <a:latin typeface="Calibri" panose="020F0502020204030204"/>
                <a:ea typeface="+mn-ea"/>
                <a:cs typeface="+mn-cs"/>
              </a:rPr>
              <a:t>mộng</a:t>
            </a:r>
            <a:endPar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endParaRPr>
          </a:p>
        </p:txBody>
      </p:sp>
      <p:sp>
        <p:nvSpPr>
          <p:cNvPr id="10" name="Rounded Rectangle 9"/>
          <p:cNvSpPr/>
          <p:nvPr/>
        </p:nvSpPr>
        <p:spPr>
          <a:xfrm>
            <a:off x="4419600" y="5538788"/>
            <a:ext cx="3300244" cy="952500"/>
          </a:xfrm>
          <a:prstGeom prst="roundRect">
            <a:avLst/>
          </a:prstGeom>
          <a:solidFill>
            <a:srgbClr val="FFCC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rPr>
              <a:t>D. </a:t>
            </a:r>
            <a:r>
              <a:rPr kumimoji="0" lang="en-US" sz="3600" b="0" i="0" u="none" strike="noStrike" kern="1200" cap="none" spc="0" normalizeH="0" baseline="0" noProof="0" dirty="0" err="1">
                <a:ln>
                  <a:noFill/>
                </a:ln>
                <a:solidFill>
                  <a:srgbClr val="008000"/>
                </a:solidFill>
                <a:effectLst/>
                <a:uLnTx/>
                <a:uFillTx/>
                <a:latin typeface="Calibri" panose="020F0502020204030204"/>
                <a:ea typeface="+mn-ea"/>
                <a:cs typeface="+mn-cs"/>
              </a:rPr>
              <a:t>Giấc</a:t>
            </a:r>
            <a:r>
              <a:rPr kumimoji="0" lang="en-US" sz="36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3600" b="0" i="0" u="none" strike="noStrike" kern="1200" cap="none" spc="0" normalizeH="0" noProof="0" dirty="0" err="1">
                <a:ln>
                  <a:noFill/>
                </a:ln>
                <a:solidFill>
                  <a:srgbClr val="008000"/>
                </a:solidFill>
                <a:effectLst/>
                <a:uLnTx/>
                <a:uFillTx/>
                <a:latin typeface="Calibri" panose="020F0502020204030204"/>
                <a:ea typeface="+mn-ea"/>
                <a:cs typeface="+mn-cs"/>
              </a:rPr>
              <a:t>tròn</a:t>
            </a:r>
            <a:endPar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endParaRPr>
          </a:p>
        </p:txBody>
      </p:sp>
      <p:sp>
        <p:nvSpPr>
          <p:cNvPr id="11" name="Rounded Rectangle 10"/>
          <p:cNvSpPr/>
          <p:nvPr/>
        </p:nvSpPr>
        <p:spPr>
          <a:xfrm>
            <a:off x="800100" y="5547208"/>
            <a:ext cx="3448050" cy="952500"/>
          </a:xfrm>
          <a:prstGeom prst="roundRect">
            <a:avLst/>
          </a:prstGeom>
          <a:solidFill>
            <a:srgbClr val="FFCC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rPr>
              <a:t>C. </a:t>
            </a:r>
            <a:r>
              <a:rPr kumimoji="0" lang="en-US" sz="3600" b="0" i="0" u="none" strike="noStrike" kern="1200" cap="none" spc="0" normalizeH="0" baseline="0" noProof="0" dirty="0" err="1">
                <a:ln>
                  <a:noFill/>
                </a:ln>
                <a:solidFill>
                  <a:srgbClr val="008000"/>
                </a:solidFill>
                <a:effectLst/>
                <a:uLnTx/>
                <a:uFillTx/>
                <a:latin typeface="Calibri" panose="020F0502020204030204"/>
                <a:ea typeface="+mn-ea"/>
                <a:cs typeface="+mn-cs"/>
              </a:rPr>
              <a:t>Giấc</a:t>
            </a:r>
            <a:r>
              <a:rPr kumimoji="0" lang="en-US" sz="36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3600" b="0" i="0" u="none" strike="noStrike" kern="1200" cap="none" spc="0" normalizeH="0" noProof="0" dirty="0" err="1">
                <a:ln>
                  <a:noFill/>
                </a:ln>
                <a:solidFill>
                  <a:srgbClr val="008000"/>
                </a:solidFill>
                <a:effectLst/>
                <a:uLnTx/>
                <a:uFillTx/>
                <a:latin typeface="Calibri" panose="020F0502020204030204"/>
                <a:ea typeface="+mn-ea"/>
                <a:cs typeface="+mn-cs"/>
              </a:rPr>
              <a:t>ngủ</a:t>
            </a:r>
            <a:endPar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endParaRPr>
          </a:p>
        </p:txBody>
      </p:sp>
      <p:sp>
        <p:nvSpPr>
          <p:cNvPr id="12" name="Rounded Rectangle 11"/>
          <p:cNvSpPr/>
          <p:nvPr/>
        </p:nvSpPr>
        <p:spPr>
          <a:xfrm>
            <a:off x="4419600" y="4376882"/>
            <a:ext cx="3300244" cy="952500"/>
          </a:xfrm>
          <a:prstGeom prst="roundRect">
            <a:avLst/>
          </a:prstGeom>
          <a:solidFill>
            <a:srgbClr val="FFCC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rPr>
              <a:t>B. </a:t>
            </a:r>
            <a:r>
              <a:rPr kumimoji="0" lang="en-US" sz="3600" b="0" i="0" u="none" strike="noStrike" kern="1200" cap="none" spc="0" normalizeH="0" baseline="0" noProof="0" dirty="0" err="1">
                <a:ln>
                  <a:noFill/>
                </a:ln>
                <a:solidFill>
                  <a:srgbClr val="008000"/>
                </a:solidFill>
                <a:effectLst/>
                <a:uLnTx/>
                <a:uFillTx/>
                <a:latin typeface="Calibri" panose="020F0502020204030204"/>
                <a:ea typeface="+mn-ea"/>
                <a:cs typeface="+mn-cs"/>
              </a:rPr>
              <a:t>Giấc</a:t>
            </a:r>
            <a:r>
              <a:rPr kumimoji="0" lang="en-US" sz="36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3600" b="0" i="0" u="none" strike="noStrike" kern="1200" cap="none" spc="0" normalizeH="0" noProof="0" dirty="0" err="1">
                <a:ln>
                  <a:noFill/>
                </a:ln>
                <a:solidFill>
                  <a:srgbClr val="008000"/>
                </a:solidFill>
                <a:effectLst/>
                <a:uLnTx/>
                <a:uFillTx/>
                <a:latin typeface="Calibri" panose="020F0502020204030204"/>
                <a:ea typeface="+mn-ea"/>
                <a:cs typeface="+mn-cs"/>
              </a:rPr>
              <a:t>mơ</a:t>
            </a:r>
            <a:endPar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endParaRPr>
          </a:p>
        </p:txBody>
      </p:sp>
      <p:sp>
        <p:nvSpPr>
          <p:cNvPr id="13" name="TextBox 12"/>
          <p:cNvSpPr txBox="1"/>
          <p:nvPr/>
        </p:nvSpPr>
        <p:spPr>
          <a:xfrm>
            <a:off x="1504950" y="1834426"/>
            <a:ext cx="6081544"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err="1">
                <a:ln>
                  <a:noFill/>
                </a:ln>
                <a:solidFill>
                  <a:srgbClr val="008000"/>
                </a:solidFill>
                <a:effectLst/>
                <a:uLnTx/>
                <a:uFillTx/>
                <a:latin typeface="Calibri" panose="020F0502020204030204"/>
                <a:ea typeface="+mn-ea"/>
                <a:cs typeface="+mn-cs"/>
              </a:rPr>
              <a:t>Giấc</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4000" b="0" i="0" u="none" strike="noStrike" kern="1200" cap="none" spc="0" normalizeH="0" noProof="0" dirty="0" err="1">
                <a:ln>
                  <a:noFill/>
                </a:ln>
                <a:solidFill>
                  <a:srgbClr val="008000"/>
                </a:solidFill>
                <a:effectLst/>
                <a:uLnTx/>
                <a:uFillTx/>
                <a:latin typeface="Calibri" panose="020F0502020204030204"/>
                <a:ea typeface="+mn-ea"/>
                <a:cs typeface="+mn-cs"/>
              </a:rPr>
              <a:t>ngủ</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4000" b="0" i="0" u="none" strike="noStrike" kern="1200" cap="none" spc="0" normalizeH="0" noProof="0" dirty="0" err="1">
                <a:ln>
                  <a:noFill/>
                </a:ln>
                <a:solidFill>
                  <a:srgbClr val="008000"/>
                </a:solidFill>
                <a:effectLst/>
                <a:uLnTx/>
                <a:uFillTx/>
                <a:latin typeface="Calibri" panose="020F0502020204030204"/>
                <a:ea typeface="+mn-ea"/>
                <a:cs typeface="+mn-cs"/>
              </a:rPr>
              <a:t>ngon</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4000" b="0" i="0" u="none" strike="noStrike" kern="1200" cap="none" spc="0" normalizeH="0" noProof="0" dirty="0" err="1">
                <a:ln>
                  <a:noFill/>
                </a:ln>
                <a:solidFill>
                  <a:srgbClr val="008000"/>
                </a:solidFill>
                <a:effectLst/>
                <a:uLnTx/>
                <a:uFillTx/>
                <a:latin typeface="Calibri" panose="020F0502020204030204"/>
                <a:ea typeface="+mn-ea"/>
                <a:cs typeface="+mn-cs"/>
              </a:rPr>
              <a:t>ngủ</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 say </a:t>
            </a:r>
            <a:r>
              <a:rPr kumimoji="0" lang="en-US" sz="4000" b="0" i="0" u="none" strike="noStrike" kern="1200" cap="none" spc="0" normalizeH="0" noProof="0" dirty="0" err="1">
                <a:ln>
                  <a:noFill/>
                </a:ln>
                <a:solidFill>
                  <a:srgbClr val="008000"/>
                </a:solidFill>
                <a:effectLst/>
                <a:uLnTx/>
                <a:uFillTx/>
                <a:latin typeface="Calibri" panose="020F0502020204030204"/>
                <a:ea typeface="+mn-ea"/>
                <a:cs typeface="+mn-cs"/>
              </a:rPr>
              <a:t>là</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4000" b="0" i="0" u="none" strike="noStrike" kern="1200" cap="none" spc="0" normalizeH="0" noProof="0" dirty="0" err="1">
                <a:ln>
                  <a:noFill/>
                </a:ln>
                <a:solidFill>
                  <a:srgbClr val="008000"/>
                </a:solidFill>
                <a:effectLst/>
                <a:uLnTx/>
                <a:uFillTx/>
                <a:latin typeface="Calibri" panose="020F0502020204030204"/>
                <a:ea typeface="+mn-ea"/>
                <a:cs typeface="+mn-cs"/>
              </a:rPr>
              <a:t>nghĩa</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4000" b="0" i="0" u="none" strike="noStrike" kern="1200" cap="none" spc="0" normalizeH="0" noProof="0" dirty="0" err="1">
                <a:ln>
                  <a:noFill/>
                </a:ln>
                <a:solidFill>
                  <a:srgbClr val="008000"/>
                </a:solidFill>
                <a:effectLst/>
                <a:uLnTx/>
                <a:uFillTx/>
                <a:latin typeface="Calibri" panose="020F0502020204030204"/>
                <a:ea typeface="+mn-ea"/>
                <a:cs typeface="+mn-cs"/>
              </a:rPr>
              <a:t>của</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4000" b="0" i="0" u="none" strike="noStrike" kern="1200" cap="none" spc="0" normalizeH="0" noProof="0" dirty="0" err="1">
                <a:ln>
                  <a:noFill/>
                </a:ln>
                <a:solidFill>
                  <a:srgbClr val="008000"/>
                </a:solidFill>
                <a:effectLst/>
                <a:uLnTx/>
                <a:uFillTx/>
                <a:latin typeface="Calibri" panose="020F0502020204030204"/>
                <a:ea typeface="+mn-ea"/>
                <a:cs typeface="+mn-cs"/>
              </a:rPr>
              <a:t>từ</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4000" b="0" i="0" u="none" strike="noStrike" kern="1200" cap="none" spc="0" normalizeH="0" noProof="0" dirty="0" err="1">
                <a:ln>
                  <a:noFill/>
                </a:ln>
                <a:solidFill>
                  <a:srgbClr val="008000"/>
                </a:solidFill>
                <a:effectLst/>
                <a:uLnTx/>
                <a:uFillTx/>
                <a:latin typeface="Calibri" panose="020F0502020204030204"/>
                <a:ea typeface="+mn-ea"/>
                <a:cs typeface="+mn-cs"/>
              </a:rPr>
              <a:t>nào</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a:t>
            </a:r>
            <a:endParaRPr kumimoji="0" lang="en-US" sz="4000" b="0" i="0" u="none" strike="noStrike" kern="1200" cap="none" spc="0" normalizeH="0" baseline="0" noProof="0" dirty="0">
              <a:ln>
                <a:noFill/>
              </a:ln>
              <a:solidFill>
                <a:srgbClr val="008000"/>
              </a:solidFill>
              <a:effectLst/>
              <a:uLnTx/>
              <a:uFillTx/>
              <a:latin typeface="Calibri" panose="020F0502020204030204"/>
              <a:ea typeface="+mn-ea"/>
              <a:cs typeface="+mn-cs"/>
            </a:endParaRPr>
          </a:p>
        </p:txBody>
      </p:sp>
      <p:pic>
        <p:nvPicPr>
          <p:cNvPr id="14" name="Picture 13">
            <a:hlinkClick r:id="" action="ppaction://hlinkshowjump?jump=nextslide"/>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435358" y="5738270"/>
            <a:ext cx="1521215" cy="646575"/>
          </a:xfrm>
          <a:prstGeom prst="rect">
            <a:avLst/>
          </a:prstGeom>
        </p:spPr>
      </p:pic>
      <p:pic>
        <p:nvPicPr>
          <p:cNvPr id="15" name="Dung-ok">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12763500" y="3123363"/>
            <a:ext cx="609600" cy="609600"/>
          </a:xfrm>
          <a:prstGeom prst="rect">
            <a:avLst/>
          </a:prstGeom>
        </p:spPr>
      </p:pic>
      <p:pic>
        <p:nvPicPr>
          <p:cNvPr id="16" name="Sai ok">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12835561" y="4398125"/>
            <a:ext cx="609600" cy="609600"/>
          </a:xfrm>
          <a:prstGeom prst="rect">
            <a:avLst/>
          </a:prstGeom>
        </p:spPr>
      </p:pic>
      <p:pic>
        <p:nvPicPr>
          <p:cNvPr id="17" name="Sai ok">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12763500" y="5272232"/>
            <a:ext cx="609600" cy="609600"/>
          </a:xfrm>
          <a:prstGeom prst="rect">
            <a:avLst/>
          </a:prstGeom>
        </p:spPr>
      </p:pic>
      <p:pic>
        <p:nvPicPr>
          <p:cNvPr id="18" name="Sai ok">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12843358" y="6146339"/>
            <a:ext cx="609600" cy="609600"/>
          </a:xfrm>
          <a:prstGeom prst="rect">
            <a:avLst/>
          </a:prstGeom>
        </p:spPr>
      </p:pic>
      <p:pic>
        <p:nvPicPr>
          <p:cNvPr id="19" name="Picture 2" descr="C:\Users\ADMIN\Desktop\Doremon cau ca ( trac nghiem )\Picture1 (2).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0636957" y="1024253"/>
            <a:ext cx="786438" cy="876208"/>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times up"/>
          <p:cNvGrpSpPr/>
          <p:nvPr/>
        </p:nvGrpSpPr>
        <p:grpSpPr>
          <a:xfrm>
            <a:off x="10639839" y="605061"/>
            <a:ext cx="757084" cy="375064"/>
            <a:chOff x="2989747" y="438150"/>
            <a:chExt cx="1572029" cy="683752"/>
          </a:xfrm>
        </p:grpSpPr>
        <p:sp>
          <p:nvSpPr>
            <p:cNvPr id="21" name="Rounded Rectangle 20"/>
            <p:cNvSpPr/>
            <p:nvPr/>
          </p:nvSpPr>
          <p:spPr>
            <a:xfrm>
              <a:off x="2989747" y="540553"/>
              <a:ext cx="1572029" cy="581349"/>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2" name="Rounded Rectangle 21"/>
            <p:cNvSpPr/>
            <p:nvPr/>
          </p:nvSpPr>
          <p:spPr>
            <a:xfrm>
              <a:off x="2989747" y="438150"/>
              <a:ext cx="1572029" cy="58134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Bắt</a:t>
              </a:r>
              <a:r>
                <a:rPr kumimoji="0" lang="en-GB" sz="11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11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đầu</a:t>
              </a:r>
              <a:r>
                <a:rPr kumimoji="0" lang="en-GB" sz="11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t>
              </a:r>
            </a:p>
          </p:txBody>
        </p:sp>
      </p:grpSp>
      <p:pic>
        <p:nvPicPr>
          <p:cNvPr id="23" name="Picture 3" descr="C:\Users\ADMIN\Desktop\Picture2.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10711277" y="1192190"/>
            <a:ext cx="638980" cy="638980"/>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Group 23">
            <a:extLst>
              <a:ext uri="{FF2B5EF4-FFF2-40B4-BE49-F238E27FC236}">
                <a16:creationId xmlns:a16="http://schemas.microsoft.com/office/drawing/2014/main" id="{A3772A17-BB74-4A75-BA55-D622FE4D0639}"/>
              </a:ext>
            </a:extLst>
          </p:cNvPr>
          <p:cNvGrpSpPr/>
          <p:nvPr/>
        </p:nvGrpSpPr>
        <p:grpSpPr>
          <a:xfrm>
            <a:off x="10985042" y="1180561"/>
            <a:ext cx="90244" cy="76328"/>
            <a:chOff x="2455863" y="2411803"/>
            <a:chExt cx="566738" cy="566738"/>
          </a:xfrm>
        </p:grpSpPr>
        <p:sp>
          <p:nvSpPr>
            <p:cNvPr id="25"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0" name="Group 29">
            <a:extLst>
              <a:ext uri="{FF2B5EF4-FFF2-40B4-BE49-F238E27FC236}">
                <a16:creationId xmlns:a16="http://schemas.microsoft.com/office/drawing/2014/main" id="{A3772A17-BB74-4A75-BA55-D622FE4D0639}"/>
              </a:ext>
            </a:extLst>
          </p:cNvPr>
          <p:cNvGrpSpPr/>
          <p:nvPr/>
        </p:nvGrpSpPr>
        <p:grpSpPr>
          <a:xfrm>
            <a:off x="10986388" y="1732860"/>
            <a:ext cx="90244" cy="76328"/>
            <a:chOff x="2455863" y="2411803"/>
            <a:chExt cx="566738" cy="566738"/>
          </a:xfrm>
        </p:grpSpPr>
        <p:sp>
          <p:nvSpPr>
            <p:cNvPr id="31"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A3772A17-BB74-4A75-BA55-D622FE4D0639}"/>
              </a:ext>
            </a:extLst>
          </p:cNvPr>
          <p:cNvGrpSpPr/>
          <p:nvPr/>
        </p:nvGrpSpPr>
        <p:grpSpPr>
          <a:xfrm>
            <a:off x="11283423" y="1473580"/>
            <a:ext cx="90244" cy="76328"/>
            <a:chOff x="2455863" y="2411803"/>
            <a:chExt cx="566738" cy="566738"/>
          </a:xfrm>
        </p:grpSpPr>
        <p:sp>
          <p:nvSpPr>
            <p:cNvPr id="37"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id="{A3772A17-BB74-4A75-BA55-D622FE4D0639}"/>
              </a:ext>
            </a:extLst>
          </p:cNvPr>
          <p:cNvGrpSpPr/>
          <p:nvPr/>
        </p:nvGrpSpPr>
        <p:grpSpPr>
          <a:xfrm>
            <a:off x="10713689" y="1498518"/>
            <a:ext cx="90244" cy="76328"/>
            <a:chOff x="2455863" y="2411803"/>
            <a:chExt cx="566738" cy="566738"/>
          </a:xfrm>
        </p:grpSpPr>
        <p:sp>
          <p:nvSpPr>
            <p:cNvPr id="43"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8" name="Oval 107"/>
          <p:cNvSpPr>
            <a:spLocks noChangeArrowheads="1"/>
          </p:cNvSpPr>
          <p:nvPr/>
        </p:nvSpPr>
        <p:spPr bwMode="auto">
          <a:xfrm>
            <a:off x="10996279" y="1470702"/>
            <a:ext cx="67794" cy="57440"/>
          </a:xfrm>
          <a:prstGeom prst="ellipse">
            <a:avLst/>
          </a:prstGeom>
          <a:solidFill>
            <a:srgbClr val="5D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Explosion 2 48"/>
          <p:cNvSpPr/>
          <p:nvPr/>
        </p:nvSpPr>
        <p:spPr>
          <a:xfrm>
            <a:off x="9653735" y="2188369"/>
            <a:ext cx="2362200" cy="1555530"/>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panose="020F0502020204030204"/>
                <a:ea typeface="+mn-ea"/>
                <a:cs typeface="+mn-cs"/>
              </a:rPr>
              <a:t>HẾT GIỜ</a:t>
            </a:r>
          </a:p>
        </p:txBody>
      </p:sp>
      <p:pic>
        <p:nvPicPr>
          <p:cNvPr id="50" name="het gio-ok">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12735899" y="1199499"/>
            <a:ext cx="609600" cy="609600"/>
          </a:xfrm>
          <a:prstGeom prst="rect">
            <a:avLst/>
          </a:prstGeom>
        </p:spPr>
      </p:pic>
      <p:pic>
        <p:nvPicPr>
          <p:cNvPr id="51" name="Tieng vo tay (mp3cut.net)">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8"/>
          <a:stretch>
            <a:fillRect/>
          </a:stretch>
        </p:blipFill>
        <p:spPr>
          <a:xfrm>
            <a:off x="14173200" y="3134299"/>
            <a:ext cx="609600" cy="609600"/>
          </a:xfrm>
          <a:prstGeom prst="rect">
            <a:avLst/>
          </a:prstGeom>
        </p:spPr>
      </p:pic>
    </p:spTree>
    <p:extLst>
      <p:ext uri="{BB962C8B-B14F-4D97-AF65-F5344CB8AC3E}">
        <p14:creationId xmlns:p14="http://schemas.microsoft.com/office/powerpoint/2010/main" val="3560107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6"/>
                                        </p:tgtEl>
                                        <p:attrNameLst>
                                          <p:attrName>r</p:attrName>
                                        </p:attrNameLst>
                                      </p:cBhvr>
                                    </p:animRot>
                                    <p:animRot by="-240000">
                                      <p:cBhvr>
                                        <p:cTn id="7" dur="600" fill="hold">
                                          <p:stCondLst>
                                            <p:cond delay="600"/>
                                          </p:stCondLst>
                                        </p:cTn>
                                        <p:tgtEl>
                                          <p:spTgt spid="6"/>
                                        </p:tgtEl>
                                        <p:attrNameLst>
                                          <p:attrName>r</p:attrName>
                                        </p:attrNameLst>
                                      </p:cBhvr>
                                    </p:animRot>
                                    <p:animRot by="240000">
                                      <p:cBhvr>
                                        <p:cTn id="8" dur="600" fill="hold">
                                          <p:stCondLst>
                                            <p:cond delay="1200"/>
                                          </p:stCondLst>
                                        </p:cTn>
                                        <p:tgtEl>
                                          <p:spTgt spid="6"/>
                                        </p:tgtEl>
                                        <p:attrNameLst>
                                          <p:attrName>r</p:attrName>
                                        </p:attrNameLst>
                                      </p:cBhvr>
                                    </p:animRot>
                                    <p:animRot by="-240000">
                                      <p:cBhvr>
                                        <p:cTn id="9" dur="600" fill="hold">
                                          <p:stCondLst>
                                            <p:cond delay="1800"/>
                                          </p:stCondLst>
                                        </p:cTn>
                                        <p:tgtEl>
                                          <p:spTgt spid="6"/>
                                        </p:tgtEl>
                                        <p:attrNameLst>
                                          <p:attrName>r</p:attrName>
                                        </p:attrNameLst>
                                      </p:cBhvr>
                                    </p:animRot>
                                    <p:animRot by="120000">
                                      <p:cBhvr>
                                        <p:cTn id="10" dur="600" fill="hold">
                                          <p:stCondLst>
                                            <p:cond delay="2400"/>
                                          </p:stCondLst>
                                        </p:cTn>
                                        <p:tgtEl>
                                          <p:spTgt spid="6"/>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5"/>
                                        </p:tgtEl>
                                        <p:attrNameLst>
                                          <p:attrName>r</p:attrName>
                                        </p:attrNameLst>
                                      </p:cBhvr>
                                    </p:animRot>
                                    <p:animRot by="-240000">
                                      <p:cBhvr>
                                        <p:cTn id="13" dur="200" fill="hold">
                                          <p:stCondLst>
                                            <p:cond delay="200"/>
                                          </p:stCondLst>
                                        </p:cTn>
                                        <p:tgtEl>
                                          <p:spTgt spid="5"/>
                                        </p:tgtEl>
                                        <p:attrNameLst>
                                          <p:attrName>r</p:attrName>
                                        </p:attrNameLst>
                                      </p:cBhvr>
                                    </p:animRot>
                                    <p:animRot by="240000">
                                      <p:cBhvr>
                                        <p:cTn id="14" dur="200" fill="hold">
                                          <p:stCondLst>
                                            <p:cond delay="400"/>
                                          </p:stCondLst>
                                        </p:cTn>
                                        <p:tgtEl>
                                          <p:spTgt spid="5"/>
                                        </p:tgtEl>
                                        <p:attrNameLst>
                                          <p:attrName>r</p:attrName>
                                        </p:attrNameLst>
                                      </p:cBhvr>
                                    </p:animRot>
                                    <p:animRot by="-240000">
                                      <p:cBhvr>
                                        <p:cTn id="15" dur="200" fill="hold">
                                          <p:stCondLst>
                                            <p:cond delay="600"/>
                                          </p:stCondLst>
                                        </p:cTn>
                                        <p:tgtEl>
                                          <p:spTgt spid="5"/>
                                        </p:tgtEl>
                                        <p:attrNameLst>
                                          <p:attrName>r</p:attrName>
                                        </p:attrNameLst>
                                      </p:cBhvr>
                                    </p:animRot>
                                    <p:animRot by="120000">
                                      <p:cBhvr>
                                        <p:cTn id="16" dur="200" fill="hold">
                                          <p:stCondLst>
                                            <p:cond delay="800"/>
                                          </p:stCondLst>
                                        </p:cTn>
                                        <p:tgtEl>
                                          <p:spTgt spid="5"/>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0"/>
                    </p:tgtEl>
                  </p:cond>
                </p:stCondLst>
                <p:endSync evt="end" delay="0">
                  <p:rtn val="all"/>
                </p:endSync>
                <p:childTnLst>
                  <p:par>
                    <p:cTn id="54" fill="hold">
                      <p:stCondLst>
                        <p:cond delay="0"/>
                      </p:stCondLst>
                      <p:childTnLst>
                        <p:par>
                          <p:cTn id="55" fill="hold">
                            <p:stCondLst>
                              <p:cond delay="0"/>
                            </p:stCondLst>
                            <p:childTnLst>
                              <p:par>
                                <p:cTn id="56" presetID="21" presetClass="emph" presetSubtype="0" fill="hold" grpId="1" nodeType="withEffect">
                                  <p:stCondLst>
                                    <p:cond delay="0"/>
                                  </p:stCondLst>
                                  <p:childTnLst>
                                    <p:animClr clrSpc="hsl" dir="cw">
                                      <p:cBhvr override="childStyle">
                                        <p:cTn id="57" dur="500" fill="hold"/>
                                        <p:tgtEl>
                                          <p:spTgt spid="10"/>
                                        </p:tgtEl>
                                        <p:attrNameLst>
                                          <p:attrName>style.color</p:attrName>
                                        </p:attrNameLst>
                                      </p:cBhvr>
                                      <p:by>
                                        <p:hsl h="7200000" s="0" l="0"/>
                                      </p:by>
                                    </p:animClr>
                                    <p:animClr clrSpc="hsl" dir="cw">
                                      <p:cBhvr>
                                        <p:cTn id="58" dur="500" fill="hold"/>
                                        <p:tgtEl>
                                          <p:spTgt spid="10"/>
                                        </p:tgtEl>
                                        <p:attrNameLst>
                                          <p:attrName>fillcolor</p:attrName>
                                        </p:attrNameLst>
                                      </p:cBhvr>
                                      <p:by>
                                        <p:hsl h="7200000" s="0" l="0"/>
                                      </p:by>
                                    </p:animClr>
                                    <p:animClr clrSpc="hsl" dir="cw">
                                      <p:cBhvr>
                                        <p:cTn id="59" dur="500" fill="hold"/>
                                        <p:tgtEl>
                                          <p:spTgt spid="10"/>
                                        </p:tgtEl>
                                        <p:attrNameLst>
                                          <p:attrName>stroke.color</p:attrName>
                                        </p:attrNameLst>
                                      </p:cBhvr>
                                      <p:by>
                                        <p:hsl h="7200000" s="0" l="0"/>
                                      </p:by>
                                    </p:animClr>
                                    <p:set>
                                      <p:cBhvr>
                                        <p:cTn id="60" dur="500" fill="hold"/>
                                        <p:tgtEl>
                                          <p:spTgt spid="10"/>
                                        </p:tgtEl>
                                        <p:attrNameLst>
                                          <p:attrName>fill.type</p:attrName>
                                        </p:attrNameLst>
                                      </p:cBhvr>
                                      <p:to>
                                        <p:strVal val="solid"/>
                                      </p:to>
                                    </p:set>
                                  </p:childTnLst>
                                </p:cTn>
                              </p:par>
                              <p:par>
                                <p:cTn id="61" presetID="1" presetClass="mediacall" presetSubtype="0" fill="hold" nodeType="withEffect">
                                  <p:stCondLst>
                                    <p:cond delay="0"/>
                                  </p:stCondLst>
                                  <p:childTnLst>
                                    <p:cmd type="call" cmd="playFrom(0.0)">
                                      <p:cBhvr>
                                        <p:cTn id="62" dur="1252" fill="hold"/>
                                        <p:tgtEl>
                                          <p:spTgt spid="15"/>
                                        </p:tgtEl>
                                      </p:cBhvr>
                                    </p:cmd>
                                  </p:childTnLst>
                                </p:cTn>
                              </p:par>
                              <p:par>
                                <p:cTn id="63" presetID="1" presetClass="exit" presetSubtype="0" fill="hold" nodeType="withEffect">
                                  <p:stCondLst>
                                    <p:cond delay="0"/>
                                  </p:stCondLst>
                                  <p:childTnLst>
                                    <p:set>
                                      <p:cBhvr>
                                        <p:cTn id="64" dur="1" fill="hold">
                                          <p:stCondLst>
                                            <p:cond delay="0"/>
                                          </p:stCondLst>
                                        </p:cTn>
                                        <p:tgtEl>
                                          <p:spTgt spid="6"/>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4"/>
                                        </p:tgtEl>
                                        <p:attrNameLst>
                                          <p:attrName>style.visibility</p:attrName>
                                        </p:attrNameLst>
                                      </p:cBhvr>
                                      <p:to>
                                        <p:strVal val="visible"/>
                                      </p:to>
                                    </p:set>
                                  </p:childTnLst>
                                </p:cTn>
                              </p:par>
                              <p:par>
                                <p:cTn id="67" presetID="42" presetClass="path" presetSubtype="0" accel="50000" decel="50000" fill="hold" nodeType="withEffect">
                                  <p:stCondLst>
                                    <p:cond delay="0"/>
                                  </p:stCondLst>
                                  <p:childTnLst>
                                    <p:animMotion origin="layout" path="M 1.25E-6 -2.22222E-6 L 0.00156 0.625 " pathEditMode="relative" rAng="0" ptsTypes="AA">
                                      <p:cBhvr>
                                        <p:cTn id="68" dur="1000" fill="hold"/>
                                        <p:tgtEl>
                                          <p:spTgt spid="5"/>
                                        </p:tgtEl>
                                        <p:attrNameLst>
                                          <p:attrName>ppt_x</p:attrName>
                                          <p:attrName>ppt_y</p:attrName>
                                        </p:attrNameLst>
                                      </p:cBhvr>
                                      <p:rCtr x="78" y="31250"/>
                                    </p:animMotion>
                                  </p:childTnLst>
                                </p:cTn>
                              </p:par>
                            </p:childTnLst>
                          </p:cTn>
                        </p:par>
                        <p:par>
                          <p:cTn id="69" fill="hold">
                            <p:stCondLst>
                              <p:cond delay="1252"/>
                            </p:stCondLst>
                            <p:childTnLst>
                              <p:par>
                                <p:cTn id="70" presetID="1" presetClass="exit" presetSubtype="0" fill="hold" nodeType="afterEffect">
                                  <p:stCondLst>
                                    <p:cond delay="0"/>
                                  </p:stCondLst>
                                  <p:childTnLst>
                                    <p:set>
                                      <p:cBhvr>
                                        <p:cTn id="71" dur="1" fill="hold">
                                          <p:stCondLst>
                                            <p:cond delay="0"/>
                                          </p:stCondLst>
                                        </p:cTn>
                                        <p:tgtEl>
                                          <p:spTgt spid="5"/>
                                        </p:tgtEl>
                                        <p:attrNameLst>
                                          <p:attrName>style.visibility</p:attrName>
                                        </p:attrNameLst>
                                      </p:cBhvr>
                                      <p:to>
                                        <p:strVal val="hidden"/>
                                      </p:to>
                                    </p:set>
                                  </p:childTnLst>
                                </p:cTn>
                              </p:par>
                              <p:par>
                                <p:cTn id="72" presetID="32" presetClass="emph" presetSubtype="0" fill="hold" nodeType="withEffect">
                                  <p:stCondLst>
                                    <p:cond delay="0"/>
                                  </p:stCondLst>
                                  <p:childTnLst>
                                    <p:animRot by="120000">
                                      <p:cBhvr>
                                        <p:cTn id="73" dur="100" fill="hold">
                                          <p:stCondLst>
                                            <p:cond delay="0"/>
                                          </p:stCondLst>
                                        </p:cTn>
                                        <p:tgtEl>
                                          <p:spTgt spid="4"/>
                                        </p:tgtEl>
                                        <p:attrNameLst>
                                          <p:attrName>r</p:attrName>
                                        </p:attrNameLst>
                                      </p:cBhvr>
                                    </p:animRot>
                                    <p:animRot by="-240000">
                                      <p:cBhvr>
                                        <p:cTn id="74" dur="200" fill="hold">
                                          <p:stCondLst>
                                            <p:cond delay="200"/>
                                          </p:stCondLst>
                                        </p:cTn>
                                        <p:tgtEl>
                                          <p:spTgt spid="4"/>
                                        </p:tgtEl>
                                        <p:attrNameLst>
                                          <p:attrName>r</p:attrName>
                                        </p:attrNameLst>
                                      </p:cBhvr>
                                    </p:animRot>
                                    <p:animRot by="240000">
                                      <p:cBhvr>
                                        <p:cTn id="75" dur="200" fill="hold">
                                          <p:stCondLst>
                                            <p:cond delay="400"/>
                                          </p:stCondLst>
                                        </p:cTn>
                                        <p:tgtEl>
                                          <p:spTgt spid="4"/>
                                        </p:tgtEl>
                                        <p:attrNameLst>
                                          <p:attrName>r</p:attrName>
                                        </p:attrNameLst>
                                      </p:cBhvr>
                                    </p:animRot>
                                    <p:animRot by="-240000">
                                      <p:cBhvr>
                                        <p:cTn id="76" dur="200" fill="hold">
                                          <p:stCondLst>
                                            <p:cond delay="600"/>
                                          </p:stCondLst>
                                        </p:cTn>
                                        <p:tgtEl>
                                          <p:spTgt spid="4"/>
                                        </p:tgtEl>
                                        <p:attrNameLst>
                                          <p:attrName>r</p:attrName>
                                        </p:attrNameLst>
                                      </p:cBhvr>
                                    </p:animRot>
                                    <p:animRot by="120000">
                                      <p:cBhvr>
                                        <p:cTn id="77" dur="200" fill="hold">
                                          <p:stCondLst>
                                            <p:cond delay="800"/>
                                          </p:stCondLst>
                                        </p:cTn>
                                        <p:tgtEl>
                                          <p:spTgt spid="4"/>
                                        </p:tgtEl>
                                        <p:attrNameLst>
                                          <p:attrName>r</p:attrName>
                                        </p:attrNameLst>
                                      </p:cBhvr>
                                    </p:animRot>
                                  </p:childTnLst>
                                </p:cTn>
                              </p:par>
                              <p:par>
                                <p:cTn id="78" presetID="1" presetClass="exit" presetSubtype="0" fill="hold" nodeType="withEffect">
                                  <p:stCondLst>
                                    <p:cond delay="500"/>
                                  </p:stCondLst>
                                  <p:childTnLst>
                                    <p:set>
                                      <p:cBhvr>
                                        <p:cTn id="79" dur="1" fill="hold">
                                          <p:stCondLst>
                                            <p:cond delay="0"/>
                                          </p:stCondLst>
                                        </p:cTn>
                                        <p:tgtEl>
                                          <p:spTgt spid="4"/>
                                        </p:tgtEl>
                                        <p:attrNameLst>
                                          <p:attrName>style.visibility</p:attrName>
                                        </p:attrNameLst>
                                      </p:cBhvr>
                                      <p:to>
                                        <p:strVal val="hidden"/>
                                      </p:to>
                                    </p:set>
                                  </p:childTnLst>
                                </p:cTn>
                              </p:par>
                              <p:par>
                                <p:cTn id="80" presetID="1" presetClass="entr" presetSubtype="0" fill="hold" nodeType="withEffect">
                                  <p:stCondLst>
                                    <p:cond delay="500"/>
                                  </p:stCondLst>
                                  <p:childTnLst>
                                    <p:set>
                                      <p:cBhvr>
                                        <p:cTn id="81" dur="1" fill="hold">
                                          <p:stCondLst>
                                            <p:cond delay="0"/>
                                          </p:stCondLst>
                                        </p:cTn>
                                        <p:tgtEl>
                                          <p:spTgt spid="7"/>
                                        </p:tgtEl>
                                        <p:attrNameLst>
                                          <p:attrName>style.visibility</p:attrName>
                                        </p:attrNameLst>
                                      </p:cBhvr>
                                      <p:to>
                                        <p:strVal val="visible"/>
                                      </p:to>
                                    </p:set>
                                  </p:childTnLst>
                                </p:cTn>
                              </p:par>
                              <p:par>
                                <p:cTn id="82" presetID="32" presetClass="emph" presetSubtype="0" repeatCount="indefinite" fill="hold" nodeType="withEffect">
                                  <p:stCondLst>
                                    <p:cond delay="500"/>
                                  </p:stCondLst>
                                  <p:childTnLst>
                                    <p:animRot by="120000">
                                      <p:cBhvr>
                                        <p:cTn id="83" dur="200" fill="hold">
                                          <p:stCondLst>
                                            <p:cond delay="0"/>
                                          </p:stCondLst>
                                        </p:cTn>
                                        <p:tgtEl>
                                          <p:spTgt spid="7"/>
                                        </p:tgtEl>
                                        <p:attrNameLst>
                                          <p:attrName>r</p:attrName>
                                        </p:attrNameLst>
                                      </p:cBhvr>
                                    </p:animRot>
                                    <p:animRot by="-240000">
                                      <p:cBhvr>
                                        <p:cTn id="84" dur="400" fill="hold">
                                          <p:stCondLst>
                                            <p:cond delay="400"/>
                                          </p:stCondLst>
                                        </p:cTn>
                                        <p:tgtEl>
                                          <p:spTgt spid="7"/>
                                        </p:tgtEl>
                                        <p:attrNameLst>
                                          <p:attrName>r</p:attrName>
                                        </p:attrNameLst>
                                      </p:cBhvr>
                                    </p:animRot>
                                    <p:animRot by="240000">
                                      <p:cBhvr>
                                        <p:cTn id="85" dur="400" fill="hold">
                                          <p:stCondLst>
                                            <p:cond delay="800"/>
                                          </p:stCondLst>
                                        </p:cTn>
                                        <p:tgtEl>
                                          <p:spTgt spid="7"/>
                                        </p:tgtEl>
                                        <p:attrNameLst>
                                          <p:attrName>r</p:attrName>
                                        </p:attrNameLst>
                                      </p:cBhvr>
                                    </p:animRot>
                                    <p:animRot by="-240000">
                                      <p:cBhvr>
                                        <p:cTn id="86" dur="400" fill="hold">
                                          <p:stCondLst>
                                            <p:cond delay="1200"/>
                                          </p:stCondLst>
                                        </p:cTn>
                                        <p:tgtEl>
                                          <p:spTgt spid="7"/>
                                        </p:tgtEl>
                                        <p:attrNameLst>
                                          <p:attrName>r</p:attrName>
                                        </p:attrNameLst>
                                      </p:cBhvr>
                                    </p:animRot>
                                    <p:animRot by="120000">
                                      <p:cBhvr>
                                        <p:cTn id="87" dur="400" fill="hold">
                                          <p:stCondLst>
                                            <p:cond delay="1600"/>
                                          </p:stCondLst>
                                        </p:cTn>
                                        <p:tgtEl>
                                          <p:spTgt spid="7"/>
                                        </p:tgtEl>
                                        <p:attrNameLst>
                                          <p:attrName>r</p:attrName>
                                        </p:attrNameLst>
                                      </p:cBhvr>
                                    </p:animRot>
                                  </p:childTnLst>
                                </p:cTn>
                              </p:par>
                              <p:par>
                                <p:cTn id="88" presetID="1" presetClass="mediacall" presetSubtype="0" fill="hold" nodeType="withEffect">
                                  <p:stCondLst>
                                    <p:cond delay="500"/>
                                  </p:stCondLst>
                                  <p:childTnLst>
                                    <p:cmd type="call" cmd="playFrom(0.0)">
                                      <p:cBhvr>
                                        <p:cTn id="89" dur="5042" fill="hold"/>
                                        <p:tgtEl>
                                          <p:spTgt spid="51"/>
                                        </p:tgtEl>
                                      </p:cBhvr>
                                    </p:cmd>
                                  </p:childTnLst>
                                </p:cTn>
                              </p:par>
                            </p:childTnLst>
                          </p:cTn>
                        </p:par>
                      </p:childTnLst>
                    </p:cTn>
                  </p:par>
                </p:childTnLst>
              </p:cTn>
              <p:nextCondLst>
                <p:cond evt="onClick" delay="0">
                  <p:tgtEl>
                    <p:spTgt spid="10"/>
                  </p:tgtEl>
                </p:cond>
              </p:nextCondLst>
            </p:seq>
            <p:seq concurrent="1" nextAc="seek">
              <p:cTn id="90" restart="whenNotActive" fill="hold" evtFilter="cancelBubble" nodeType="interactiveSeq">
                <p:stCondLst>
                  <p:cond evt="onClick" delay="0">
                    <p:tgtEl>
                      <p:spTgt spid="9"/>
                    </p:tgtEl>
                  </p:cond>
                </p:stCondLst>
                <p:endSync evt="end" delay="0">
                  <p:rtn val="all"/>
                </p:endSync>
                <p:childTnLst>
                  <p:par>
                    <p:cTn id="91" fill="hold">
                      <p:stCondLst>
                        <p:cond delay="0"/>
                      </p:stCondLst>
                      <p:childTnLst>
                        <p:par>
                          <p:cTn id="92" fill="hold">
                            <p:stCondLst>
                              <p:cond delay="0"/>
                            </p:stCondLst>
                            <p:childTnLst>
                              <p:par>
                                <p:cTn id="93" presetID="10" presetClass="exit" presetSubtype="0" fill="hold" grpId="1" nodeType="clickEffect">
                                  <p:stCondLst>
                                    <p:cond delay="0"/>
                                  </p:stCondLst>
                                  <p:childTnLst>
                                    <p:animEffect transition="out" filter="fade">
                                      <p:cBhvr>
                                        <p:cTn id="94" dur="500"/>
                                        <p:tgtEl>
                                          <p:spTgt spid="9"/>
                                        </p:tgtEl>
                                      </p:cBhvr>
                                    </p:animEffect>
                                    <p:set>
                                      <p:cBhvr>
                                        <p:cTn id="95" dur="1" fill="hold">
                                          <p:stCondLst>
                                            <p:cond delay="499"/>
                                          </p:stCondLst>
                                        </p:cTn>
                                        <p:tgtEl>
                                          <p:spTgt spid="9"/>
                                        </p:tgtEl>
                                        <p:attrNameLst>
                                          <p:attrName>style.visibility</p:attrName>
                                        </p:attrNameLst>
                                      </p:cBhvr>
                                      <p:to>
                                        <p:strVal val="hidden"/>
                                      </p:to>
                                    </p:set>
                                  </p:childTnLst>
                                </p:cTn>
                              </p:par>
                              <p:par>
                                <p:cTn id="96" presetID="1" presetClass="mediacall" presetSubtype="0" fill="hold" nodeType="withEffect">
                                  <p:stCondLst>
                                    <p:cond delay="0"/>
                                  </p:stCondLst>
                                  <p:childTnLst>
                                    <p:cmd type="call" cmd="playFrom(0.0)">
                                      <p:cBhvr>
                                        <p:cTn id="97" dur="2060" fill="hold"/>
                                        <p:tgtEl>
                                          <p:spTgt spid="16"/>
                                        </p:tgtEl>
                                      </p:cBhvr>
                                    </p:cmd>
                                  </p:childTnLst>
                                </p:cTn>
                              </p:par>
                            </p:childTnLst>
                          </p:cTn>
                        </p:par>
                      </p:childTnLst>
                    </p:cTn>
                  </p:par>
                </p:childTnLst>
              </p:cTn>
              <p:nextCondLst>
                <p:cond evt="onClick" delay="0">
                  <p:tgtEl>
                    <p:spTgt spid="9"/>
                  </p:tgtEl>
                </p:cond>
              </p:nextCondLst>
            </p:seq>
            <p:seq concurrent="1" nextAc="seek">
              <p:cTn id="98" restart="whenNotActive" fill="hold" evtFilter="cancelBubble" nodeType="interactiveSeq">
                <p:stCondLst>
                  <p:cond evt="onClick" delay="0">
                    <p:tgtEl>
                      <p:spTgt spid="12"/>
                    </p:tgtEl>
                  </p:cond>
                </p:stCondLst>
                <p:endSync evt="end" delay="0">
                  <p:rtn val="all"/>
                </p:endSync>
                <p:childTnLst>
                  <p:par>
                    <p:cTn id="99" fill="hold">
                      <p:stCondLst>
                        <p:cond delay="0"/>
                      </p:stCondLst>
                      <p:childTnLst>
                        <p:par>
                          <p:cTn id="100" fill="hold">
                            <p:stCondLst>
                              <p:cond delay="0"/>
                            </p:stCondLst>
                            <p:childTnLst>
                              <p:par>
                                <p:cTn id="101" presetID="10" presetClass="exit" presetSubtype="0" fill="hold" grpId="1" nodeType="clickEffect">
                                  <p:stCondLst>
                                    <p:cond delay="0"/>
                                  </p:stCondLst>
                                  <p:childTnLst>
                                    <p:animEffect transition="out" filter="fade">
                                      <p:cBhvr>
                                        <p:cTn id="102" dur="500"/>
                                        <p:tgtEl>
                                          <p:spTgt spid="12"/>
                                        </p:tgtEl>
                                      </p:cBhvr>
                                    </p:animEffect>
                                    <p:set>
                                      <p:cBhvr>
                                        <p:cTn id="103" dur="1" fill="hold">
                                          <p:stCondLst>
                                            <p:cond delay="499"/>
                                          </p:stCondLst>
                                        </p:cTn>
                                        <p:tgtEl>
                                          <p:spTgt spid="12"/>
                                        </p:tgtEl>
                                        <p:attrNameLst>
                                          <p:attrName>style.visibility</p:attrName>
                                        </p:attrNameLst>
                                      </p:cBhvr>
                                      <p:to>
                                        <p:strVal val="hidden"/>
                                      </p:to>
                                    </p:set>
                                  </p:childTnLst>
                                </p:cTn>
                              </p:par>
                              <p:par>
                                <p:cTn id="104" presetID="1" presetClass="mediacall" presetSubtype="0" fill="hold" nodeType="withEffect">
                                  <p:stCondLst>
                                    <p:cond delay="0"/>
                                  </p:stCondLst>
                                  <p:childTnLst>
                                    <p:cmd type="call" cmd="playFrom(0.0)">
                                      <p:cBhvr>
                                        <p:cTn id="105" dur="2060" fill="hold"/>
                                        <p:tgtEl>
                                          <p:spTgt spid="17"/>
                                        </p:tgtEl>
                                      </p:cBhvr>
                                    </p:cmd>
                                  </p:childTnLst>
                                </p:cTn>
                              </p:par>
                            </p:childTnLst>
                          </p:cTn>
                        </p:par>
                      </p:childTnLst>
                    </p:cTn>
                  </p:par>
                </p:childTnLst>
              </p:cTn>
              <p:nextCondLst>
                <p:cond evt="onClick" delay="0">
                  <p:tgtEl>
                    <p:spTgt spid="12"/>
                  </p:tgtEl>
                </p:cond>
              </p:nextCondLst>
            </p:seq>
            <p:seq concurrent="1" nextAc="seek">
              <p:cTn id="106" restart="whenNotActive" fill="hold" evtFilter="cancelBubble" nodeType="interactiveSeq">
                <p:stCondLst>
                  <p:cond evt="onClick" delay="0">
                    <p:tgtEl>
                      <p:spTgt spid="11"/>
                    </p:tgtEl>
                  </p:cond>
                </p:stCondLst>
                <p:endSync evt="end" delay="0">
                  <p:rtn val="all"/>
                </p:endSync>
                <p:childTnLst>
                  <p:par>
                    <p:cTn id="107" fill="hold">
                      <p:stCondLst>
                        <p:cond delay="0"/>
                      </p:stCondLst>
                      <p:childTnLst>
                        <p:par>
                          <p:cTn id="108" fill="hold">
                            <p:stCondLst>
                              <p:cond delay="0"/>
                            </p:stCondLst>
                            <p:childTnLst>
                              <p:par>
                                <p:cTn id="109" presetID="10" presetClass="exit" presetSubtype="0" fill="hold" grpId="1" nodeType="clickEffect">
                                  <p:stCondLst>
                                    <p:cond delay="0"/>
                                  </p:stCondLst>
                                  <p:childTnLst>
                                    <p:animEffect transition="out" filter="fade">
                                      <p:cBhvr>
                                        <p:cTn id="110" dur="500"/>
                                        <p:tgtEl>
                                          <p:spTgt spid="11"/>
                                        </p:tgtEl>
                                      </p:cBhvr>
                                    </p:animEffect>
                                    <p:set>
                                      <p:cBhvr>
                                        <p:cTn id="111" dur="1" fill="hold">
                                          <p:stCondLst>
                                            <p:cond delay="499"/>
                                          </p:stCondLst>
                                        </p:cTn>
                                        <p:tgtEl>
                                          <p:spTgt spid="11"/>
                                        </p:tgtEl>
                                        <p:attrNameLst>
                                          <p:attrName>style.visibility</p:attrName>
                                        </p:attrNameLst>
                                      </p:cBhvr>
                                      <p:to>
                                        <p:strVal val="hidden"/>
                                      </p:to>
                                    </p:set>
                                  </p:childTnLst>
                                </p:cTn>
                              </p:par>
                              <p:par>
                                <p:cTn id="112" presetID="1" presetClass="mediacall" presetSubtype="0" fill="hold" nodeType="withEffect">
                                  <p:stCondLst>
                                    <p:cond delay="0"/>
                                  </p:stCondLst>
                                  <p:childTnLst>
                                    <p:cmd type="call" cmd="playFrom(0.0)">
                                      <p:cBhvr>
                                        <p:cTn id="113" dur="2060" fill="hold"/>
                                        <p:tgtEl>
                                          <p:spTgt spid="18"/>
                                        </p:tgtEl>
                                      </p:cBhvr>
                                    </p:cmd>
                                  </p:childTnLst>
                                </p:cTn>
                              </p:par>
                            </p:childTnLst>
                          </p:cTn>
                        </p:par>
                      </p:childTnLst>
                    </p:cTn>
                  </p:par>
                </p:childTnLst>
              </p:cTn>
              <p:nextCondLst>
                <p:cond evt="onClick" delay="0">
                  <p:tgtEl>
                    <p:spTgt spid="11"/>
                  </p:tgtEl>
                </p:cond>
              </p:nextCondLst>
            </p:seq>
            <p:audio>
              <p:cMediaNode vol="100000">
                <p:cTn id="114" fill="hold" display="0">
                  <p:stCondLst>
                    <p:cond delay="indefinite"/>
                  </p:stCondLst>
                  <p:endCondLst>
                    <p:cond evt="onStopAudio" delay="0">
                      <p:tgtEl>
                        <p:sldTgt/>
                      </p:tgtEl>
                    </p:cond>
                  </p:endCondLst>
                </p:cTn>
                <p:tgtEl>
                  <p:spTgt spid="15"/>
                </p:tgtEl>
              </p:cMediaNode>
            </p:audio>
            <p:audio>
              <p:cMediaNode vol="33333">
                <p:cTn id="115" fill="hold" display="0">
                  <p:stCondLst>
                    <p:cond delay="indefinite"/>
                  </p:stCondLst>
                  <p:endCondLst>
                    <p:cond evt="onStopAudio" delay="0">
                      <p:tgtEl>
                        <p:sldTgt/>
                      </p:tgtEl>
                    </p:cond>
                  </p:endCondLst>
                </p:cTn>
                <p:tgtEl>
                  <p:spTgt spid="16"/>
                </p:tgtEl>
              </p:cMediaNode>
            </p:audio>
            <p:audio>
              <p:cMediaNode vol="40909">
                <p:cTn id="116" fill="hold" display="0">
                  <p:stCondLst>
                    <p:cond delay="indefinite"/>
                  </p:stCondLst>
                  <p:endCondLst>
                    <p:cond evt="onStopAudio" delay="0">
                      <p:tgtEl>
                        <p:sldTgt/>
                      </p:tgtEl>
                    </p:cond>
                  </p:endCondLst>
                </p:cTn>
                <p:tgtEl>
                  <p:spTgt spid="17"/>
                </p:tgtEl>
              </p:cMediaNode>
            </p:audio>
            <p:audio>
              <p:cMediaNode vol="34848">
                <p:cTn id="117" fill="hold" display="0">
                  <p:stCondLst>
                    <p:cond delay="indefinite"/>
                  </p:stCondLst>
                  <p:endCondLst>
                    <p:cond evt="onStopAudio" delay="0">
                      <p:tgtEl>
                        <p:sldTgt/>
                      </p:tgtEl>
                    </p:cond>
                  </p:endCondLst>
                </p:cTn>
                <p:tgtEl>
                  <p:spTgt spid="18"/>
                </p:tgtEl>
              </p:cMediaNode>
            </p:audio>
            <p:seq concurrent="1" nextAc="seek">
              <p:cTn id="118" restart="whenNotActive" fill="hold" evtFilter="cancelBubble" nodeType="interactiveSeq">
                <p:stCondLst>
                  <p:cond evt="onClick" delay="0">
                    <p:tgtEl>
                      <p:spTgt spid="20"/>
                    </p:tgtEl>
                  </p:cond>
                </p:stCondLst>
                <p:endSync evt="end" delay="0">
                  <p:rtn val="all"/>
                </p:endSync>
                <p:childTnLst>
                  <p:par>
                    <p:cTn id="119" fill="hold">
                      <p:stCondLst>
                        <p:cond delay="0"/>
                      </p:stCondLst>
                      <p:childTnLst>
                        <p:par>
                          <p:cTn id="120" fill="hold">
                            <p:stCondLst>
                              <p:cond delay="0"/>
                            </p:stCondLst>
                            <p:childTnLst>
                              <p:par>
                                <p:cTn id="121" presetID="8" presetClass="emph" presetSubtype="0" fill="hold" nodeType="clickEffect">
                                  <p:stCondLst>
                                    <p:cond delay="0"/>
                                  </p:stCondLst>
                                  <p:childTnLst>
                                    <p:animRot by="21600000">
                                      <p:cBhvr>
                                        <p:cTn id="122" dur="10000" fill="hold"/>
                                        <p:tgtEl>
                                          <p:spTgt spid="23"/>
                                        </p:tgtEl>
                                        <p:attrNameLst>
                                          <p:attrName>r</p:attrName>
                                        </p:attrNameLst>
                                      </p:cBhvr>
                                    </p:animRot>
                                  </p:childTnLst>
                                </p:cTn>
                              </p:par>
                            </p:childTnLst>
                          </p:cTn>
                        </p:par>
                        <p:par>
                          <p:cTn id="123" fill="hold">
                            <p:stCondLst>
                              <p:cond delay="10000"/>
                            </p:stCondLst>
                            <p:childTnLst>
                              <p:par>
                                <p:cTn id="124" presetID="1" presetClass="entr" presetSubtype="0" fill="hold" grpId="0" nodeType="afterEffect">
                                  <p:stCondLst>
                                    <p:cond delay="0"/>
                                  </p:stCondLst>
                                  <p:childTnLst>
                                    <p:set>
                                      <p:cBhvr>
                                        <p:cTn id="125" dur="1" fill="hold">
                                          <p:stCondLst>
                                            <p:cond delay="0"/>
                                          </p:stCondLst>
                                        </p:cTn>
                                        <p:tgtEl>
                                          <p:spTgt spid="49"/>
                                        </p:tgtEl>
                                        <p:attrNameLst>
                                          <p:attrName>style.visibility</p:attrName>
                                        </p:attrNameLst>
                                      </p:cBhvr>
                                      <p:to>
                                        <p:strVal val="visible"/>
                                      </p:to>
                                    </p:set>
                                  </p:childTnLst>
                                </p:cTn>
                              </p:par>
                              <p:par>
                                <p:cTn id="126" presetID="1" presetClass="mediacall" presetSubtype="0" fill="hold" nodeType="withEffect">
                                  <p:stCondLst>
                                    <p:cond delay="0"/>
                                  </p:stCondLst>
                                  <p:childTnLst>
                                    <p:cmd type="call" cmd="playFrom(0.0)">
                                      <p:cBhvr>
                                        <p:cTn id="127" dur="1773" fill="hold"/>
                                        <p:tgtEl>
                                          <p:spTgt spid="50"/>
                                        </p:tgtEl>
                                      </p:cBhvr>
                                    </p:cmd>
                                  </p:childTnLst>
                                </p:cTn>
                              </p:par>
                              <p:par>
                                <p:cTn id="128" presetID="1" presetClass="exit" presetSubtype="0" fill="hold" grpId="1" nodeType="withEffect">
                                  <p:stCondLst>
                                    <p:cond delay="2000"/>
                                  </p:stCondLst>
                                  <p:childTnLst>
                                    <p:set>
                                      <p:cBhvr>
                                        <p:cTn id="129" dur="1" fill="hold">
                                          <p:stCondLst>
                                            <p:cond delay="0"/>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20"/>
                  </p:tgtEl>
                </p:cond>
              </p:nextCondLst>
            </p:seq>
            <p:audio>
              <p:cMediaNode vol="80000">
                <p:cTn id="130" fill="hold" display="0">
                  <p:stCondLst>
                    <p:cond delay="indefinite"/>
                  </p:stCondLst>
                  <p:endCondLst>
                    <p:cond evt="onStopAudio" delay="0">
                      <p:tgtEl>
                        <p:sldTgt/>
                      </p:tgtEl>
                    </p:cond>
                  </p:endCondLst>
                </p:cTn>
                <p:tgtEl>
                  <p:spTgt spid="50"/>
                </p:tgtEl>
              </p:cMediaNode>
            </p:audio>
            <p:audio>
              <p:cMediaNode vol="42424">
                <p:cTn id="131" fill="hold" display="0">
                  <p:stCondLst>
                    <p:cond delay="indefinite"/>
                  </p:stCondLst>
                  <p:endCondLst>
                    <p:cond evt="onStopAudio" delay="0">
                      <p:tgtEl>
                        <p:sldTgt/>
                      </p:tgtEl>
                    </p:cond>
                  </p:endCondLst>
                </p:cTn>
                <p:tgtEl>
                  <p:spTgt spid="51"/>
                </p:tgtEl>
              </p:cMediaNode>
            </p:audio>
          </p:childTnLst>
        </p:cTn>
      </p:par>
    </p:tnLst>
    <p:bldLst>
      <p:bldP spid="9" grpId="0" animBg="1"/>
      <p:bldP spid="9" grpId="1" animBg="1"/>
      <p:bldP spid="10" grpId="0" animBg="1"/>
      <p:bldP spid="10" grpId="1" animBg="1"/>
      <p:bldP spid="11" grpId="0" animBg="1"/>
      <p:bldP spid="11" grpId="1" animBg="1"/>
      <p:bldP spid="12" grpId="0" animBg="1"/>
      <p:bldP spid="12" grpId="1" animBg="1"/>
      <p:bldP spid="13" grpId="0"/>
      <p:bldP spid="49" grpId="0" animBg="1"/>
      <p:bldP spid="49"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48025" y="1906270"/>
            <a:ext cx="5696585" cy="304698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Luyện</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viết</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đoạn</a:t>
            </a:r>
            <a:endParaRPr kumimoji="0" lang="en-US" sz="9600" b="1" i="1"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350511128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20" descr="logo">
            <a:extLst>
              <a:ext uri="{FF2B5EF4-FFF2-40B4-BE49-F238E27FC236}">
                <a16:creationId xmlns:a16="http://schemas.microsoft.com/office/drawing/2014/main" id="{4A8E2FBD-F0BF-40FF-AA39-6D91E2854274}"/>
              </a:ext>
            </a:extLst>
          </p:cNvPr>
          <p:cNvPicPr>
            <a:picLocks noChangeAspect="1"/>
          </p:cNvPicPr>
          <p:nvPr/>
        </p:nvPicPr>
        <p:blipFill>
          <a:blip r:embed="rId2"/>
          <a:stretch>
            <a:fillRect/>
          </a:stretch>
        </p:blipFill>
        <p:spPr>
          <a:xfrm>
            <a:off x="10219892" y="-249990"/>
            <a:ext cx="1564640" cy="1598295"/>
          </a:xfrm>
          <a:prstGeom prst="rect">
            <a:avLst/>
          </a:prstGeom>
        </p:spPr>
      </p:pic>
      <p:sp>
        <p:nvSpPr>
          <p:cNvPr id="3" name="TextBox 2">
            <a:extLst>
              <a:ext uri="{FF2B5EF4-FFF2-40B4-BE49-F238E27FC236}">
                <a16:creationId xmlns:a16="http://schemas.microsoft.com/office/drawing/2014/main" id="{3B238581-AE36-4D4E-95D3-D0F676A6C02D}"/>
              </a:ext>
            </a:extLst>
          </p:cNvPr>
          <p:cNvSpPr txBox="1"/>
          <p:nvPr/>
        </p:nvSpPr>
        <p:spPr>
          <a:xfrm>
            <a:off x="1719284" y="549157"/>
            <a:ext cx="8229600" cy="4524315"/>
          </a:xfrm>
          <a:prstGeom prst="rect">
            <a:avLst/>
          </a:prstGeom>
          <a:noFill/>
        </p:spPr>
        <p:txBody>
          <a:bodyPr wrap="square" rtlCol="0">
            <a:spAutoFit/>
          </a:bodyPr>
          <a:lstStyle/>
          <a:p>
            <a:pPr marL="514350" indent="-514350" algn="l">
              <a:buAutoNum type="arabicPeriod"/>
            </a:pPr>
            <a:r>
              <a:rPr lang="vi-VN"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Đọc đoạn văn và trả lời câu hỏi:</a:t>
            </a:r>
            <a:endPar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endParaRPr>
          </a:p>
          <a:p>
            <a:pPr algn="l"/>
            <a:endParaRPr lang="vi-VN"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endParaRPr>
          </a:p>
          <a:p>
            <a:pPr algn="just" rtl="0"/>
            <a:r>
              <a:rPr lang="vi-VN"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Trong nhà, mẹ là người luôn ở bên tôi. Mỗi khi tôi ốm hay mệt, mẹ thức thâu đêm để chăm sóc tôi. Mỗi khi tôi gặp bài học khó, mẹ là người động viên giúp đỡ tôi. Được ai khen tôi nghĩ ngay đến mẹ. Tôi biết mẹ sẽ rất vui khi tôi làm được việc tốt. Tôi rất yêu mẹ tôi.</a:t>
            </a:r>
          </a:p>
          <a:p>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5" name="Rectangle: Rounded Corners 4">
            <a:extLst>
              <a:ext uri="{FF2B5EF4-FFF2-40B4-BE49-F238E27FC236}">
                <a16:creationId xmlns:a16="http://schemas.microsoft.com/office/drawing/2014/main" id="{8F2B340A-78BE-44D7-9F5D-CBD2098327ED}"/>
              </a:ext>
            </a:extLst>
          </p:cNvPr>
          <p:cNvSpPr/>
          <p:nvPr/>
        </p:nvSpPr>
        <p:spPr>
          <a:xfrm>
            <a:off x="1063256" y="5114260"/>
            <a:ext cx="7464056" cy="9781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a. </a:t>
            </a:r>
            <a:r>
              <a:rPr lang="en-US" sz="32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Trong</a:t>
            </a:r>
            <a:r>
              <a:rPr lang="en-US" sz="32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đoạn</a:t>
            </a:r>
            <a:r>
              <a:rPr lang="en-US" sz="32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văn</a:t>
            </a:r>
            <a:r>
              <a:rPr lang="en-US" sz="32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trên</a:t>
            </a:r>
            <a:r>
              <a:rPr lang="en-US" sz="32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bạn</a:t>
            </a:r>
            <a:r>
              <a:rPr lang="en-US" sz="32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nhỏ</a:t>
            </a:r>
            <a:r>
              <a:rPr lang="en-US" sz="32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kể</a:t>
            </a:r>
            <a:r>
              <a:rPr lang="en-US" sz="32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về</a:t>
            </a:r>
            <a:r>
              <a:rPr lang="en-US" sz="32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ai?</a:t>
            </a:r>
            <a:endParaRPr lang="en-US" sz="32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7" name="Straight Connector 6">
            <a:extLst>
              <a:ext uri="{FF2B5EF4-FFF2-40B4-BE49-F238E27FC236}">
                <a16:creationId xmlns:a16="http://schemas.microsoft.com/office/drawing/2014/main" id="{19FE3EB5-F85F-4378-BBB7-3EEA564F0E84}"/>
              </a:ext>
            </a:extLst>
          </p:cNvPr>
          <p:cNvCxnSpPr>
            <a:cxnSpLocks/>
          </p:cNvCxnSpPr>
          <p:nvPr/>
        </p:nvCxnSpPr>
        <p:spPr>
          <a:xfrm>
            <a:off x="3753293" y="2052084"/>
            <a:ext cx="627321" cy="0"/>
          </a:xfrm>
          <a:prstGeom prst="line">
            <a:avLst/>
          </a:prstGeom>
        </p:spPr>
        <p:style>
          <a:lnRef idx="3">
            <a:schemeClr val="accent2"/>
          </a:lnRef>
          <a:fillRef idx="0">
            <a:schemeClr val="accent2"/>
          </a:fillRef>
          <a:effectRef idx="2">
            <a:schemeClr val="accent2"/>
          </a:effectRef>
          <a:fontRef idx="minor">
            <a:schemeClr val="tx1"/>
          </a:fontRef>
        </p:style>
      </p:cxnSp>
      <p:sp>
        <p:nvSpPr>
          <p:cNvPr id="9" name="Rectangle: Rounded Corners 8">
            <a:extLst>
              <a:ext uri="{FF2B5EF4-FFF2-40B4-BE49-F238E27FC236}">
                <a16:creationId xmlns:a16="http://schemas.microsoft.com/office/drawing/2014/main" id="{A26595AB-DA5D-493A-9106-591EB2C057D4}"/>
              </a:ext>
            </a:extLst>
          </p:cNvPr>
          <p:cNvSpPr/>
          <p:nvPr/>
        </p:nvSpPr>
        <p:spPr>
          <a:xfrm>
            <a:off x="910856" y="5114260"/>
            <a:ext cx="7464056" cy="9781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b. Những câu nào thể hiện tình cảm của bạn nhỏ đối với người đó?</a:t>
            </a:r>
            <a:endParaRPr lang="en-US" sz="32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13" name="Straight Connector 12">
            <a:extLst>
              <a:ext uri="{FF2B5EF4-FFF2-40B4-BE49-F238E27FC236}">
                <a16:creationId xmlns:a16="http://schemas.microsoft.com/office/drawing/2014/main" id="{2DB36C79-6B10-4ADF-8999-51EB5DA3893D}"/>
              </a:ext>
            </a:extLst>
          </p:cNvPr>
          <p:cNvCxnSpPr>
            <a:cxnSpLocks/>
          </p:cNvCxnSpPr>
          <p:nvPr/>
        </p:nvCxnSpPr>
        <p:spPr>
          <a:xfrm>
            <a:off x="4398335" y="3965945"/>
            <a:ext cx="5550549"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4" name="Straight Connector 13">
            <a:extLst>
              <a:ext uri="{FF2B5EF4-FFF2-40B4-BE49-F238E27FC236}">
                <a16:creationId xmlns:a16="http://schemas.microsoft.com/office/drawing/2014/main" id="{06B70D93-E513-4E04-887B-562DA5074768}"/>
              </a:ext>
            </a:extLst>
          </p:cNvPr>
          <p:cNvCxnSpPr>
            <a:cxnSpLocks/>
          </p:cNvCxnSpPr>
          <p:nvPr/>
        </p:nvCxnSpPr>
        <p:spPr>
          <a:xfrm>
            <a:off x="1867609" y="4561368"/>
            <a:ext cx="5306000" cy="0"/>
          </a:xfrm>
          <a:prstGeom prst="line">
            <a:avLst/>
          </a:prstGeom>
        </p:spPr>
        <p:style>
          <a:lnRef idx="3">
            <a:schemeClr val="accent2"/>
          </a:lnRef>
          <a:fillRef idx="0">
            <a:schemeClr val="accent2"/>
          </a:fillRef>
          <a:effectRef idx="2">
            <a:schemeClr val="accent2"/>
          </a:effectRef>
          <a:fontRef idx="minor">
            <a:schemeClr val="tx1"/>
          </a:fontRef>
        </p:style>
      </p:cxnSp>
      <p:sp>
        <p:nvSpPr>
          <p:cNvPr id="16" name="Rectangle: Rounded Corners 15">
            <a:extLst>
              <a:ext uri="{FF2B5EF4-FFF2-40B4-BE49-F238E27FC236}">
                <a16:creationId xmlns:a16="http://schemas.microsoft.com/office/drawing/2014/main" id="{F28E98F0-FB49-46E3-9BBC-0085361EFDB6}"/>
              </a:ext>
            </a:extLst>
          </p:cNvPr>
          <p:cNvSpPr/>
          <p:nvPr/>
        </p:nvSpPr>
        <p:spPr>
          <a:xfrm>
            <a:off x="910856" y="5138137"/>
            <a:ext cx="7464056" cy="9781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c. Vì sao </a:t>
            </a:r>
            <a:r>
              <a:rPr lang="en-US" sz="32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người</a:t>
            </a:r>
            <a:r>
              <a:rPr lang="en-US" sz="32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đó</a:t>
            </a:r>
            <a:r>
              <a:rPr lang="en-US" sz="32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được</a:t>
            </a:r>
            <a:r>
              <a:rPr lang="en-US" sz="32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bạn</a:t>
            </a:r>
            <a:r>
              <a:rPr lang="en-US" sz="32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nhỏ</a:t>
            </a:r>
            <a:r>
              <a:rPr lang="en-US" sz="32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yêu</a:t>
            </a:r>
            <a:r>
              <a:rPr lang="en-US" sz="32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quý</a:t>
            </a:r>
            <a:endParaRPr lang="en-US" sz="32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7" name="Thought Bubble: Cloud 16">
            <a:extLst>
              <a:ext uri="{FF2B5EF4-FFF2-40B4-BE49-F238E27FC236}">
                <a16:creationId xmlns:a16="http://schemas.microsoft.com/office/drawing/2014/main" id="{0D5C7F43-6A6A-45E3-94F4-EC0FAAED3ACF}"/>
              </a:ext>
            </a:extLst>
          </p:cNvPr>
          <p:cNvSpPr/>
          <p:nvPr/>
        </p:nvSpPr>
        <p:spPr>
          <a:xfrm>
            <a:off x="9154633" y="4125433"/>
            <a:ext cx="2732567" cy="17969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Vì</a:t>
            </a:r>
            <a:r>
              <a:rPr lang="en-US" dirty="0"/>
              <a:t> </a:t>
            </a:r>
            <a:r>
              <a:rPr lang="en-US" dirty="0" err="1"/>
              <a:t>mẹ</a:t>
            </a:r>
            <a:r>
              <a:rPr lang="en-US" dirty="0"/>
              <a:t> </a:t>
            </a:r>
            <a:r>
              <a:rPr lang="en-US" dirty="0" err="1"/>
              <a:t>luôn</a:t>
            </a:r>
            <a:r>
              <a:rPr lang="en-US" dirty="0"/>
              <a:t> ở </a:t>
            </a:r>
            <a:r>
              <a:rPr lang="en-US" dirty="0" err="1"/>
              <a:t>bên</a:t>
            </a:r>
            <a:r>
              <a:rPr lang="en-US" dirty="0"/>
              <a:t>, </a:t>
            </a:r>
            <a:r>
              <a:rPr lang="en-US" dirty="0" err="1"/>
              <a:t>chăm</a:t>
            </a:r>
            <a:r>
              <a:rPr lang="en-US" dirty="0"/>
              <a:t> </a:t>
            </a:r>
            <a:r>
              <a:rPr lang="en-US" dirty="0" err="1"/>
              <a:t>sóc</a:t>
            </a:r>
            <a:r>
              <a:rPr lang="en-US" dirty="0"/>
              <a:t> </a:t>
            </a:r>
            <a:r>
              <a:rPr lang="en-US" dirty="0" err="1"/>
              <a:t>và</a:t>
            </a:r>
            <a:r>
              <a:rPr lang="en-US" dirty="0"/>
              <a:t> </a:t>
            </a:r>
            <a:r>
              <a:rPr lang="en-US" dirty="0" err="1"/>
              <a:t>giúp</a:t>
            </a:r>
            <a:r>
              <a:rPr lang="en-US" dirty="0"/>
              <a:t> </a:t>
            </a:r>
            <a:r>
              <a:rPr lang="en-US" dirty="0" err="1"/>
              <a:t>đỡ</a:t>
            </a:r>
            <a:r>
              <a:rPr lang="en-US" dirty="0"/>
              <a:t> </a:t>
            </a:r>
            <a:r>
              <a:rPr lang="en-US" dirty="0" err="1"/>
              <a:t>bạn</a:t>
            </a:r>
            <a:r>
              <a:rPr lang="en-US" dirty="0"/>
              <a:t> </a:t>
            </a:r>
            <a:r>
              <a:rPr lang="en-US" dirty="0" err="1"/>
              <a:t>nhỏ</a:t>
            </a:r>
            <a:endParaRPr lang="en-US" dirty="0"/>
          </a:p>
        </p:txBody>
      </p:sp>
    </p:spTree>
    <p:extLst>
      <p:ext uri="{BB962C8B-B14F-4D97-AF65-F5344CB8AC3E}">
        <p14:creationId xmlns:p14="http://schemas.microsoft.com/office/powerpoint/2010/main" val="2140162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1" nodeType="clickEffect">
                                  <p:stCondLst>
                                    <p:cond delay="0"/>
                                  </p:stCondLst>
                                  <p:childTnLst>
                                    <p:anim calcmode="lin" valueType="num">
                                      <p:cBhvr additive="base">
                                        <p:cTn id="18" dur="500"/>
                                        <p:tgtEl>
                                          <p:spTgt spid="5"/>
                                        </p:tgtEl>
                                        <p:attrNameLst>
                                          <p:attrName>ppt_x</p:attrName>
                                        </p:attrNameLst>
                                      </p:cBhvr>
                                      <p:tavLst>
                                        <p:tav tm="0">
                                          <p:val>
                                            <p:strVal val="ppt_x"/>
                                          </p:val>
                                        </p:tav>
                                        <p:tav tm="100000">
                                          <p:val>
                                            <p:strVal val="ppt_x"/>
                                          </p:val>
                                        </p:tav>
                                      </p:tavLst>
                                    </p:anim>
                                    <p:anim calcmode="lin" valueType="num">
                                      <p:cBhvr additive="base">
                                        <p:cTn id="19" dur="500"/>
                                        <p:tgtEl>
                                          <p:spTgt spid="5"/>
                                        </p:tgtEl>
                                        <p:attrNameLst>
                                          <p:attrName>ppt_y</p:attrName>
                                        </p:attrNameLst>
                                      </p:cBhvr>
                                      <p:tavLst>
                                        <p:tav tm="0">
                                          <p:val>
                                            <p:strVal val="ppt_y"/>
                                          </p:val>
                                        </p:tav>
                                        <p:tav tm="100000">
                                          <p:val>
                                            <p:strVal val="1+ppt_h/2"/>
                                          </p:val>
                                        </p:tav>
                                      </p:tavLst>
                                    </p:anim>
                                    <p:set>
                                      <p:cBhvr>
                                        <p:cTn id="20" dur="1" fill="hold">
                                          <p:stCondLst>
                                            <p:cond delay="499"/>
                                          </p:stCondLst>
                                        </p:cTn>
                                        <p:tgtEl>
                                          <p:spTgt spid="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xit" presetSubtype="4" fill="hold" grpId="1" nodeType="clickEffect">
                                  <p:stCondLst>
                                    <p:cond delay="0"/>
                                  </p:stCondLst>
                                  <p:childTnLst>
                                    <p:anim calcmode="lin" valueType="num">
                                      <p:cBhvr additive="base">
                                        <p:cTn id="31" dur="500"/>
                                        <p:tgtEl>
                                          <p:spTgt spid="9"/>
                                        </p:tgtEl>
                                        <p:attrNameLst>
                                          <p:attrName>ppt_x</p:attrName>
                                        </p:attrNameLst>
                                      </p:cBhvr>
                                      <p:tavLst>
                                        <p:tav tm="0">
                                          <p:val>
                                            <p:strVal val="ppt_x"/>
                                          </p:val>
                                        </p:tav>
                                        <p:tav tm="100000">
                                          <p:val>
                                            <p:strVal val="ppt_x"/>
                                          </p:val>
                                        </p:tav>
                                      </p:tavLst>
                                    </p:anim>
                                    <p:anim calcmode="lin" valueType="num">
                                      <p:cBhvr additive="base">
                                        <p:cTn id="32" dur="500"/>
                                        <p:tgtEl>
                                          <p:spTgt spid="9"/>
                                        </p:tgtEl>
                                        <p:attrNameLst>
                                          <p:attrName>ppt_y</p:attrName>
                                        </p:attrNameLst>
                                      </p:cBhvr>
                                      <p:tavLst>
                                        <p:tav tm="0">
                                          <p:val>
                                            <p:strVal val="ppt_y"/>
                                          </p:val>
                                        </p:tav>
                                        <p:tav tm="100000">
                                          <p:val>
                                            <p:strVal val="1+ppt_h/2"/>
                                          </p:val>
                                        </p:tav>
                                      </p:tavLst>
                                    </p:anim>
                                    <p:set>
                                      <p:cBhvr>
                                        <p:cTn id="33" dur="1" fill="hold">
                                          <p:stCondLst>
                                            <p:cond delay="499"/>
                                          </p:stCondLst>
                                        </p:cTn>
                                        <p:tgtEl>
                                          <p:spTgt spid="9"/>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inVertical)">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inVertical)">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grpId="2" nodeType="clickEffect">
                                  <p:stCondLst>
                                    <p:cond delay="0"/>
                                  </p:stCondLst>
                                  <p:childTnLst>
                                    <p:anim calcmode="lin" valueType="num">
                                      <p:cBhvr additive="base">
                                        <p:cTn id="47" dur="500"/>
                                        <p:tgtEl>
                                          <p:spTgt spid="9"/>
                                        </p:tgtEl>
                                        <p:attrNameLst>
                                          <p:attrName>ppt_x</p:attrName>
                                        </p:attrNameLst>
                                      </p:cBhvr>
                                      <p:tavLst>
                                        <p:tav tm="0">
                                          <p:val>
                                            <p:strVal val="ppt_x"/>
                                          </p:val>
                                        </p:tav>
                                        <p:tav tm="100000">
                                          <p:val>
                                            <p:strVal val="ppt_x"/>
                                          </p:val>
                                        </p:tav>
                                      </p:tavLst>
                                    </p:anim>
                                    <p:anim calcmode="lin" valueType="num">
                                      <p:cBhvr additive="base">
                                        <p:cTn id="48" dur="500"/>
                                        <p:tgtEl>
                                          <p:spTgt spid="9"/>
                                        </p:tgtEl>
                                        <p:attrNameLst>
                                          <p:attrName>ppt_y</p:attrName>
                                        </p:attrNameLst>
                                      </p:cBhvr>
                                      <p:tavLst>
                                        <p:tav tm="0">
                                          <p:val>
                                            <p:strVal val="ppt_y"/>
                                          </p:val>
                                        </p:tav>
                                        <p:tav tm="100000">
                                          <p:val>
                                            <p:strVal val="1+ppt_h/2"/>
                                          </p:val>
                                        </p:tav>
                                      </p:tavLst>
                                    </p:anim>
                                    <p:set>
                                      <p:cBhvr>
                                        <p:cTn id="49" dur="1" fill="hold">
                                          <p:stCondLst>
                                            <p:cond delay="499"/>
                                          </p:stCondLst>
                                        </p:cTn>
                                        <p:tgtEl>
                                          <p:spTgt spid="9"/>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1" nodeType="clickEffect">
                                  <p:stCondLst>
                                    <p:cond delay="0"/>
                                  </p:stCondLst>
                                  <p:childTnLst>
                                    <p:anim calcmode="lin" valueType="num">
                                      <p:cBhvr additive="base">
                                        <p:cTn id="60" dur="500"/>
                                        <p:tgtEl>
                                          <p:spTgt spid="16"/>
                                        </p:tgtEl>
                                        <p:attrNameLst>
                                          <p:attrName>ppt_x</p:attrName>
                                        </p:attrNameLst>
                                      </p:cBhvr>
                                      <p:tavLst>
                                        <p:tav tm="0">
                                          <p:val>
                                            <p:strVal val="ppt_x"/>
                                          </p:val>
                                        </p:tav>
                                        <p:tav tm="100000">
                                          <p:val>
                                            <p:strVal val="ppt_x"/>
                                          </p:val>
                                        </p:tav>
                                      </p:tavLst>
                                    </p:anim>
                                    <p:anim calcmode="lin" valueType="num">
                                      <p:cBhvr additive="base">
                                        <p:cTn id="61" dur="500"/>
                                        <p:tgtEl>
                                          <p:spTgt spid="16"/>
                                        </p:tgtEl>
                                        <p:attrNameLst>
                                          <p:attrName>ppt_y</p:attrName>
                                        </p:attrNameLst>
                                      </p:cBhvr>
                                      <p:tavLst>
                                        <p:tav tm="0">
                                          <p:val>
                                            <p:strVal val="ppt_y"/>
                                          </p:val>
                                        </p:tav>
                                        <p:tav tm="100000">
                                          <p:val>
                                            <p:strVal val="1+ppt_h/2"/>
                                          </p:val>
                                        </p:tav>
                                      </p:tavLst>
                                    </p:anim>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grpId="2" nodeType="clickEffect">
                                  <p:stCondLst>
                                    <p:cond delay="0"/>
                                  </p:stCondLst>
                                  <p:childTnLst>
                                    <p:anim calcmode="lin" valueType="num">
                                      <p:cBhvr additive="base">
                                        <p:cTn id="66" dur="500"/>
                                        <p:tgtEl>
                                          <p:spTgt spid="16"/>
                                        </p:tgtEl>
                                        <p:attrNameLst>
                                          <p:attrName>ppt_x</p:attrName>
                                        </p:attrNameLst>
                                      </p:cBhvr>
                                      <p:tavLst>
                                        <p:tav tm="0">
                                          <p:val>
                                            <p:strVal val="ppt_x"/>
                                          </p:val>
                                        </p:tav>
                                        <p:tav tm="100000">
                                          <p:val>
                                            <p:strVal val="ppt_x"/>
                                          </p:val>
                                        </p:tav>
                                      </p:tavLst>
                                    </p:anim>
                                    <p:anim calcmode="lin" valueType="num">
                                      <p:cBhvr additive="base">
                                        <p:cTn id="67" dur="500"/>
                                        <p:tgtEl>
                                          <p:spTgt spid="16"/>
                                        </p:tgtEl>
                                        <p:attrNameLst>
                                          <p:attrName>ppt_y</p:attrName>
                                        </p:attrNameLst>
                                      </p:cBhvr>
                                      <p:tavLst>
                                        <p:tav tm="0">
                                          <p:val>
                                            <p:strVal val="ppt_y"/>
                                          </p:val>
                                        </p:tav>
                                        <p:tav tm="100000">
                                          <p:val>
                                            <p:strVal val="1+ppt_h/2"/>
                                          </p:val>
                                        </p:tav>
                                      </p:tavLst>
                                    </p:anim>
                                    <p:set>
                                      <p:cBhvr>
                                        <p:cTn id="68" dur="1" fill="hold">
                                          <p:stCondLst>
                                            <p:cond delay="499"/>
                                          </p:stCondLst>
                                        </p:cTn>
                                        <p:tgtEl>
                                          <p:spTgt spid="16"/>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17">
                                            <p:txEl>
                                              <p:pRg st="0" end="0"/>
                                            </p:txEl>
                                          </p:spTgt>
                                        </p:tgtEl>
                                        <p:attrNameLst>
                                          <p:attrName>style.visibility</p:attrName>
                                        </p:attrNameLst>
                                      </p:cBhvr>
                                      <p:to>
                                        <p:strVal val="visible"/>
                                      </p:to>
                                    </p:set>
                                    <p:animEffect transition="in" filter="wipe(down)">
                                      <p:cBhvr>
                                        <p:cTn id="73"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9" grpId="0" animBg="1"/>
      <p:bldP spid="9" grpId="1" animBg="1"/>
      <p:bldP spid="9" grpId="2" animBg="1"/>
      <p:bldP spid="16" grpId="0" animBg="1"/>
      <p:bldP spid="16" grpId="1" animBg="1"/>
      <p:bldP spid="16" grpId="2"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Content Placeholder 20" descr="logo">
            <a:extLst>
              <a:ext uri="{FF2B5EF4-FFF2-40B4-BE49-F238E27FC236}">
                <a16:creationId xmlns:a16="http://schemas.microsoft.com/office/drawing/2014/main" id="{663172D5-DCDA-4E7F-BFFA-96275A19B8AE}"/>
              </a:ext>
            </a:extLst>
          </p:cNvPr>
          <p:cNvPicPr>
            <a:picLocks noChangeAspect="1"/>
          </p:cNvPicPr>
          <p:nvPr/>
        </p:nvPicPr>
        <p:blipFill>
          <a:blip r:embed="rId2"/>
          <a:stretch>
            <a:fillRect/>
          </a:stretch>
        </p:blipFill>
        <p:spPr>
          <a:xfrm>
            <a:off x="10219892" y="-249990"/>
            <a:ext cx="1564640" cy="1598295"/>
          </a:xfrm>
          <a:prstGeom prst="rect">
            <a:avLst/>
          </a:prstGeom>
        </p:spPr>
      </p:pic>
      <p:sp>
        <p:nvSpPr>
          <p:cNvPr id="2" name="TextBox 1">
            <a:extLst>
              <a:ext uri="{FF2B5EF4-FFF2-40B4-BE49-F238E27FC236}">
                <a16:creationId xmlns:a16="http://schemas.microsoft.com/office/drawing/2014/main" id="{907A1402-0154-4D3C-B0A6-402C0E28C252}"/>
              </a:ext>
            </a:extLst>
          </p:cNvPr>
          <p:cNvSpPr txBox="1"/>
          <p:nvPr/>
        </p:nvSpPr>
        <p:spPr>
          <a:xfrm>
            <a:off x="1467293" y="467833"/>
            <a:ext cx="8878186" cy="1200329"/>
          </a:xfrm>
          <a:prstGeom prst="rect">
            <a:avLst/>
          </a:prstGeom>
          <a:noFill/>
        </p:spPr>
        <p:txBody>
          <a:bodyPr wrap="square" rtlCol="0">
            <a:spAutoFit/>
          </a:bodyPr>
          <a:lstStyle/>
          <a:p>
            <a:r>
              <a:rPr lang="vi-VN"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Viết 3-4 câu thể hiện tình cảm của em đối với người thân.</a:t>
            </a:r>
            <a:endParaRPr lang="en-US" sz="36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Speech Bubble: Rectangle with Corners Rounded 2">
            <a:extLst>
              <a:ext uri="{FF2B5EF4-FFF2-40B4-BE49-F238E27FC236}">
                <a16:creationId xmlns:a16="http://schemas.microsoft.com/office/drawing/2014/main" id="{0073B39B-2185-4E72-94A4-3A56DBC98290}"/>
              </a:ext>
            </a:extLst>
          </p:cNvPr>
          <p:cNvSpPr/>
          <p:nvPr/>
        </p:nvSpPr>
        <p:spPr>
          <a:xfrm>
            <a:off x="1754372" y="2041451"/>
            <a:ext cx="8304028" cy="3678865"/>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400" b="0" i="0" dirty="0">
                <a:effectLst/>
                <a:latin typeface="Arial-Rounded" panose="020B0500000000000000" pitchFamily="34" charset="0"/>
                <a:ea typeface="Arial-Rounded" panose="020B0500000000000000" pitchFamily="34" charset="0"/>
                <a:cs typeface="Arial-Rounded" panose="020B0500000000000000" pitchFamily="34" charset="0"/>
              </a:rPr>
              <a:t>Ngoài mẹ, bố là người gần gũi với em nhất. Bố rất yêu em. Bố đi làm cả ngày ở nhà máy, tối mới về đến nhà. Cơm nước xong là bố kèm em học. Bố dạy cho em từng cách viết để trình bày bài làm ở nhà. Bố giảng giải cho em từng bài toán khó, dạy từng câu văn. Nhờ có bố, em học hành tiến bộ và đạt nhiều điểm chín, điểm mười hơn. Em rất tự hào về bố, người đã dạy dỗ em rất chu đáo, đầy tình yêu thương.</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3105695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48025" y="1906270"/>
            <a:ext cx="5696585" cy="304698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600" b="1" i="1" dirty="0" err="1">
                <a:ln w="0"/>
                <a:solidFill>
                  <a:srgbClr val="4472C4"/>
                </a:solidFill>
                <a:effectLst>
                  <a:outerShdw blurRad="38100" dist="25400" dir="5400000" algn="ctr" rotWithShape="0">
                    <a:srgbClr val="6E747A">
                      <a:alpha val="43000"/>
                    </a:srgbClr>
                  </a:outerShdw>
                </a:effectLst>
                <a:latin typeface="Arial-Rounded" panose="020B0500000000000000" pitchFamily="34" charset="0"/>
                <a:ea typeface="Arial-Rounded" panose="020B0500000000000000" pitchFamily="34" charset="0"/>
                <a:cs typeface="Arial-Rounded" panose="020B0500000000000000" pitchFamily="34" charset="0"/>
                <a:sym typeface="+mn-ea"/>
              </a:rPr>
              <a:t>Đọc</a:t>
            </a:r>
            <a:r>
              <a:rPr lang="en-US" sz="9600" b="1" i="1" dirty="0">
                <a:ln w="0"/>
                <a:solidFill>
                  <a:srgbClr val="4472C4"/>
                </a:solidFill>
                <a:effectLst>
                  <a:outerShdw blurRad="38100" dist="25400" dir="5400000" algn="ctr" rotWithShape="0">
                    <a:srgbClr val="6E747A">
                      <a:alpha val="43000"/>
                    </a:srgbClr>
                  </a:outerShdw>
                </a:effectLst>
                <a:latin typeface="Arial-Rounded" panose="020B0500000000000000" pitchFamily="34" charset="0"/>
                <a:ea typeface="Arial-Rounded" panose="020B0500000000000000" pitchFamily="34" charset="0"/>
                <a:cs typeface="Arial-Rounded" panose="020B0500000000000000" pitchFamily="34" charset="0"/>
                <a:sym typeface="+mn-ea"/>
              </a:rPr>
              <a:t> </a:t>
            </a:r>
            <a:r>
              <a:rPr lang="en-US" sz="9600" b="1" i="1" dirty="0" err="1">
                <a:ln w="0"/>
                <a:solidFill>
                  <a:srgbClr val="4472C4"/>
                </a:solidFill>
                <a:effectLst>
                  <a:outerShdw blurRad="38100" dist="25400" dir="5400000" algn="ctr" rotWithShape="0">
                    <a:srgbClr val="6E747A">
                      <a:alpha val="43000"/>
                    </a:srgbClr>
                  </a:outerShdw>
                </a:effectLst>
                <a:latin typeface="Arial-Rounded" panose="020B0500000000000000" pitchFamily="34" charset="0"/>
                <a:ea typeface="Arial-Rounded" panose="020B0500000000000000" pitchFamily="34" charset="0"/>
                <a:cs typeface="Arial-Rounded" panose="020B0500000000000000" pitchFamily="34" charset="0"/>
                <a:sym typeface="+mn-ea"/>
              </a:rPr>
              <a:t>mở</a:t>
            </a:r>
            <a:r>
              <a:rPr lang="en-US" sz="9600" b="1" i="1" dirty="0">
                <a:ln w="0"/>
                <a:solidFill>
                  <a:srgbClr val="4472C4"/>
                </a:solidFill>
                <a:effectLst>
                  <a:outerShdw blurRad="38100" dist="25400" dir="5400000" algn="ctr" rotWithShape="0">
                    <a:srgbClr val="6E747A">
                      <a:alpha val="43000"/>
                    </a:srgbClr>
                  </a:outerShdw>
                </a:effectLst>
                <a:latin typeface="Arial-Rounded" panose="020B0500000000000000" pitchFamily="34" charset="0"/>
                <a:ea typeface="Arial-Rounded" panose="020B0500000000000000" pitchFamily="34" charset="0"/>
                <a:cs typeface="Arial-Rounded" panose="020B0500000000000000" pitchFamily="34" charset="0"/>
                <a:sym typeface="+mn-ea"/>
              </a:rPr>
              <a:t> </a:t>
            </a:r>
            <a:r>
              <a:rPr lang="en-US" sz="9600" b="1" i="1" dirty="0" err="1">
                <a:ln w="0"/>
                <a:solidFill>
                  <a:srgbClr val="4472C4"/>
                </a:solidFill>
                <a:effectLst>
                  <a:outerShdw blurRad="38100" dist="25400" dir="5400000" algn="ctr" rotWithShape="0">
                    <a:srgbClr val="6E747A">
                      <a:alpha val="43000"/>
                    </a:srgbClr>
                  </a:outerShdw>
                </a:effectLst>
                <a:latin typeface="Arial-Rounded" panose="020B0500000000000000" pitchFamily="34" charset="0"/>
                <a:ea typeface="Arial-Rounded" panose="020B0500000000000000" pitchFamily="34" charset="0"/>
                <a:cs typeface="Arial-Rounded" panose="020B0500000000000000" pitchFamily="34" charset="0"/>
                <a:sym typeface="+mn-ea"/>
              </a:rPr>
              <a:t>rộng</a:t>
            </a:r>
            <a:endParaRPr kumimoji="0" lang="en-US" sz="9600" b="1" i="1"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40339976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4B6A6-4658-4695-94E7-4DFE2DE7802A}"/>
              </a:ext>
            </a:extLst>
          </p:cNvPr>
          <p:cNvSpPr>
            <a:spLocks noGrp="1"/>
          </p:cNvSpPr>
          <p:nvPr>
            <p:ph type="title"/>
          </p:nvPr>
        </p:nvSpPr>
        <p:spPr>
          <a:xfrm>
            <a:off x="838200" y="18255"/>
            <a:ext cx="10515600" cy="1325563"/>
          </a:xfrm>
        </p:spPr>
        <p:txBody>
          <a:bodyPr>
            <a:normAutofit/>
          </a:bodyPr>
          <a:lstStyle/>
          <a:p>
            <a:r>
              <a:rPr lang="en-US" sz="3600" dirty="0" err="1">
                <a:latin typeface="Arial-Rounded" panose="020B0500000000000000" pitchFamily="34" charset="0"/>
                <a:ea typeface="Arial-Rounded" panose="020B0500000000000000" pitchFamily="34" charset="0"/>
                <a:cs typeface="Arial-Rounded" panose="020B0500000000000000" pitchFamily="34" charset="0"/>
              </a:rPr>
              <a:t>Tìm</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đọc</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một</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bài</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thơ</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câu</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chuyện</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về</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tình</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cảm</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gia</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đình</a:t>
            </a:r>
            <a:endParaRPr lang="en-US" sz="36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6" name="Content Placeholder 5" descr="Map&#10;&#10;Description automatically generated">
            <a:extLst>
              <a:ext uri="{FF2B5EF4-FFF2-40B4-BE49-F238E27FC236}">
                <a16:creationId xmlns:a16="http://schemas.microsoft.com/office/drawing/2014/main" id="{249DC3BE-9582-466C-AE61-C2DBF63A802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61191" y="1343818"/>
            <a:ext cx="6427357" cy="4964851"/>
          </a:xfrm>
        </p:spPr>
      </p:pic>
    </p:spTree>
    <p:extLst>
      <p:ext uri="{BB962C8B-B14F-4D97-AF65-F5344CB8AC3E}">
        <p14:creationId xmlns:p14="http://schemas.microsoft.com/office/powerpoint/2010/main" val="407957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80EEE-ED8F-4B25-B65C-F22F78A25387}"/>
              </a:ext>
            </a:extLst>
          </p:cNvPr>
          <p:cNvSpPr>
            <a:spLocks noGrp="1"/>
          </p:cNvSpPr>
          <p:nvPr>
            <p:ph type="title"/>
          </p:nvPr>
        </p:nvSpPr>
        <p:spPr/>
        <p:txBody>
          <a:bodyPr/>
          <a:lstStyle/>
          <a:p>
            <a:r>
              <a:rPr lang="en-US" dirty="0">
                <a:latin typeface="Arial-Rounded" panose="020B0500000000000000" pitchFamily="34" charset="0"/>
                <a:ea typeface="Arial-Rounded" panose="020B0500000000000000" pitchFamily="34" charset="0"/>
                <a:cs typeface="Arial-Rounded" panose="020B0500000000000000" pitchFamily="34" charset="0"/>
              </a:rPr>
              <a:t>Chia </a:t>
            </a:r>
            <a:r>
              <a:rPr lang="en-US" dirty="0" err="1">
                <a:latin typeface="Arial-Rounded" panose="020B0500000000000000" pitchFamily="34" charset="0"/>
                <a:ea typeface="Arial-Rounded" panose="020B0500000000000000" pitchFamily="34" charset="0"/>
                <a:cs typeface="Arial-Rounded" panose="020B0500000000000000" pitchFamily="34" charset="0"/>
              </a:rPr>
              <a:t>sẻ</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cảm</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xúc</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của</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em</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về</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bài</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thơ</a:t>
            </a:r>
            <a:endParaRPr lang="en-US"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Content Placeholder 2">
            <a:extLst>
              <a:ext uri="{FF2B5EF4-FFF2-40B4-BE49-F238E27FC236}">
                <a16:creationId xmlns:a16="http://schemas.microsoft.com/office/drawing/2014/main" id="{ABE07EA3-2E0B-4ACD-8BD4-2E1165980522}"/>
              </a:ext>
            </a:extLst>
          </p:cNvPr>
          <p:cNvSpPr>
            <a:spLocks noGrp="1"/>
          </p:cNvSpPr>
          <p:nvPr>
            <p:ph idx="1"/>
          </p:nvPr>
        </p:nvSpPr>
        <p:spPr/>
        <p:txBody>
          <a:bodyPr/>
          <a:lstStyle/>
          <a:p>
            <a:endParaRPr lang="en-US" dirty="0"/>
          </a:p>
        </p:txBody>
      </p:sp>
      <p:pic>
        <p:nvPicPr>
          <p:cNvPr id="5" name="Picture 4">
            <a:extLst>
              <a:ext uri="{FF2B5EF4-FFF2-40B4-BE49-F238E27FC236}">
                <a16:creationId xmlns:a16="http://schemas.microsoft.com/office/drawing/2014/main" id="{AC373453-5586-476B-AD2F-753D5F9506CC}"/>
              </a:ext>
            </a:extLst>
          </p:cNvPr>
          <p:cNvPicPr>
            <a:picLocks noChangeAspect="1"/>
          </p:cNvPicPr>
          <p:nvPr/>
        </p:nvPicPr>
        <p:blipFill>
          <a:blip r:embed="rId2"/>
          <a:stretch>
            <a:fillRect/>
          </a:stretch>
        </p:blipFill>
        <p:spPr>
          <a:xfrm>
            <a:off x="1249547" y="1820309"/>
            <a:ext cx="9544050" cy="4600575"/>
          </a:xfrm>
          <a:prstGeom prst="rect">
            <a:avLst/>
          </a:prstGeom>
        </p:spPr>
      </p:pic>
    </p:spTree>
    <p:extLst>
      <p:ext uri="{BB962C8B-B14F-4D97-AF65-F5344CB8AC3E}">
        <p14:creationId xmlns:p14="http://schemas.microsoft.com/office/powerpoint/2010/main" val="61403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2"/>
          <p:cNvPicPr>
            <a:picLocks noChangeAspect="1"/>
          </p:cNvPicPr>
          <p:nvPr/>
        </p:nvPicPr>
        <p:blipFill>
          <a:blip r:embed="rId3" cstate="screen"/>
          <a:stretch>
            <a:fillRect/>
          </a:stretch>
        </p:blipFill>
        <p:spPr>
          <a:xfrm rot="16200000" flipV="1">
            <a:off x="2637125" y="-2667000"/>
            <a:ext cx="6858000" cy="12192000"/>
          </a:xfrm>
          <a:prstGeom prst="rect">
            <a:avLst/>
          </a:prstGeom>
        </p:spPr>
      </p:pic>
      <p:sp>
        <p:nvSpPr>
          <p:cNvPr id="21" name="20"/>
          <p:cNvSpPr/>
          <p:nvPr/>
        </p:nvSpPr>
        <p:spPr>
          <a:xfrm>
            <a:off x="4275390" y="2197892"/>
            <a:ext cx="5332043" cy="2462213"/>
          </a:xfrm>
          <a:prstGeom prst="rect">
            <a:avLst/>
          </a:prstGeom>
          <a:noFill/>
          <a:ln>
            <a:noFill/>
          </a:ln>
        </p:spPr>
        <p:txBody>
          <a:bodyPr vert="horz" wrap="square" lIns="0" tIns="0" rIns="0" bIns="0" numCol="1" anchor="t" anchorCtr="0" compatLnSpc="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0" cap="none" spc="0" normalizeH="0" baseline="0" noProof="0" dirty="0">
                <a:ln w="9525">
                  <a:solidFill>
                    <a:prstClr val="white"/>
                  </a:solidFill>
                  <a:prstDash val="solid"/>
                </a:ln>
                <a:solidFill>
                  <a:srgbClr val="FF0000"/>
                </a:solidFill>
                <a:effectLst>
                  <a:outerShdw blurRad="12700" dist="38100" dir="2700000" algn="tl" rotWithShape="0">
                    <a:srgbClr val="5B9BD5">
                      <a:lumMod val="60000"/>
                      <a:lumOff val="40000"/>
                    </a:srgbClr>
                  </a:outerShdw>
                </a:effectLst>
                <a:uLnTx/>
                <a:uFillTx/>
                <a:latin typeface="Calibri"/>
                <a:ea typeface="+mn-ea"/>
                <a:cs typeface="Times New Roman" panose="02020603050405020304"/>
              </a:rPr>
              <a:t>CỦNG CỐ BÀI HỌC</a:t>
            </a:r>
          </a:p>
        </p:txBody>
      </p:sp>
      <p:pic>
        <p:nvPicPr>
          <p:cNvPr id="18" name="Picture 2" descr="Kết nối tri thức với cuộc số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902" y="-27809"/>
            <a:ext cx="1422400" cy="1422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0" y="6557554"/>
            <a:ext cx="12194509" cy="328254"/>
            <a:chOff x="0" y="6557554"/>
            <a:chExt cx="12194509" cy="328254"/>
          </a:xfrm>
        </p:grpSpPr>
        <p:sp>
          <p:nvSpPr>
            <p:cNvPr id="15" name="Rectangle 14"/>
            <p:cNvSpPr/>
            <p:nvPr/>
          </p:nvSpPr>
          <p:spPr>
            <a:xfrm>
              <a:off x="2418028" y="6557554"/>
              <a:ext cx="2426910"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0" name="Rectangle 19"/>
            <p:cNvSpPr/>
            <p:nvPr/>
          </p:nvSpPr>
          <p:spPr>
            <a:xfrm>
              <a:off x="4826269" y="6557554"/>
              <a:ext cx="2479712" cy="328254"/>
            </a:xfrm>
            <a:prstGeom prst="rect">
              <a:avLst/>
            </a:prstGeom>
            <a:solidFill>
              <a:srgbClr val="ED2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Rectangle 21"/>
            <p:cNvSpPr/>
            <p:nvPr/>
          </p:nvSpPr>
          <p:spPr>
            <a:xfrm>
              <a:off x="7300745" y="6557554"/>
              <a:ext cx="2479712"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3" name="Rectangle 22"/>
            <p:cNvSpPr/>
            <p:nvPr/>
          </p:nvSpPr>
          <p:spPr>
            <a:xfrm>
              <a:off x="9714797" y="6557554"/>
              <a:ext cx="2479712"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4" name="Rectangle 23"/>
            <p:cNvSpPr/>
            <p:nvPr/>
          </p:nvSpPr>
          <p:spPr>
            <a:xfrm>
              <a:off x="0" y="6557554"/>
              <a:ext cx="2426910"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pic>
        <p:nvPicPr>
          <p:cNvPr id="25" name="18"/>
          <p:cNvPicPr>
            <a:picLocks noChangeAspect="1"/>
          </p:cNvPicPr>
          <p:nvPr/>
        </p:nvPicPr>
        <p:blipFill rotWithShape="1">
          <a:blip r:embed="rId5" cstate="screen"/>
          <a:srcRect/>
          <a:stretch>
            <a:fillRect/>
          </a:stretch>
        </p:blipFill>
        <p:spPr>
          <a:xfrm>
            <a:off x="9714797" y="3429000"/>
            <a:ext cx="2263295" cy="3827929"/>
          </a:xfrm>
          <a:prstGeom prst="rect">
            <a:avLst/>
          </a:prstGeom>
        </p:spPr>
      </p:pic>
      <p:sp>
        <p:nvSpPr>
          <p:cNvPr id="5" name="Rectangle: Rounded Corners 4"/>
          <p:cNvSpPr/>
          <p:nvPr/>
        </p:nvSpPr>
        <p:spPr>
          <a:xfrm>
            <a:off x="-29682" y="5927821"/>
            <a:ext cx="3668232" cy="93034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Liên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hệ</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giáo</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án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FB: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Hương</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Thảo</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Gmail: tranthao121006@gmail.com</a:t>
            </a:r>
          </a:p>
        </p:txBody>
      </p:sp>
      <p:sp>
        <p:nvSpPr>
          <p:cNvPr id="2" name="Content Placeholder 1"/>
          <p:cNvSpPr>
            <a:spLocks noGrp="1"/>
          </p:cNvSpPr>
          <p:nvPr>
            <p:ph sz="half" idx="1"/>
          </p:nvPr>
        </p:nvSpPr>
        <p:spPr/>
        <p:txBody>
          <a:bodyPr/>
          <a:lstStyle/>
          <a:p>
            <a:endParaRPr 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by="(-#ppt_w*2)" calcmode="lin" valueType="num">
                                      <p:cBhvr rctx="PPT">
                                        <p:cTn id="7" dur="300" autoRev="1" fill="hold">
                                          <p:stCondLst>
                                            <p:cond delay="0"/>
                                          </p:stCondLst>
                                        </p:cTn>
                                        <p:tgtEl>
                                          <p:spTgt spid="21"/>
                                        </p:tgtEl>
                                        <p:attrNameLst>
                                          <p:attrName>ppt_w</p:attrName>
                                        </p:attrNameLst>
                                      </p:cBhvr>
                                    </p:anim>
                                    <p:anim by="(#ppt_w*0.50)" calcmode="lin" valueType="num">
                                      <p:cBhvr>
                                        <p:cTn id="8" dur="300" decel="50000" autoRev="1" fill="hold">
                                          <p:stCondLst>
                                            <p:cond delay="0"/>
                                          </p:stCondLst>
                                        </p:cTn>
                                        <p:tgtEl>
                                          <p:spTgt spid="21"/>
                                        </p:tgtEl>
                                        <p:attrNameLst>
                                          <p:attrName>ppt_x</p:attrName>
                                        </p:attrNameLst>
                                      </p:cBhvr>
                                    </p:anim>
                                    <p:anim from="(-#ppt_h/2)" to="(#ppt_y)" calcmode="lin" valueType="num">
                                      <p:cBhvr>
                                        <p:cTn id="9" dur="600" fill="hold">
                                          <p:stCondLst>
                                            <p:cond delay="0"/>
                                          </p:stCondLst>
                                        </p:cTn>
                                        <p:tgtEl>
                                          <p:spTgt spid="21"/>
                                        </p:tgtEl>
                                        <p:attrNameLst>
                                          <p:attrName>ppt_y</p:attrName>
                                        </p:attrNameLst>
                                      </p:cBhvr>
                                    </p:anim>
                                    <p:animRot by="21600000">
                                      <p:cBhvr>
                                        <p:cTn id="10" dur="600" fill="hold">
                                          <p:stCondLst>
                                            <p:cond delay="0"/>
                                          </p:stCondLst>
                                        </p:cTn>
                                        <p:tgtEl>
                                          <p:spTgt spid="21"/>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 grpId="0" bldLvl="0" animBg="1"/>
      <p:bldP spid="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4949" y="-126077"/>
            <a:ext cx="3143250" cy="2381250"/>
          </a:xfrm>
          <a:prstGeom prst="ellipse">
            <a:avLst/>
          </a:prstGeom>
          <a:ln>
            <a:noFill/>
          </a:ln>
          <a:effectLst>
            <a:softEdge rad="112500"/>
          </a:effectLst>
        </p:spPr>
      </p:pic>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ackgroundRemoval t="459" b="100000" l="0" r="100000"/>
                    </a14:imgEffect>
                  </a14:imgLayer>
                </a14:imgProps>
              </a:ext>
              <a:ext uri="{28A0092B-C50C-407E-A947-70E740481C1C}">
                <a14:useLocalDpi xmlns:a14="http://schemas.microsoft.com/office/drawing/2010/main" val="0"/>
              </a:ext>
            </a:extLst>
          </a:blip>
          <a:stretch>
            <a:fillRect/>
          </a:stretch>
        </p:blipFill>
        <p:spPr>
          <a:xfrm>
            <a:off x="5562600" y="1447800"/>
            <a:ext cx="4648200" cy="2076450"/>
          </a:xfrm>
          <a:prstGeom prst="rect">
            <a:avLst/>
          </a:prstGeom>
        </p:spPr>
      </p:pic>
      <p:pic>
        <p:nvPicPr>
          <p:cNvPr id="9" name="Picture 8"/>
          <p:cNvPicPr>
            <a:picLocks noChangeAspect="1"/>
          </p:cNvPicPr>
          <p:nvPr/>
        </p:nvPicPr>
        <p:blipFill rotWithShape="1">
          <a:blip r:embed="rId5">
            <a:extLst>
              <a:ext uri="{BEBA8EAE-BF5A-486C-A8C5-ECC9F3942E4B}">
                <a14:imgProps xmlns:a14="http://schemas.microsoft.com/office/drawing/2010/main">
                  <a14:imgLayer r:embed="rId6">
                    <a14:imgEffect>
                      <a14:backgroundRemoval t="0" b="93917" l="3750" r="98667">
                        <a14:foregroundMark x1="44333" y1="17167" x2="45167" y2="20583"/>
                        <a14:foregroundMark x1="50167" y1="19167" x2="49833" y2="22250"/>
                        <a14:foregroundMark x1="39917" y1="30917" x2="40083" y2="34750"/>
                        <a14:foregroundMark x1="42750" y1="36583" x2="45333" y2="36583"/>
                        <a14:foregroundMark x1="49583" y1="40000" x2="48583" y2="42667"/>
                        <a14:foregroundMark x1="43500" y1="24667" x2="47167" y2="23000"/>
                        <a14:foregroundMark x1="61333" y1="19417" x2="62500" y2="23000"/>
                        <a14:foregroundMark x1="69000" y1="17583" x2="66750" y2="21833"/>
                        <a14:foregroundMark x1="72667" y1="21417" x2="71000" y2="25083"/>
                        <a14:foregroundMark x1="65167" y1="24250" x2="68000" y2="26250"/>
                        <a14:foregroundMark x1="72417" y1="27667" x2="74417" y2="27667"/>
                        <a14:foregroundMark x1="84167" y1="40167" x2="82083" y2="44667"/>
                        <a14:foregroundMark x1="82083" y1="47667" x2="85333" y2="48250"/>
                        <a14:foregroundMark x1="75833" y1="46250" x2="77250" y2="48500"/>
                        <a14:foregroundMark x1="65333" y1="60000" x2="68417" y2="61000"/>
                        <a14:foregroundMark x1="20500" y1="32333" x2="21083" y2="35750"/>
                        <a14:foregroundMark x1="10833" y1="34167" x2="16500" y2="34917"/>
                        <a14:foregroundMark x1="16833" y1="38583" x2="18250" y2="42250"/>
                        <a14:foregroundMark x1="18500" y1="46833" x2="21333" y2="45833"/>
                        <a14:foregroundMark x1="29000" y1="55167" x2="30000" y2="52917"/>
                        <a14:foregroundMark x1="25167" y1="62833" x2="27750" y2="66250"/>
                        <a14:foregroundMark x1="35833" y1="76000" x2="38250" y2="76000"/>
                        <a14:foregroundMark x1="38083" y1="83417" x2="36083" y2="87250"/>
                        <a14:foregroundMark x1="21750" y1="88500" x2="26000" y2="88500"/>
                        <a14:foregroundMark x1="11833" y1="83667" x2="12250" y2="86667"/>
                        <a14:foregroundMark x1="43750" y1="89500" x2="46750" y2="90500"/>
                        <a14:foregroundMark x1="70583" y1="79833" x2="70000" y2="83833"/>
                        <a14:foregroundMark x1="73250" y1="86667" x2="70833" y2="88083"/>
                        <a14:foregroundMark x1="78083" y1="76000" x2="81333" y2="77333"/>
                        <a14:foregroundMark x1="72833" y1="68250" x2="75250" y2="71333"/>
                        <a14:foregroundMark x1="81500" y1="88667" x2="83333" y2="92500"/>
                      </a14:backgroundRemoval>
                    </a14:imgEffect>
                  </a14:imgLayer>
                </a14:imgProps>
              </a:ext>
              <a:ext uri="{28A0092B-C50C-407E-A947-70E740481C1C}">
                <a14:useLocalDpi xmlns:a14="http://schemas.microsoft.com/office/drawing/2010/main" val="0"/>
              </a:ext>
            </a:extLst>
          </a:blip>
          <a:srcRect l="8824" t="15000" r="13235" b="5000"/>
          <a:stretch/>
        </p:blipFill>
        <p:spPr>
          <a:xfrm>
            <a:off x="7886700" y="34636"/>
            <a:ext cx="4038600" cy="3657600"/>
          </a:xfrm>
          <a:prstGeom prst="rect">
            <a:avLst/>
          </a:prstGeom>
        </p:spPr>
      </p:pic>
      <p:pic>
        <p:nvPicPr>
          <p:cNvPr id="10" name="Picture 9"/>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1692" b="99769" l="10000" r="95769"/>
                    </a14:imgEffect>
                  </a14:imgLayer>
                </a14:imgProps>
              </a:ext>
              <a:ext uri="{28A0092B-C50C-407E-A947-70E740481C1C}">
                <a14:useLocalDpi xmlns:a14="http://schemas.microsoft.com/office/drawing/2010/main" val="0"/>
              </a:ext>
            </a:extLst>
          </a:blip>
          <a:srcRect l="7936" r="4762"/>
          <a:stretch/>
        </p:blipFill>
        <p:spPr>
          <a:xfrm>
            <a:off x="0" y="457200"/>
            <a:ext cx="2625436" cy="2367395"/>
          </a:xfrm>
          <a:prstGeom prst="rect">
            <a:avLst/>
          </a:prstGeom>
        </p:spPr>
      </p:pic>
      <p:pic>
        <p:nvPicPr>
          <p:cNvPr id="11" name="Picture 10"/>
          <p:cNvPicPr>
            <a:picLocks noChangeAspect="1"/>
          </p:cNvPicPr>
          <p:nvPr/>
        </p:nvPicPr>
        <p:blipFill>
          <a:blip r:embed="rId9" cstate="print">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658250" y="2772301"/>
            <a:ext cx="1048683" cy="81273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511" y="2209800"/>
            <a:ext cx="1039920" cy="914400"/>
          </a:xfrm>
          <a:prstGeom prst="rect">
            <a:avLst/>
          </a:prstGeom>
        </p:spPr>
      </p:pic>
      <p:pic>
        <p:nvPicPr>
          <p:cNvPr id="13" name="Picture 1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92758" y="2180359"/>
            <a:ext cx="1039920" cy="1248641"/>
          </a:xfrm>
          <a:prstGeom prst="rect">
            <a:avLst/>
          </a:prstGeom>
        </p:spPr>
      </p:pic>
      <p:pic>
        <p:nvPicPr>
          <p:cNvPr id="14" name="Picture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40761" y="2115469"/>
            <a:ext cx="1039920" cy="1008731"/>
          </a:xfrm>
          <a:prstGeom prst="rect">
            <a:avLst/>
          </a:prstGeom>
        </p:spPr>
      </p:pic>
      <p:pic>
        <p:nvPicPr>
          <p:cNvPr id="15" name="Picture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550199" y="2313474"/>
            <a:ext cx="1257300" cy="1825336"/>
          </a:xfrm>
          <a:prstGeom prst="rect">
            <a:avLst/>
          </a:prstGeom>
        </p:spPr>
      </p:pic>
      <p:pic>
        <p:nvPicPr>
          <p:cNvPr id="16" name="Picture 1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759272" y="2646730"/>
            <a:ext cx="1137329" cy="915213"/>
          </a:xfrm>
          <a:prstGeom prst="rect">
            <a:avLst/>
          </a:prstGeom>
        </p:spPr>
      </p:pic>
      <p:pic>
        <p:nvPicPr>
          <p:cNvPr id="17" name="Picture 16"/>
          <p:cNvPicPr>
            <a:picLocks noChangeAspect="1"/>
          </p:cNvPicPr>
          <p:nvPr/>
        </p:nvPicPr>
        <p:blipFill>
          <a:blip r:embed="rId13" cstate="print">
            <a:extLst>
              <a:ext uri="{BEBA8EAE-BF5A-486C-A8C5-ECC9F3942E4B}">
                <a14:imgProps xmlns:a14="http://schemas.microsoft.com/office/drawing/2010/main">
                  <a14:imgLayer r:embed="rId1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648199" y="4458566"/>
            <a:ext cx="1753077" cy="1219200"/>
          </a:xfrm>
          <a:prstGeom prst="rect">
            <a:avLst/>
          </a:prstGeom>
        </p:spPr>
      </p:pic>
      <p:pic>
        <p:nvPicPr>
          <p:cNvPr id="18" name="Picture 17"/>
          <p:cNvPicPr>
            <a:picLocks noChangeAspect="1"/>
          </p:cNvPicPr>
          <p:nvPr/>
        </p:nvPicPr>
        <p:blipFill>
          <a:blip r:embed="rId13" cstate="print">
            <a:extLst>
              <a:ext uri="{BEBA8EAE-BF5A-486C-A8C5-ECC9F3942E4B}">
                <a14:imgProps xmlns:a14="http://schemas.microsoft.com/office/drawing/2010/main">
                  <a14:imgLayer r:embed="rId1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105400" y="4492161"/>
            <a:ext cx="1753077" cy="1219200"/>
          </a:xfrm>
          <a:prstGeom prst="rect">
            <a:avLst/>
          </a:prstGeom>
        </p:spPr>
      </p:pic>
      <p:pic>
        <p:nvPicPr>
          <p:cNvPr id="19" name="Picture 18"/>
          <p:cNvPicPr>
            <a:picLocks noChangeAspect="1"/>
          </p:cNvPicPr>
          <p:nvPr/>
        </p:nvPicPr>
        <p:blipFill rotWithShape="1">
          <a:blip r:embed="rId15">
            <a:extLst>
              <a:ext uri="{BEBA8EAE-BF5A-486C-A8C5-ECC9F3942E4B}">
                <a14:imgProps xmlns:a14="http://schemas.microsoft.com/office/drawing/2010/main">
                  <a14:imgLayer r:embed="rId16">
                    <a14:imgEffect>
                      <a14:backgroundRemoval t="10000" b="90000" l="0" r="32889"/>
                    </a14:imgEffect>
                  </a14:imgLayer>
                </a14:imgProps>
              </a:ext>
              <a:ext uri="{28A0092B-C50C-407E-A947-70E740481C1C}">
                <a14:useLocalDpi xmlns:a14="http://schemas.microsoft.com/office/drawing/2010/main" val="0"/>
              </a:ext>
            </a:extLst>
          </a:blip>
          <a:srcRect l="1852" t="35185" r="63490" b="31482"/>
          <a:stretch/>
        </p:blipFill>
        <p:spPr>
          <a:xfrm>
            <a:off x="7769814" y="4881631"/>
            <a:ext cx="1426110" cy="1371600"/>
          </a:xfrm>
          <a:prstGeom prst="rect">
            <a:avLst/>
          </a:prstGeom>
        </p:spPr>
      </p:pic>
      <p:pic>
        <p:nvPicPr>
          <p:cNvPr id="20" name="Picture 19"/>
          <p:cNvPicPr>
            <a:picLocks noChangeAspect="1"/>
          </p:cNvPicPr>
          <p:nvPr/>
        </p:nvPicPr>
        <p:blipFill rotWithShape="1">
          <a:blip r:embed="rId17">
            <a:extLst>
              <a:ext uri="{BEBA8EAE-BF5A-486C-A8C5-ECC9F3942E4B}">
                <a14:imgProps xmlns:a14="http://schemas.microsoft.com/office/drawing/2010/main">
                  <a14:imgLayer r:embed="rId16">
                    <a14:imgEffect>
                      <a14:backgroundRemoval t="1778" b="96000" l="0" r="100000">
                        <a14:foregroundMark x1="42000" y1="55111" x2="48000" y2="66222"/>
                        <a14:foregroundMark x1="47556" y1="51111" x2="51111" y2="64667"/>
                        <a14:foregroundMark x1="55778" y1="48222" x2="55333" y2="64000"/>
                      </a14:backgroundRemoval>
                    </a14:imgEffect>
                  </a14:imgLayer>
                </a14:imgProps>
              </a:ext>
              <a:ext uri="{28A0092B-C50C-407E-A947-70E740481C1C}">
                <a14:useLocalDpi xmlns:a14="http://schemas.microsoft.com/office/drawing/2010/main" val="0"/>
              </a:ext>
            </a:extLst>
          </a:blip>
          <a:srcRect l="34856" t="33318" r="33663" b="31496"/>
          <a:stretch/>
        </p:blipFill>
        <p:spPr>
          <a:xfrm>
            <a:off x="11049000" y="4728834"/>
            <a:ext cx="1295400" cy="1447801"/>
          </a:xfrm>
          <a:prstGeom prst="rect">
            <a:avLst/>
          </a:prstGeom>
        </p:spPr>
      </p:pic>
      <p:pic>
        <p:nvPicPr>
          <p:cNvPr id="21" name="Picture 20"/>
          <p:cNvPicPr>
            <a:picLocks noChangeAspect="1"/>
          </p:cNvPicPr>
          <p:nvPr/>
        </p:nvPicPr>
        <p:blipFill>
          <a:blip r:embed="rId13" cstate="print">
            <a:extLst>
              <a:ext uri="{BEBA8EAE-BF5A-486C-A8C5-ECC9F3942E4B}">
                <a14:imgProps xmlns:a14="http://schemas.microsoft.com/office/drawing/2010/main">
                  <a14:imgLayer r:embed="rId1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84018" y="3524250"/>
            <a:ext cx="2438400" cy="2438400"/>
          </a:xfrm>
          <a:prstGeom prst="rect">
            <a:avLst/>
          </a:prstGeom>
        </p:spPr>
      </p:pic>
      <p:pic>
        <p:nvPicPr>
          <p:cNvPr id="22" name="Picture 2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305550" y="29350"/>
            <a:ext cx="1581150" cy="1554718"/>
          </a:xfrm>
          <a:prstGeom prst="ellipse">
            <a:avLst/>
          </a:prstGeom>
          <a:ln>
            <a:noFill/>
          </a:ln>
          <a:effectLst>
            <a:softEdge rad="112500"/>
          </a:effectLst>
        </p:spPr>
      </p:pic>
      <p:pic>
        <p:nvPicPr>
          <p:cNvPr id="23" name="Picture 22"/>
          <p:cNvPicPr>
            <a:picLocks noChangeAspect="1"/>
          </p:cNvPicPr>
          <p:nvPr/>
        </p:nvPicPr>
        <p:blipFill>
          <a:blip r:embed="rId19" cstate="print">
            <a:extLst>
              <a:ext uri="{BEBA8EAE-BF5A-486C-A8C5-ECC9F3942E4B}">
                <a14:imgProps xmlns:a14="http://schemas.microsoft.com/office/drawing/2010/main">
                  <a14:imgLayer r:embed="rId20">
                    <a14:imgEffect>
                      <a14:backgroundRemoval t="5692" b="96000" l="9963" r="89851">
                        <a14:foregroundMark x1="35196" y1="28154" x2="39385" y2="29231"/>
                        <a14:foregroundMark x1="55121" y1="30615" x2="58845" y2="32692"/>
                        <a14:foregroundMark x1="69088" y1="20077" x2="69088" y2="23923"/>
                        <a14:foregroundMark x1="35196" y1="13462" x2="35196" y2="17308"/>
                      </a14:backgroundRemoval>
                    </a14:imgEffect>
                  </a14:imgLayer>
                </a14:imgProps>
              </a:ext>
              <a:ext uri="{28A0092B-C50C-407E-A947-70E740481C1C}">
                <a14:useLocalDpi xmlns:a14="http://schemas.microsoft.com/office/drawing/2010/main" val="0"/>
              </a:ext>
            </a:extLst>
          </a:blip>
          <a:stretch>
            <a:fillRect/>
          </a:stretch>
        </p:blipFill>
        <p:spPr>
          <a:xfrm>
            <a:off x="8691511" y="3858491"/>
            <a:ext cx="2357489" cy="2419350"/>
          </a:xfrm>
          <a:prstGeom prst="rect">
            <a:avLst/>
          </a:prstGeom>
        </p:spPr>
      </p:pic>
      <p:pic>
        <p:nvPicPr>
          <p:cNvPr id="24" name="Picture 23"/>
          <p:cNvPicPr>
            <a:picLocks noChangeAspect="1"/>
          </p:cNvPicPr>
          <p:nvPr/>
        </p:nvPicPr>
        <p:blipFill rotWithShape="1">
          <a:blip r:embed="rId21" cstate="print">
            <a:extLst>
              <a:ext uri="{BEBA8EAE-BF5A-486C-A8C5-ECC9F3942E4B}">
                <a14:imgProps xmlns:a14="http://schemas.microsoft.com/office/drawing/2010/main">
                  <a14:imgLayer r:embed="rId22">
                    <a14:imgEffect>
                      <a14:backgroundRemoval t="10000" b="90000" l="0" r="90000">
                        <a14:foregroundMark x1="39538" y1="17248" x2="37769" y2="28899"/>
                      </a14:backgroundRemoval>
                    </a14:imgEffect>
                  </a14:imgLayer>
                </a14:imgProps>
              </a:ext>
              <a:ext uri="{28A0092B-C50C-407E-A947-70E740481C1C}">
                <a14:useLocalDpi xmlns:a14="http://schemas.microsoft.com/office/drawing/2010/main" val="0"/>
              </a:ext>
            </a:extLst>
          </a:blip>
          <a:srcRect l="2879" t="11468" r="52891" b="10549"/>
          <a:stretch/>
        </p:blipFill>
        <p:spPr>
          <a:xfrm>
            <a:off x="1677769" y="4409208"/>
            <a:ext cx="1398310" cy="1551709"/>
          </a:xfrm>
          <a:prstGeom prst="rect">
            <a:avLst/>
          </a:prstGeom>
        </p:spPr>
      </p:pic>
      <p:pic>
        <p:nvPicPr>
          <p:cNvPr id="25" name="Picture 24"/>
          <p:cNvPicPr>
            <a:picLocks noChangeAspect="1"/>
          </p:cNvPicPr>
          <p:nvPr/>
        </p:nvPicPr>
        <p:blipFill rotWithShape="1">
          <a:blip r:embed="rId23" cstate="print">
            <a:extLst>
              <a:ext uri="{BEBA8EAE-BF5A-486C-A8C5-ECC9F3942E4B}">
                <a14:imgProps xmlns:a14="http://schemas.microsoft.com/office/drawing/2010/main">
                  <a14:imgLayer r:embed="rId24">
                    <a14:imgEffect>
                      <a14:backgroundRemoval t="0" b="100000" l="10000" r="98231">
                        <a14:foregroundMark x1="78692" y1="13119" x2="66462" y2="61009"/>
                      </a14:backgroundRemoval>
                    </a14:imgEffect>
                  </a14:imgLayer>
                </a14:imgProps>
              </a:ext>
              <a:ext uri="{28A0092B-C50C-407E-A947-70E740481C1C}">
                <a14:useLocalDpi xmlns:a14="http://schemas.microsoft.com/office/drawing/2010/main" val="0"/>
              </a:ext>
            </a:extLst>
          </a:blip>
          <a:srcRect l="53845" t="8716" r="5770" b="2294"/>
          <a:stretch/>
        </p:blipFill>
        <p:spPr>
          <a:xfrm>
            <a:off x="3829413" y="4458566"/>
            <a:ext cx="1228718" cy="1645902"/>
          </a:xfrm>
          <a:prstGeom prst="rect">
            <a:avLst/>
          </a:prstGeom>
        </p:spPr>
      </p:pic>
      <p:pic>
        <p:nvPicPr>
          <p:cNvPr id="26" name="Picture 25"/>
          <p:cNvPicPr>
            <a:picLocks noChangeAspect="1"/>
          </p:cNvPicPr>
          <p:nvPr/>
        </p:nvPicPr>
        <p:blipFill>
          <a:blip r:embed="rId25">
            <a:extLst>
              <a:ext uri="{BEBA8EAE-BF5A-486C-A8C5-ECC9F3942E4B}">
                <a14:imgProps xmlns:a14="http://schemas.microsoft.com/office/drawing/2010/main">
                  <a14:imgLayer r:embed="rId26">
                    <a14:imgEffect>
                      <a14:backgroundRemoval t="400" b="99600" l="9664" r="89916"/>
                    </a14:imgEffect>
                  </a14:imgLayer>
                </a14:imgProps>
              </a:ext>
              <a:ext uri="{28A0092B-C50C-407E-A947-70E740481C1C}">
                <a14:useLocalDpi xmlns:a14="http://schemas.microsoft.com/office/drawing/2010/main" val="0"/>
              </a:ext>
            </a:extLst>
          </a:blip>
          <a:stretch>
            <a:fillRect/>
          </a:stretch>
        </p:blipFill>
        <p:spPr>
          <a:xfrm>
            <a:off x="3883105" y="2139775"/>
            <a:ext cx="2406492" cy="2442441"/>
          </a:xfrm>
          <a:prstGeom prst="rect">
            <a:avLst/>
          </a:prstGeom>
        </p:spPr>
      </p:pic>
      <p:sp>
        <p:nvSpPr>
          <p:cNvPr id="27" name="Rectangle 26"/>
          <p:cNvSpPr/>
          <p:nvPr/>
        </p:nvSpPr>
        <p:spPr>
          <a:xfrm>
            <a:off x="6619" y="6015373"/>
            <a:ext cx="12150436" cy="923330"/>
          </a:xfrm>
          <a:prstGeom prst="rect">
            <a:avLst/>
          </a:prstGeom>
          <a:ln/>
        </p:spPr>
        <p:style>
          <a:lnRef idx="2">
            <a:schemeClr val="accent1"/>
          </a:lnRef>
          <a:fillRef idx="1">
            <a:schemeClr val="lt1"/>
          </a:fillRef>
          <a:effectRef idx="0">
            <a:schemeClr val="accent1"/>
          </a:effectRef>
          <a:fontRef idx="minor">
            <a:schemeClr val="dk1"/>
          </a:fontRef>
        </p:style>
        <p:txBody>
          <a:bodyPr wrap="square" lIns="91440" tIns="45720" rIns="91440" bIns="45720">
            <a:spAutoFit/>
            <a:scene3d>
              <a:camera prst="orthographicFront"/>
              <a:lightRig rig="threePt" dir="t"/>
            </a:scene3d>
            <a:sp3d extrusionH="57150" prstMaterial="dkEdge">
              <a:bevelT w="38100" h="38100" prst="angle"/>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w="12700">
                  <a:solidFill>
                    <a:srgbClr val="4F81BD"/>
                  </a:solidFill>
                  <a:prstDash val="solid"/>
                </a:ln>
                <a:pattFill prst="pct50">
                  <a:fgClr>
                    <a:srgbClr val="4F81BD"/>
                  </a:fgClr>
                  <a:bgClr>
                    <a:srgbClr val="4F81BD">
                      <a:lumMod val="20000"/>
                      <a:lumOff val="80000"/>
                    </a:srgbClr>
                  </a:bgClr>
                </a:pattFill>
                <a:effectLst>
                  <a:outerShdw dist="38100" dir="2640000" algn="bl" rotWithShape="0">
                    <a:srgbClr val="4F81BD"/>
                  </a:outerShdw>
                </a:effectLst>
                <a:uLnTx/>
                <a:uFillTx/>
                <a:latin typeface="Arial-Rounded" panose="020B0500000000000000" pitchFamily="34" charset="0"/>
                <a:ea typeface="Arial-Rounded" panose="020B0500000000000000" pitchFamily="34" charset="0"/>
                <a:cs typeface="Arial-Rounded" panose="020B0500000000000000" pitchFamily="34" charset="0"/>
              </a:rPr>
              <a:t>Lớp</a:t>
            </a:r>
            <a:r>
              <a:rPr kumimoji="0" lang="en-US" sz="5400" b="1" i="0" u="none" strike="noStrike" kern="1200" cap="none" spc="0" normalizeH="0" baseline="0" noProof="0" dirty="0">
                <a:ln w="12700">
                  <a:solidFill>
                    <a:srgbClr val="4F81BD"/>
                  </a:solidFill>
                  <a:prstDash val="solid"/>
                </a:ln>
                <a:pattFill prst="pct50">
                  <a:fgClr>
                    <a:srgbClr val="4F81BD"/>
                  </a:fgClr>
                  <a:bgClr>
                    <a:srgbClr val="4F81BD">
                      <a:lumMod val="20000"/>
                      <a:lumOff val="80000"/>
                    </a:srgbClr>
                  </a:bgClr>
                </a:pattFill>
                <a:effectLst>
                  <a:outerShdw dist="38100" dir="2640000" algn="bl" rotWithShape="0">
                    <a:srgbClr val="4F81BD"/>
                  </a:outerShdw>
                </a:effectLst>
                <a:uLnTx/>
                <a:uFillTx/>
                <a:latin typeface="Arial-Rounded" panose="020B0500000000000000" pitchFamily="34" charset="0"/>
                <a:ea typeface="Arial-Rounded" panose="020B0500000000000000" pitchFamily="34" charset="0"/>
                <a:cs typeface="Arial-Rounded" panose="020B0500000000000000" pitchFamily="34" charset="0"/>
              </a:rPr>
              <a:t> 2A hẹn gặp lại các bạn ở bài sau nhé</a:t>
            </a:r>
          </a:p>
        </p:txBody>
      </p:sp>
      <p:pic>
        <p:nvPicPr>
          <p:cNvPr id="28" name="Picture 27"/>
          <p:cNvPicPr>
            <a:picLocks noChangeAspect="1"/>
          </p:cNvPicPr>
          <p:nvPr/>
        </p:nvPicPr>
        <p:blipFill>
          <a:blip r:embed="rId27">
            <a:extLst>
              <a:ext uri="{BEBA8EAE-BF5A-486C-A8C5-ECC9F3942E4B}">
                <a14:imgProps xmlns:a14="http://schemas.microsoft.com/office/drawing/2010/main">
                  <a14:imgLayer r:embed="rId28">
                    <a14:imgEffect>
                      <a14:backgroundRemoval t="10000" b="90000" l="4000" r="100000"/>
                    </a14:imgEffect>
                  </a14:imgLayer>
                </a14:imgProps>
              </a:ext>
              <a:ext uri="{28A0092B-C50C-407E-A947-70E740481C1C}">
                <a14:useLocalDpi xmlns:a14="http://schemas.microsoft.com/office/drawing/2010/main" val="0"/>
              </a:ext>
            </a:extLst>
          </a:blip>
          <a:stretch>
            <a:fillRect/>
          </a:stretch>
        </p:blipFill>
        <p:spPr>
          <a:xfrm>
            <a:off x="-107129" y="-41757"/>
            <a:ext cx="2153327" cy="1572075"/>
          </a:xfrm>
          <a:prstGeom prst="rect">
            <a:avLst/>
          </a:prstGeom>
        </p:spPr>
      </p:pic>
      <p:pic>
        <p:nvPicPr>
          <p:cNvPr id="29" name="Picture 28"/>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9675385" y="1033966"/>
            <a:ext cx="1070829" cy="1175834"/>
          </a:xfrm>
          <a:prstGeom prst="rect">
            <a:avLst/>
          </a:prstGeom>
        </p:spPr>
      </p:pic>
      <p:pic>
        <p:nvPicPr>
          <p:cNvPr id="30" name="Picture 29"/>
          <p:cNvPicPr>
            <a:picLocks noChangeAspect="1"/>
          </p:cNvPicPr>
          <p:nvPr/>
        </p:nvPicPr>
        <p:blipFill>
          <a:blip r:embed="rId30">
            <a:extLst>
              <a:ext uri="{BEBA8EAE-BF5A-486C-A8C5-ECC9F3942E4B}">
                <a14:imgProps xmlns:a14="http://schemas.microsoft.com/office/drawing/2010/main">
                  <a14:imgLayer r:embed="rId31">
                    <a14:imgEffect>
                      <a14:backgroundRemoval t="0" b="99517" l="0" r="99180">
                        <a14:foregroundMark x1="30328" y1="42512" x2="22131" y2="93720"/>
                        <a14:foregroundMark x1="23361" y1="42029" x2="15984" y2="62319"/>
                        <a14:foregroundMark x1="27869" y1="31401" x2="34016" y2="31401"/>
                        <a14:foregroundMark x1="54918" y1="40580" x2="61885" y2="41063"/>
                        <a14:foregroundMark x1="86066" y1="57488" x2="86475" y2="69565"/>
                      </a14:backgroundRemoval>
                    </a14:imgEffect>
                  </a14:imgLayer>
                </a14:imgProps>
              </a:ext>
              <a:ext uri="{28A0092B-C50C-407E-A947-70E740481C1C}">
                <a14:useLocalDpi xmlns:a14="http://schemas.microsoft.com/office/drawing/2010/main" val="0"/>
              </a:ext>
            </a:extLst>
          </a:blip>
          <a:stretch>
            <a:fillRect/>
          </a:stretch>
        </p:blipFill>
        <p:spPr>
          <a:xfrm>
            <a:off x="1636655" y="2083458"/>
            <a:ext cx="1628244" cy="1389127"/>
          </a:xfrm>
          <a:prstGeom prst="rect">
            <a:avLst/>
          </a:prstGeom>
        </p:spPr>
      </p:pic>
    </p:spTree>
    <p:extLst>
      <p:ext uri="{BB962C8B-B14F-4D97-AF65-F5344CB8AC3E}">
        <p14:creationId xmlns:p14="http://schemas.microsoft.com/office/powerpoint/2010/main" val="1360740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par>
                                <p:cTn id="8" presetID="32" presetClass="emph" presetSubtype="0" fill="hold" nodeType="withEffect">
                                  <p:stCondLst>
                                    <p:cond delay="0"/>
                                  </p:stCondLst>
                                  <p:childTnLst>
                                    <p:animRot by="120000">
                                      <p:cBhvr>
                                        <p:cTn id="9" dur="50" fill="hold">
                                          <p:stCondLst>
                                            <p:cond delay="0"/>
                                          </p:stCondLst>
                                        </p:cTn>
                                        <p:tgtEl>
                                          <p:spTgt spid="23"/>
                                        </p:tgtEl>
                                        <p:attrNameLst>
                                          <p:attrName>r</p:attrName>
                                        </p:attrNameLst>
                                      </p:cBhvr>
                                    </p:animRot>
                                    <p:animRot by="-240000">
                                      <p:cBhvr>
                                        <p:cTn id="10" dur="100" fill="hold">
                                          <p:stCondLst>
                                            <p:cond delay="100"/>
                                          </p:stCondLst>
                                        </p:cTn>
                                        <p:tgtEl>
                                          <p:spTgt spid="23"/>
                                        </p:tgtEl>
                                        <p:attrNameLst>
                                          <p:attrName>r</p:attrName>
                                        </p:attrNameLst>
                                      </p:cBhvr>
                                    </p:animRot>
                                    <p:animRot by="240000">
                                      <p:cBhvr>
                                        <p:cTn id="11" dur="100" fill="hold">
                                          <p:stCondLst>
                                            <p:cond delay="200"/>
                                          </p:stCondLst>
                                        </p:cTn>
                                        <p:tgtEl>
                                          <p:spTgt spid="23"/>
                                        </p:tgtEl>
                                        <p:attrNameLst>
                                          <p:attrName>r</p:attrName>
                                        </p:attrNameLst>
                                      </p:cBhvr>
                                    </p:animRot>
                                    <p:animRot by="-240000">
                                      <p:cBhvr>
                                        <p:cTn id="12" dur="100" fill="hold">
                                          <p:stCondLst>
                                            <p:cond delay="300"/>
                                          </p:stCondLst>
                                        </p:cTn>
                                        <p:tgtEl>
                                          <p:spTgt spid="23"/>
                                        </p:tgtEl>
                                        <p:attrNameLst>
                                          <p:attrName>r</p:attrName>
                                        </p:attrNameLst>
                                      </p:cBhvr>
                                    </p:animRot>
                                    <p:animRot by="120000">
                                      <p:cBhvr>
                                        <p:cTn id="13" dur="100" fill="hold">
                                          <p:stCondLst>
                                            <p:cond delay="400"/>
                                          </p:stCondLst>
                                        </p:cTn>
                                        <p:tgtEl>
                                          <p:spTgt spid="23"/>
                                        </p:tgtEl>
                                        <p:attrNameLst>
                                          <p:attrName>r</p:attrName>
                                        </p:attrNameLst>
                                      </p:cBhvr>
                                    </p:animRot>
                                  </p:childTnLst>
                                </p:cTn>
                              </p:par>
                            </p:childTnLst>
                          </p:cTn>
                        </p:par>
                        <p:par>
                          <p:cTn id="14" fill="hold">
                            <p:stCondLst>
                              <p:cond delay="2000"/>
                            </p:stCondLst>
                            <p:childTnLst>
                              <p:par>
                                <p:cTn id="15" presetID="32" presetClass="emph" presetSubtype="0" fill="hold" nodeType="afterEffect">
                                  <p:stCondLst>
                                    <p:cond delay="500"/>
                                  </p:stCondLst>
                                  <p:childTnLst>
                                    <p:animRot by="120000">
                                      <p:cBhvr>
                                        <p:cTn id="16" dur="100" fill="hold">
                                          <p:stCondLst>
                                            <p:cond delay="0"/>
                                          </p:stCondLst>
                                        </p:cTn>
                                        <p:tgtEl>
                                          <p:spTgt spid="24"/>
                                        </p:tgtEl>
                                        <p:attrNameLst>
                                          <p:attrName>r</p:attrName>
                                        </p:attrNameLst>
                                      </p:cBhvr>
                                    </p:animRot>
                                    <p:animRot by="-240000">
                                      <p:cBhvr>
                                        <p:cTn id="17" dur="200" fill="hold">
                                          <p:stCondLst>
                                            <p:cond delay="200"/>
                                          </p:stCondLst>
                                        </p:cTn>
                                        <p:tgtEl>
                                          <p:spTgt spid="24"/>
                                        </p:tgtEl>
                                        <p:attrNameLst>
                                          <p:attrName>r</p:attrName>
                                        </p:attrNameLst>
                                      </p:cBhvr>
                                    </p:animRot>
                                    <p:animRot by="240000">
                                      <p:cBhvr>
                                        <p:cTn id="18" dur="200" fill="hold">
                                          <p:stCondLst>
                                            <p:cond delay="400"/>
                                          </p:stCondLst>
                                        </p:cTn>
                                        <p:tgtEl>
                                          <p:spTgt spid="24"/>
                                        </p:tgtEl>
                                        <p:attrNameLst>
                                          <p:attrName>r</p:attrName>
                                        </p:attrNameLst>
                                      </p:cBhvr>
                                    </p:animRot>
                                    <p:animRot by="-240000">
                                      <p:cBhvr>
                                        <p:cTn id="19" dur="200" fill="hold">
                                          <p:stCondLst>
                                            <p:cond delay="600"/>
                                          </p:stCondLst>
                                        </p:cTn>
                                        <p:tgtEl>
                                          <p:spTgt spid="24"/>
                                        </p:tgtEl>
                                        <p:attrNameLst>
                                          <p:attrName>r</p:attrName>
                                        </p:attrNameLst>
                                      </p:cBhvr>
                                    </p:animRot>
                                    <p:animRot by="120000">
                                      <p:cBhvr>
                                        <p:cTn id="20" dur="200" fill="hold">
                                          <p:stCondLst>
                                            <p:cond delay="800"/>
                                          </p:stCondLst>
                                        </p:cTn>
                                        <p:tgtEl>
                                          <p:spTgt spid="24"/>
                                        </p:tgtEl>
                                        <p:attrNameLst>
                                          <p:attrName>r</p:attrName>
                                        </p:attrNameLst>
                                      </p:cBhvr>
                                    </p:animRot>
                                  </p:childTnLst>
                                </p:cTn>
                              </p:par>
                            </p:childTnLst>
                          </p:cTn>
                        </p:par>
                        <p:par>
                          <p:cTn id="21" fill="hold">
                            <p:stCondLst>
                              <p:cond delay="3500"/>
                            </p:stCondLst>
                            <p:childTnLst>
                              <p:par>
                                <p:cTn id="22" presetID="32" presetClass="emph" presetSubtype="0" fill="hold" nodeType="afterEffect">
                                  <p:stCondLst>
                                    <p:cond delay="0"/>
                                  </p:stCondLst>
                                  <p:childTnLst>
                                    <p:animRot by="120000">
                                      <p:cBhvr>
                                        <p:cTn id="23" dur="100" fill="hold">
                                          <p:stCondLst>
                                            <p:cond delay="0"/>
                                          </p:stCondLst>
                                        </p:cTn>
                                        <p:tgtEl>
                                          <p:spTgt spid="25"/>
                                        </p:tgtEl>
                                        <p:attrNameLst>
                                          <p:attrName>r</p:attrName>
                                        </p:attrNameLst>
                                      </p:cBhvr>
                                    </p:animRot>
                                    <p:animRot by="-240000">
                                      <p:cBhvr>
                                        <p:cTn id="24" dur="200" fill="hold">
                                          <p:stCondLst>
                                            <p:cond delay="200"/>
                                          </p:stCondLst>
                                        </p:cTn>
                                        <p:tgtEl>
                                          <p:spTgt spid="25"/>
                                        </p:tgtEl>
                                        <p:attrNameLst>
                                          <p:attrName>r</p:attrName>
                                        </p:attrNameLst>
                                      </p:cBhvr>
                                    </p:animRot>
                                    <p:animRot by="240000">
                                      <p:cBhvr>
                                        <p:cTn id="25" dur="200" fill="hold">
                                          <p:stCondLst>
                                            <p:cond delay="400"/>
                                          </p:stCondLst>
                                        </p:cTn>
                                        <p:tgtEl>
                                          <p:spTgt spid="25"/>
                                        </p:tgtEl>
                                        <p:attrNameLst>
                                          <p:attrName>r</p:attrName>
                                        </p:attrNameLst>
                                      </p:cBhvr>
                                    </p:animRot>
                                    <p:animRot by="-240000">
                                      <p:cBhvr>
                                        <p:cTn id="26" dur="200" fill="hold">
                                          <p:stCondLst>
                                            <p:cond delay="600"/>
                                          </p:stCondLst>
                                        </p:cTn>
                                        <p:tgtEl>
                                          <p:spTgt spid="25"/>
                                        </p:tgtEl>
                                        <p:attrNameLst>
                                          <p:attrName>r</p:attrName>
                                        </p:attrNameLst>
                                      </p:cBhvr>
                                    </p:animRot>
                                    <p:animRot by="120000">
                                      <p:cBhvr>
                                        <p:cTn id="27" dur="200" fill="hold">
                                          <p:stCondLst>
                                            <p:cond delay="800"/>
                                          </p:stCondLst>
                                        </p:cTn>
                                        <p:tgtEl>
                                          <p:spTgt spid="25"/>
                                        </p:tgtEl>
                                        <p:attrNameLst>
                                          <p:attrName>r</p:attrName>
                                        </p:attrNameLst>
                                      </p:cBhvr>
                                    </p:animRot>
                                  </p:childTnLst>
                                </p:cTn>
                              </p:par>
                              <p:par>
                                <p:cTn id="28" presetID="53" presetClass="entr" presetSubtype="16"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Effect transition="in" filter="fade">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0"/>
            <a:ext cx="12192000" cy="6854613"/>
          </a:xfrm>
          <a:prstGeom prst="rect">
            <a:avLst/>
          </a:prstGeom>
        </p:spPr>
      </p:pic>
      <p:pic>
        <p:nvPicPr>
          <p:cNvPr id="5" name="Picture 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470572" y="-613841"/>
            <a:ext cx="183163" cy="1993565"/>
          </a:xfrm>
          <a:prstGeom prst="rect">
            <a:avLst/>
          </a:prstGeom>
        </p:spPr>
      </p:pic>
      <p:pic>
        <p:nvPicPr>
          <p:cNvPr id="6" name="Picture 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906328" y="5409293"/>
            <a:ext cx="1448707" cy="1448707"/>
          </a:xfrm>
          <a:prstGeom prst="rect">
            <a:avLst/>
          </a:prstGeom>
        </p:spPr>
      </p:pic>
      <p:pic>
        <p:nvPicPr>
          <p:cNvPr id="7" name="Picture 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139107" y="998106"/>
            <a:ext cx="868494" cy="879442"/>
          </a:xfrm>
          <a:prstGeom prst="rect">
            <a:avLst/>
          </a:prstGeom>
        </p:spPr>
      </p:pic>
      <p:pic>
        <p:nvPicPr>
          <p:cNvPr id="8" name="Picture 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599492" y="5145767"/>
            <a:ext cx="1831582" cy="1831582"/>
          </a:xfrm>
          <a:prstGeom prst="rect">
            <a:avLst/>
          </a:prstGeom>
        </p:spPr>
      </p:pic>
      <p:pic>
        <p:nvPicPr>
          <p:cNvPr id="9" name="Picture 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595208" y="5145767"/>
            <a:ext cx="1831582" cy="1831582"/>
          </a:xfrm>
          <a:prstGeom prst="rect">
            <a:avLst/>
          </a:prstGeom>
        </p:spPr>
      </p:pic>
      <p:pic>
        <p:nvPicPr>
          <p:cNvPr id="10" name="Picture 2" descr="Kết quả hình ảnh cho stock.xchng"/>
          <p:cNvPicPr>
            <a:picLocks noChangeAspect="1" noChangeArrowheads="1"/>
          </p:cNvPicPr>
          <p:nvPr/>
        </p:nvPicPr>
        <p:blipFill>
          <a:blip r:embed="rId15">
            <a:extLst>
              <a:ext uri="{BEBA8EAE-BF5A-486C-A8C5-ECC9F3942E4B}">
                <a14:imgProps xmlns:a14="http://schemas.microsoft.com/office/drawing/2010/main">
                  <a14:imgLayer r:embed="rId16">
                    <a14:imgEffect>
                      <a14:backgroundRemoval t="4568" b="92614" l="2875" r="95813"/>
                    </a14:imgEffect>
                  </a14:imgLayer>
                </a14:imgProps>
              </a:ext>
              <a:ext uri="{28A0092B-C50C-407E-A947-70E740481C1C}">
                <a14:useLocalDpi xmlns:a14="http://schemas.microsoft.com/office/drawing/2010/main" val="0"/>
              </a:ext>
            </a:extLst>
          </a:blip>
          <a:srcRect/>
          <a:stretch>
            <a:fillRect/>
          </a:stretch>
        </p:blipFill>
        <p:spPr bwMode="auto">
          <a:xfrm>
            <a:off x="156538" y="-1"/>
            <a:ext cx="8438670" cy="4528457"/>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le 10"/>
          <p:cNvSpPr/>
          <p:nvPr/>
        </p:nvSpPr>
        <p:spPr>
          <a:xfrm>
            <a:off x="4419600" y="5566258"/>
            <a:ext cx="3448051" cy="952500"/>
          </a:xfrm>
          <a:prstGeom prst="roundRect">
            <a:avLst/>
          </a:prstGeom>
          <a:solidFill>
            <a:srgbClr val="FFCC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rPr>
              <a:t>D. </a:t>
            </a:r>
            <a:r>
              <a:rPr kumimoji="0" lang="en-US" sz="3600" b="0" i="0" u="none" strike="noStrike" kern="1200" cap="none" spc="0" normalizeH="0" baseline="0" noProof="0" dirty="0" err="1">
                <a:ln>
                  <a:noFill/>
                </a:ln>
                <a:solidFill>
                  <a:srgbClr val="008000"/>
                </a:solidFill>
                <a:effectLst/>
                <a:uLnTx/>
                <a:uFillTx/>
                <a:latin typeface="Calibri" panose="020F0502020204030204"/>
                <a:ea typeface="+mn-ea"/>
                <a:cs typeface="+mn-cs"/>
              </a:rPr>
              <a:t>Mùa</a:t>
            </a:r>
            <a:r>
              <a:rPr kumimoji="0" lang="en-US" sz="36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3600" b="0" i="0" u="none" strike="noStrike" kern="1200" cap="none" spc="0" normalizeH="0" noProof="0" dirty="0" err="1">
                <a:ln>
                  <a:noFill/>
                </a:ln>
                <a:solidFill>
                  <a:srgbClr val="008000"/>
                </a:solidFill>
                <a:effectLst/>
                <a:uLnTx/>
                <a:uFillTx/>
                <a:latin typeface="Calibri" panose="020F0502020204030204"/>
                <a:ea typeface="+mn-ea"/>
                <a:cs typeface="+mn-cs"/>
              </a:rPr>
              <a:t>đông</a:t>
            </a:r>
            <a:endPar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endParaRPr>
          </a:p>
        </p:txBody>
      </p:sp>
      <p:sp>
        <p:nvSpPr>
          <p:cNvPr id="12" name="Rounded Rectangle 11"/>
          <p:cNvSpPr/>
          <p:nvPr/>
        </p:nvSpPr>
        <p:spPr>
          <a:xfrm>
            <a:off x="800098" y="4357007"/>
            <a:ext cx="3448051" cy="952500"/>
          </a:xfrm>
          <a:prstGeom prst="roundRect">
            <a:avLst/>
          </a:prstGeom>
          <a:solidFill>
            <a:srgbClr val="FFCC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rPr>
              <a:t>A. </a:t>
            </a:r>
            <a:r>
              <a:rPr kumimoji="0" lang="en-US" sz="3600" b="0" i="0" u="none" strike="noStrike" kern="1200" cap="none" spc="0" normalizeH="0" baseline="0" noProof="0" dirty="0" err="1">
                <a:ln>
                  <a:noFill/>
                </a:ln>
                <a:solidFill>
                  <a:srgbClr val="008000"/>
                </a:solidFill>
                <a:effectLst/>
                <a:uLnTx/>
                <a:uFillTx/>
                <a:latin typeface="Calibri" panose="020F0502020204030204"/>
                <a:ea typeface="+mn-ea"/>
                <a:cs typeface="+mn-cs"/>
              </a:rPr>
              <a:t>Mùa</a:t>
            </a:r>
            <a:r>
              <a:rPr kumimoji="0" lang="en-US" sz="36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3600" b="0" i="0" u="none" strike="noStrike" kern="1200" cap="none" spc="0" normalizeH="0" noProof="0" dirty="0" err="1">
                <a:ln>
                  <a:noFill/>
                </a:ln>
                <a:solidFill>
                  <a:srgbClr val="008000"/>
                </a:solidFill>
                <a:effectLst/>
                <a:uLnTx/>
                <a:uFillTx/>
                <a:latin typeface="Calibri" panose="020F0502020204030204"/>
                <a:ea typeface="+mn-ea"/>
                <a:cs typeface="+mn-cs"/>
              </a:rPr>
              <a:t>thu</a:t>
            </a:r>
            <a:endPar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endParaRPr>
          </a:p>
        </p:txBody>
      </p:sp>
      <p:sp>
        <p:nvSpPr>
          <p:cNvPr id="13" name="Rounded Rectangle 12"/>
          <p:cNvSpPr/>
          <p:nvPr/>
        </p:nvSpPr>
        <p:spPr>
          <a:xfrm>
            <a:off x="800100" y="5547208"/>
            <a:ext cx="3448050" cy="952500"/>
          </a:xfrm>
          <a:prstGeom prst="roundRect">
            <a:avLst/>
          </a:prstGeom>
          <a:solidFill>
            <a:srgbClr val="FFCC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rPr>
              <a:t>C. </a:t>
            </a:r>
            <a:r>
              <a:rPr kumimoji="0" lang="en-US" sz="3600" b="0" i="0" u="none" strike="noStrike" kern="1200" cap="none" spc="0" normalizeH="0" baseline="0" noProof="0" dirty="0" err="1">
                <a:ln>
                  <a:noFill/>
                </a:ln>
                <a:solidFill>
                  <a:srgbClr val="008000"/>
                </a:solidFill>
                <a:effectLst/>
                <a:uLnTx/>
                <a:uFillTx/>
                <a:latin typeface="Calibri" panose="020F0502020204030204"/>
                <a:ea typeface="+mn-ea"/>
                <a:cs typeface="+mn-cs"/>
              </a:rPr>
              <a:t>Mùa</a:t>
            </a:r>
            <a:r>
              <a:rPr kumimoji="0" lang="en-US" sz="36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3600" b="0" i="0" u="none" strike="noStrike" kern="1200" cap="none" spc="0" normalizeH="0" noProof="0" dirty="0" err="1">
                <a:ln>
                  <a:noFill/>
                </a:ln>
                <a:solidFill>
                  <a:srgbClr val="008000"/>
                </a:solidFill>
                <a:effectLst/>
                <a:uLnTx/>
                <a:uFillTx/>
                <a:latin typeface="Calibri" panose="020F0502020204030204"/>
                <a:ea typeface="+mn-ea"/>
                <a:cs typeface="+mn-cs"/>
              </a:rPr>
              <a:t>hè</a:t>
            </a:r>
            <a:endPar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endParaRPr>
          </a:p>
        </p:txBody>
      </p:sp>
      <p:sp>
        <p:nvSpPr>
          <p:cNvPr id="14" name="Rounded Rectangle 13"/>
          <p:cNvSpPr/>
          <p:nvPr/>
        </p:nvSpPr>
        <p:spPr>
          <a:xfrm>
            <a:off x="4419599" y="4376882"/>
            <a:ext cx="3448051" cy="952500"/>
          </a:xfrm>
          <a:prstGeom prst="roundRect">
            <a:avLst/>
          </a:prstGeom>
          <a:solidFill>
            <a:srgbClr val="FFCC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rPr>
              <a:t>B. </a:t>
            </a:r>
            <a:r>
              <a:rPr kumimoji="0" lang="en-US" sz="3600" b="0" i="0" u="none" strike="noStrike" kern="1200" cap="none" spc="0" normalizeH="0" baseline="0" noProof="0" dirty="0" err="1">
                <a:ln>
                  <a:noFill/>
                </a:ln>
                <a:solidFill>
                  <a:srgbClr val="008000"/>
                </a:solidFill>
                <a:effectLst/>
                <a:uLnTx/>
                <a:uFillTx/>
                <a:latin typeface="Calibri" panose="020F0502020204030204"/>
                <a:ea typeface="+mn-ea"/>
                <a:cs typeface="+mn-cs"/>
              </a:rPr>
              <a:t>Mùa</a:t>
            </a:r>
            <a:r>
              <a:rPr kumimoji="0" lang="en-US" sz="36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3600" b="0" i="0" u="none" strike="noStrike" kern="1200" cap="none" spc="0" normalizeH="0" noProof="0" dirty="0" err="1">
                <a:ln>
                  <a:noFill/>
                </a:ln>
                <a:solidFill>
                  <a:srgbClr val="008000"/>
                </a:solidFill>
                <a:effectLst/>
                <a:uLnTx/>
                <a:uFillTx/>
                <a:latin typeface="Calibri" panose="020F0502020204030204"/>
                <a:ea typeface="+mn-ea"/>
                <a:cs typeface="+mn-cs"/>
              </a:rPr>
              <a:t>xuân</a:t>
            </a:r>
            <a:endParaRPr kumimoji="0" lang="en-US" sz="3600" b="0" i="0" u="none" strike="noStrike" kern="1200" cap="none" spc="0" normalizeH="0" baseline="0" noProof="0" dirty="0">
              <a:ln>
                <a:noFill/>
              </a:ln>
              <a:solidFill>
                <a:srgbClr val="008000"/>
              </a:solidFill>
              <a:effectLst/>
              <a:uLnTx/>
              <a:uFillTx/>
              <a:latin typeface="Calibri" panose="020F0502020204030204"/>
              <a:ea typeface="+mn-ea"/>
              <a:cs typeface="+mn-cs"/>
            </a:endParaRPr>
          </a:p>
        </p:txBody>
      </p:sp>
      <p:sp>
        <p:nvSpPr>
          <p:cNvPr id="15" name="TextBox 14"/>
          <p:cNvSpPr txBox="1"/>
          <p:nvPr/>
        </p:nvSpPr>
        <p:spPr>
          <a:xfrm>
            <a:off x="1504950" y="1834426"/>
            <a:ext cx="6081544"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err="1">
                <a:ln>
                  <a:noFill/>
                </a:ln>
                <a:solidFill>
                  <a:srgbClr val="008000"/>
                </a:solidFill>
                <a:effectLst/>
                <a:uLnTx/>
                <a:uFillTx/>
                <a:latin typeface="Calibri" panose="020F0502020204030204"/>
                <a:ea typeface="+mn-ea"/>
                <a:cs typeface="+mn-cs"/>
              </a:rPr>
              <a:t>Lời</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4000" b="0" i="0" u="none" strike="noStrike" kern="1200" cap="none" spc="0" normalizeH="0" noProof="0" dirty="0" err="1">
                <a:ln>
                  <a:noFill/>
                </a:ln>
                <a:solidFill>
                  <a:srgbClr val="008000"/>
                </a:solidFill>
                <a:effectLst/>
                <a:uLnTx/>
                <a:uFillTx/>
                <a:latin typeface="Calibri" panose="020F0502020204030204"/>
                <a:ea typeface="+mn-ea"/>
                <a:cs typeface="+mn-cs"/>
              </a:rPr>
              <a:t>ru</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4000" b="0" i="0" u="none" strike="noStrike" kern="1200" cap="none" spc="0" normalizeH="0" noProof="0" dirty="0" err="1">
                <a:ln>
                  <a:noFill/>
                </a:ln>
                <a:solidFill>
                  <a:srgbClr val="008000"/>
                </a:solidFill>
                <a:effectLst/>
                <a:uLnTx/>
                <a:uFillTx/>
                <a:latin typeface="Calibri" panose="020F0502020204030204"/>
                <a:ea typeface="+mn-ea"/>
                <a:cs typeface="+mn-cs"/>
              </a:rPr>
              <a:t>có</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 </a:t>
            </a:r>
            <a:r>
              <a:rPr kumimoji="0" lang="en-US" sz="4000" b="0" i="0" u="none" strike="noStrike" kern="1200" cap="none" spc="0" normalizeH="0" noProof="0" dirty="0" err="1">
                <a:ln>
                  <a:noFill/>
                </a:ln>
                <a:solidFill>
                  <a:srgbClr val="008000"/>
                </a:solidFill>
                <a:effectLst/>
                <a:uLnTx/>
                <a:uFillTx/>
                <a:latin typeface="Calibri" panose="020F0502020204030204"/>
                <a:ea typeface="+mn-ea"/>
                <a:cs typeface="+mn-cs"/>
              </a:rPr>
              <a:t>gió</a:t>
            </a:r>
            <a:r>
              <a:rPr kumimoji="0" lang="en-US" sz="4000" b="0" i="0" u="none" strike="noStrike" kern="1200" cap="none" spc="0" normalizeH="0" noProof="0" dirty="0">
                <a:ln>
                  <a:noFill/>
                </a:ln>
                <a:solidFill>
                  <a:srgbClr val="008000"/>
                </a:solidFill>
                <a:effectLst/>
                <a:uLnTx/>
                <a:uFillTx/>
                <a:latin typeface="Calibri" panose="020F0502020204030204"/>
                <a:ea typeface="+mn-ea"/>
                <a:cs typeface="+mn-cs"/>
              </a:rPr>
              <a:t>….</a:t>
            </a:r>
            <a:endParaRPr kumimoji="0" lang="en-US" sz="4000" b="0" i="0" u="none" strike="noStrike" kern="1200" cap="none" spc="0" normalizeH="0" baseline="0" noProof="0" dirty="0">
              <a:ln>
                <a:noFill/>
              </a:ln>
              <a:solidFill>
                <a:srgbClr val="008000"/>
              </a:solidFill>
              <a:effectLst/>
              <a:uLnTx/>
              <a:uFillTx/>
              <a:latin typeface="Calibri" panose="020F0502020204030204"/>
              <a:ea typeface="+mn-ea"/>
              <a:cs typeface="+mn-cs"/>
            </a:endParaRPr>
          </a:p>
        </p:txBody>
      </p:sp>
      <p:pic>
        <p:nvPicPr>
          <p:cNvPr id="16" name="Picture 15">
            <a:hlinkClick r:id="" action="ppaction://hlinkshowjump?jump=nextslide"/>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435358" y="5738270"/>
            <a:ext cx="1521215" cy="646575"/>
          </a:xfrm>
          <a:prstGeom prst="rect">
            <a:avLst/>
          </a:prstGeom>
        </p:spPr>
      </p:pic>
      <p:pic>
        <p:nvPicPr>
          <p:cNvPr id="17" name="Dung-ok">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12763500" y="3123363"/>
            <a:ext cx="609600" cy="609600"/>
          </a:xfrm>
          <a:prstGeom prst="rect">
            <a:avLst/>
          </a:prstGeom>
        </p:spPr>
      </p:pic>
      <p:pic>
        <p:nvPicPr>
          <p:cNvPr id="18" name="Sai ok">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12835561" y="4398125"/>
            <a:ext cx="609600" cy="609600"/>
          </a:xfrm>
          <a:prstGeom prst="rect">
            <a:avLst/>
          </a:prstGeom>
        </p:spPr>
      </p:pic>
      <p:pic>
        <p:nvPicPr>
          <p:cNvPr id="19" name="Sai ok">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12763500" y="5272232"/>
            <a:ext cx="609600" cy="609600"/>
          </a:xfrm>
          <a:prstGeom prst="rect">
            <a:avLst/>
          </a:prstGeom>
        </p:spPr>
      </p:pic>
      <p:pic>
        <p:nvPicPr>
          <p:cNvPr id="20" name="Sai ok">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12843358" y="6146339"/>
            <a:ext cx="609600" cy="609600"/>
          </a:xfrm>
          <a:prstGeom prst="rect">
            <a:avLst/>
          </a:prstGeom>
        </p:spPr>
      </p:pic>
      <p:pic>
        <p:nvPicPr>
          <p:cNvPr id="21" name="Picture 2" descr="C:\Users\ADMIN\Desktop\Doremon cau ca ( trac nghiem )\Picture1 (2).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0636957" y="1024253"/>
            <a:ext cx="786438" cy="876208"/>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times up"/>
          <p:cNvGrpSpPr/>
          <p:nvPr/>
        </p:nvGrpSpPr>
        <p:grpSpPr>
          <a:xfrm>
            <a:off x="10639839" y="605061"/>
            <a:ext cx="757084" cy="375064"/>
            <a:chOff x="2989747" y="438150"/>
            <a:chExt cx="1572029" cy="683752"/>
          </a:xfrm>
        </p:grpSpPr>
        <p:sp>
          <p:nvSpPr>
            <p:cNvPr id="23" name="Rounded Rectangle 22"/>
            <p:cNvSpPr/>
            <p:nvPr/>
          </p:nvSpPr>
          <p:spPr>
            <a:xfrm>
              <a:off x="2989747" y="540553"/>
              <a:ext cx="1572029" cy="581349"/>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4" name="Rounded Rectangle 23"/>
            <p:cNvSpPr/>
            <p:nvPr/>
          </p:nvSpPr>
          <p:spPr>
            <a:xfrm>
              <a:off x="2989747" y="438150"/>
              <a:ext cx="1572029" cy="58134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Bắt</a:t>
              </a:r>
              <a:r>
                <a:rPr kumimoji="0" lang="en-GB" sz="11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11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đầu</a:t>
              </a:r>
              <a:r>
                <a:rPr kumimoji="0" lang="en-GB" sz="11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t>
              </a:r>
            </a:p>
          </p:txBody>
        </p:sp>
      </p:grpSp>
      <p:pic>
        <p:nvPicPr>
          <p:cNvPr id="25" name="Picture 3" descr="C:\Users\ADMIN\Desktop\Picture2.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10711277" y="1192190"/>
            <a:ext cx="638980" cy="638980"/>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a:extLst>
              <a:ext uri="{FF2B5EF4-FFF2-40B4-BE49-F238E27FC236}">
                <a16:creationId xmlns:a16="http://schemas.microsoft.com/office/drawing/2014/main" id="{A3772A17-BB74-4A75-BA55-D622FE4D0639}"/>
              </a:ext>
            </a:extLst>
          </p:cNvPr>
          <p:cNvGrpSpPr/>
          <p:nvPr/>
        </p:nvGrpSpPr>
        <p:grpSpPr>
          <a:xfrm>
            <a:off x="10985042" y="1180561"/>
            <a:ext cx="90244" cy="76328"/>
            <a:chOff x="2455863" y="2411803"/>
            <a:chExt cx="566738" cy="566738"/>
          </a:xfrm>
        </p:grpSpPr>
        <p:sp>
          <p:nvSpPr>
            <p:cNvPr id="27"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2" name="Group 31">
            <a:extLst>
              <a:ext uri="{FF2B5EF4-FFF2-40B4-BE49-F238E27FC236}">
                <a16:creationId xmlns:a16="http://schemas.microsoft.com/office/drawing/2014/main" id="{A3772A17-BB74-4A75-BA55-D622FE4D0639}"/>
              </a:ext>
            </a:extLst>
          </p:cNvPr>
          <p:cNvGrpSpPr/>
          <p:nvPr/>
        </p:nvGrpSpPr>
        <p:grpSpPr>
          <a:xfrm>
            <a:off x="10986388" y="1732860"/>
            <a:ext cx="90244" cy="76328"/>
            <a:chOff x="2455863" y="2411803"/>
            <a:chExt cx="566738" cy="566738"/>
          </a:xfrm>
        </p:grpSpPr>
        <p:sp>
          <p:nvSpPr>
            <p:cNvPr id="33"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id="{A3772A17-BB74-4A75-BA55-D622FE4D0639}"/>
              </a:ext>
            </a:extLst>
          </p:cNvPr>
          <p:cNvGrpSpPr/>
          <p:nvPr/>
        </p:nvGrpSpPr>
        <p:grpSpPr>
          <a:xfrm>
            <a:off x="11283423" y="1473580"/>
            <a:ext cx="90244" cy="76328"/>
            <a:chOff x="2455863" y="2411803"/>
            <a:chExt cx="566738" cy="566738"/>
          </a:xfrm>
        </p:grpSpPr>
        <p:sp>
          <p:nvSpPr>
            <p:cNvPr id="39"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id="{A3772A17-BB74-4A75-BA55-D622FE4D0639}"/>
              </a:ext>
            </a:extLst>
          </p:cNvPr>
          <p:cNvGrpSpPr/>
          <p:nvPr/>
        </p:nvGrpSpPr>
        <p:grpSpPr>
          <a:xfrm>
            <a:off x="10713689" y="1498518"/>
            <a:ext cx="90244" cy="76328"/>
            <a:chOff x="2455863" y="2411803"/>
            <a:chExt cx="566738" cy="566738"/>
          </a:xfrm>
        </p:grpSpPr>
        <p:sp>
          <p:nvSpPr>
            <p:cNvPr id="45"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0" name="Oval 107"/>
          <p:cNvSpPr>
            <a:spLocks noChangeArrowheads="1"/>
          </p:cNvSpPr>
          <p:nvPr/>
        </p:nvSpPr>
        <p:spPr bwMode="auto">
          <a:xfrm>
            <a:off x="10996279" y="1470702"/>
            <a:ext cx="67794" cy="57440"/>
          </a:xfrm>
          <a:prstGeom prst="ellipse">
            <a:avLst/>
          </a:prstGeom>
          <a:solidFill>
            <a:srgbClr val="5D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Explosion 2 50"/>
          <p:cNvSpPr/>
          <p:nvPr/>
        </p:nvSpPr>
        <p:spPr>
          <a:xfrm>
            <a:off x="9653735" y="2188369"/>
            <a:ext cx="2362200" cy="1555530"/>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panose="020F0502020204030204"/>
                <a:ea typeface="+mn-ea"/>
                <a:cs typeface="+mn-cs"/>
              </a:rPr>
              <a:t>HẾT GIỜ</a:t>
            </a:r>
          </a:p>
        </p:txBody>
      </p:sp>
      <p:pic>
        <p:nvPicPr>
          <p:cNvPr id="52" name="het gio-ok">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12735899" y="1199499"/>
            <a:ext cx="609600" cy="609600"/>
          </a:xfrm>
          <a:prstGeom prst="rect">
            <a:avLst/>
          </a:prstGeom>
        </p:spPr>
      </p:pic>
      <p:pic>
        <p:nvPicPr>
          <p:cNvPr id="53" name="Tieng vo tay (mp3cut.net)">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8"/>
          <a:stretch>
            <a:fillRect/>
          </a:stretch>
        </p:blipFill>
        <p:spPr>
          <a:xfrm>
            <a:off x="14173200" y="3134299"/>
            <a:ext cx="609600" cy="609600"/>
          </a:xfrm>
          <a:prstGeom prst="rect">
            <a:avLst/>
          </a:prstGeom>
        </p:spPr>
      </p:pic>
    </p:spTree>
    <p:extLst>
      <p:ext uri="{BB962C8B-B14F-4D97-AF65-F5344CB8AC3E}">
        <p14:creationId xmlns:p14="http://schemas.microsoft.com/office/powerpoint/2010/main" val="423589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8"/>
                                        </p:tgtEl>
                                        <p:attrNameLst>
                                          <p:attrName>r</p:attrName>
                                        </p:attrNameLst>
                                      </p:cBhvr>
                                    </p:animRot>
                                    <p:animRot by="-240000">
                                      <p:cBhvr>
                                        <p:cTn id="7" dur="600" fill="hold">
                                          <p:stCondLst>
                                            <p:cond delay="600"/>
                                          </p:stCondLst>
                                        </p:cTn>
                                        <p:tgtEl>
                                          <p:spTgt spid="8"/>
                                        </p:tgtEl>
                                        <p:attrNameLst>
                                          <p:attrName>r</p:attrName>
                                        </p:attrNameLst>
                                      </p:cBhvr>
                                    </p:animRot>
                                    <p:animRot by="240000">
                                      <p:cBhvr>
                                        <p:cTn id="8" dur="600" fill="hold">
                                          <p:stCondLst>
                                            <p:cond delay="1200"/>
                                          </p:stCondLst>
                                        </p:cTn>
                                        <p:tgtEl>
                                          <p:spTgt spid="8"/>
                                        </p:tgtEl>
                                        <p:attrNameLst>
                                          <p:attrName>r</p:attrName>
                                        </p:attrNameLst>
                                      </p:cBhvr>
                                    </p:animRot>
                                    <p:animRot by="-240000">
                                      <p:cBhvr>
                                        <p:cTn id="9" dur="600" fill="hold">
                                          <p:stCondLst>
                                            <p:cond delay="1800"/>
                                          </p:stCondLst>
                                        </p:cTn>
                                        <p:tgtEl>
                                          <p:spTgt spid="8"/>
                                        </p:tgtEl>
                                        <p:attrNameLst>
                                          <p:attrName>r</p:attrName>
                                        </p:attrNameLst>
                                      </p:cBhvr>
                                    </p:animRot>
                                    <p:animRot by="120000">
                                      <p:cBhvr>
                                        <p:cTn id="10" dur="600" fill="hold">
                                          <p:stCondLst>
                                            <p:cond delay="2400"/>
                                          </p:stCondLst>
                                        </p:cTn>
                                        <p:tgtEl>
                                          <p:spTgt spid="8"/>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7"/>
                                        </p:tgtEl>
                                        <p:attrNameLst>
                                          <p:attrName>r</p:attrName>
                                        </p:attrNameLst>
                                      </p:cBhvr>
                                    </p:animRot>
                                    <p:animRot by="-240000">
                                      <p:cBhvr>
                                        <p:cTn id="13" dur="200" fill="hold">
                                          <p:stCondLst>
                                            <p:cond delay="200"/>
                                          </p:stCondLst>
                                        </p:cTn>
                                        <p:tgtEl>
                                          <p:spTgt spid="7"/>
                                        </p:tgtEl>
                                        <p:attrNameLst>
                                          <p:attrName>r</p:attrName>
                                        </p:attrNameLst>
                                      </p:cBhvr>
                                    </p:animRot>
                                    <p:animRot by="240000">
                                      <p:cBhvr>
                                        <p:cTn id="14" dur="200" fill="hold">
                                          <p:stCondLst>
                                            <p:cond delay="400"/>
                                          </p:stCondLst>
                                        </p:cTn>
                                        <p:tgtEl>
                                          <p:spTgt spid="7"/>
                                        </p:tgtEl>
                                        <p:attrNameLst>
                                          <p:attrName>r</p:attrName>
                                        </p:attrNameLst>
                                      </p:cBhvr>
                                    </p:animRot>
                                    <p:animRot by="-240000">
                                      <p:cBhvr>
                                        <p:cTn id="15" dur="200" fill="hold">
                                          <p:stCondLst>
                                            <p:cond delay="600"/>
                                          </p:stCondLst>
                                        </p:cTn>
                                        <p:tgtEl>
                                          <p:spTgt spid="7"/>
                                        </p:tgtEl>
                                        <p:attrNameLst>
                                          <p:attrName>r</p:attrName>
                                        </p:attrNameLst>
                                      </p:cBhvr>
                                    </p:animRot>
                                    <p:animRot by="120000">
                                      <p:cBhvr>
                                        <p:cTn id="16" dur="200" fill="hold">
                                          <p:stCondLst>
                                            <p:cond delay="800"/>
                                          </p:stCondLst>
                                        </p:cTn>
                                        <p:tgtEl>
                                          <p:spTgt spid="7"/>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2"/>
                    </p:tgtEl>
                  </p:cond>
                </p:stCondLst>
                <p:endSync evt="end" delay="0">
                  <p:rtn val="all"/>
                </p:endSync>
                <p:childTnLst>
                  <p:par>
                    <p:cTn id="54" fill="hold">
                      <p:stCondLst>
                        <p:cond delay="0"/>
                      </p:stCondLst>
                      <p:childTnLst>
                        <p:par>
                          <p:cTn id="55" fill="hold">
                            <p:stCondLst>
                              <p:cond delay="0"/>
                            </p:stCondLst>
                            <p:childTnLst>
                              <p:par>
                                <p:cTn id="56" presetID="21" presetClass="emph" presetSubtype="0" fill="hold" grpId="1" nodeType="withEffect">
                                  <p:stCondLst>
                                    <p:cond delay="0"/>
                                  </p:stCondLst>
                                  <p:childTnLst>
                                    <p:animClr clrSpc="hsl" dir="cw">
                                      <p:cBhvr override="childStyle">
                                        <p:cTn id="57" dur="500" fill="hold"/>
                                        <p:tgtEl>
                                          <p:spTgt spid="12"/>
                                        </p:tgtEl>
                                        <p:attrNameLst>
                                          <p:attrName>style.color</p:attrName>
                                        </p:attrNameLst>
                                      </p:cBhvr>
                                      <p:by>
                                        <p:hsl h="7200000" s="0" l="0"/>
                                      </p:by>
                                    </p:animClr>
                                    <p:animClr clrSpc="hsl" dir="cw">
                                      <p:cBhvr>
                                        <p:cTn id="58" dur="500" fill="hold"/>
                                        <p:tgtEl>
                                          <p:spTgt spid="12"/>
                                        </p:tgtEl>
                                        <p:attrNameLst>
                                          <p:attrName>fillcolor</p:attrName>
                                        </p:attrNameLst>
                                      </p:cBhvr>
                                      <p:by>
                                        <p:hsl h="7200000" s="0" l="0"/>
                                      </p:by>
                                    </p:animClr>
                                    <p:animClr clrSpc="hsl" dir="cw">
                                      <p:cBhvr>
                                        <p:cTn id="59" dur="500" fill="hold"/>
                                        <p:tgtEl>
                                          <p:spTgt spid="12"/>
                                        </p:tgtEl>
                                        <p:attrNameLst>
                                          <p:attrName>stroke.color</p:attrName>
                                        </p:attrNameLst>
                                      </p:cBhvr>
                                      <p:by>
                                        <p:hsl h="7200000" s="0" l="0"/>
                                      </p:by>
                                    </p:animClr>
                                    <p:set>
                                      <p:cBhvr>
                                        <p:cTn id="60" dur="500" fill="hold"/>
                                        <p:tgtEl>
                                          <p:spTgt spid="12"/>
                                        </p:tgtEl>
                                        <p:attrNameLst>
                                          <p:attrName>fill.type</p:attrName>
                                        </p:attrNameLst>
                                      </p:cBhvr>
                                      <p:to>
                                        <p:strVal val="solid"/>
                                      </p:to>
                                    </p:set>
                                  </p:childTnLst>
                                </p:cTn>
                              </p:par>
                              <p:par>
                                <p:cTn id="61" presetID="1" presetClass="mediacall" presetSubtype="0" fill="hold" nodeType="withEffect">
                                  <p:stCondLst>
                                    <p:cond delay="0"/>
                                  </p:stCondLst>
                                  <p:childTnLst>
                                    <p:cmd type="call" cmd="playFrom(0.0)">
                                      <p:cBhvr>
                                        <p:cTn id="62" dur="1252" fill="hold"/>
                                        <p:tgtEl>
                                          <p:spTgt spid="17"/>
                                        </p:tgtEl>
                                      </p:cBhvr>
                                    </p:cmd>
                                  </p:childTnLst>
                                </p:cTn>
                              </p:par>
                              <p:par>
                                <p:cTn id="63" presetID="1" presetClass="exit" presetSubtype="0" fill="hold" nodeType="withEffect">
                                  <p:stCondLst>
                                    <p:cond delay="0"/>
                                  </p:stCondLst>
                                  <p:childTnLst>
                                    <p:set>
                                      <p:cBhvr>
                                        <p:cTn id="64" dur="1" fill="hold">
                                          <p:stCondLst>
                                            <p:cond delay="0"/>
                                          </p:stCondLst>
                                        </p:cTn>
                                        <p:tgtEl>
                                          <p:spTgt spid="8"/>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6"/>
                                        </p:tgtEl>
                                        <p:attrNameLst>
                                          <p:attrName>style.visibility</p:attrName>
                                        </p:attrNameLst>
                                      </p:cBhvr>
                                      <p:to>
                                        <p:strVal val="visible"/>
                                      </p:to>
                                    </p:set>
                                  </p:childTnLst>
                                </p:cTn>
                              </p:par>
                              <p:par>
                                <p:cTn id="67" presetID="42" presetClass="path" presetSubtype="0" accel="50000" decel="50000" fill="hold" nodeType="withEffect">
                                  <p:stCondLst>
                                    <p:cond delay="0"/>
                                  </p:stCondLst>
                                  <p:childTnLst>
                                    <p:animMotion origin="layout" path="M 1.25E-6 -2.22222E-6 L 0.00156 0.625 " pathEditMode="relative" rAng="0" ptsTypes="AA">
                                      <p:cBhvr>
                                        <p:cTn id="68" dur="1000" fill="hold"/>
                                        <p:tgtEl>
                                          <p:spTgt spid="7"/>
                                        </p:tgtEl>
                                        <p:attrNameLst>
                                          <p:attrName>ppt_x</p:attrName>
                                          <p:attrName>ppt_y</p:attrName>
                                        </p:attrNameLst>
                                      </p:cBhvr>
                                      <p:rCtr x="78" y="31250"/>
                                    </p:animMotion>
                                  </p:childTnLst>
                                </p:cTn>
                              </p:par>
                            </p:childTnLst>
                          </p:cTn>
                        </p:par>
                        <p:par>
                          <p:cTn id="69" fill="hold">
                            <p:stCondLst>
                              <p:cond delay="1252"/>
                            </p:stCondLst>
                            <p:childTnLst>
                              <p:par>
                                <p:cTn id="70" presetID="1" presetClass="exit" presetSubtype="0" fill="hold" nodeType="afterEffect">
                                  <p:stCondLst>
                                    <p:cond delay="0"/>
                                  </p:stCondLst>
                                  <p:childTnLst>
                                    <p:set>
                                      <p:cBhvr>
                                        <p:cTn id="71" dur="1" fill="hold">
                                          <p:stCondLst>
                                            <p:cond delay="0"/>
                                          </p:stCondLst>
                                        </p:cTn>
                                        <p:tgtEl>
                                          <p:spTgt spid="7"/>
                                        </p:tgtEl>
                                        <p:attrNameLst>
                                          <p:attrName>style.visibility</p:attrName>
                                        </p:attrNameLst>
                                      </p:cBhvr>
                                      <p:to>
                                        <p:strVal val="hidden"/>
                                      </p:to>
                                    </p:set>
                                  </p:childTnLst>
                                </p:cTn>
                              </p:par>
                              <p:par>
                                <p:cTn id="72" presetID="32" presetClass="emph" presetSubtype="0" fill="hold" nodeType="withEffect">
                                  <p:stCondLst>
                                    <p:cond delay="0"/>
                                  </p:stCondLst>
                                  <p:childTnLst>
                                    <p:animRot by="120000">
                                      <p:cBhvr>
                                        <p:cTn id="73" dur="100" fill="hold">
                                          <p:stCondLst>
                                            <p:cond delay="0"/>
                                          </p:stCondLst>
                                        </p:cTn>
                                        <p:tgtEl>
                                          <p:spTgt spid="6"/>
                                        </p:tgtEl>
                                        <p:attrNameLst>
                                          <p:attrName>r</p:attrName>
                                        </p:attrNameLst>
                                      </p:cBhvr>
                                    </p:animRot>
                                    <p:animRot by="-240000">
                                      <p:cBhvr>
                                        <p:cTn id="74" dur="200" fill="hold">
                                          <p:stCondLst>
                                            <p:cond delay="200"/>
                                          </p:stCondLst>
                                        </p:cTn>
                                        <p:tgtEl>
                                          <p:spTgt spid="6"/>
                                        </p:tgtEl>
                                        <p:attrNameLst>
                                          <p:attrName>r</p:attrName>
                                        </p:attrNameLst>
                                      </p:cBhvr>
                                    </p:animRot>
                                    <p:animRot by="240000">
                                      <p:cBhvr>
                                        <p:cTn id="75" dur="200" fill="hold">
                                          <p:stCondLst>
                                            <p:cond delay="400"/>
                                          </p:stCondLst>
                                        </p:cTn>
                                        <p:tgtEl>
                                          <p:spTgt spid="6"/>
                                        </p:tgtEl>
                                        <p:attrNameLst>
                                          <p:attrName>r</p:attrName>
                                        </p:attrNameLst>
                                      </p:cBhvr>
                                    </p:animRot>
                                    <p:animRot by="-240000">
                                      <p:cBhvr>
                                        <p:cTn id="76" dur="200" fill="hold">
                                          <p:stCondLst>
                                            <p:cond delay="600"/>
                                          </p:stCondLst>
                                        </p:cTn>
                                        <p:tgtEl>
                                          <p:spTgt spid="6"/>
                                        </p:tgtEl>
                                        <p:attrNameLst>
                                          <p:attrName>r</p:attrName>
                                        </p:attrNameLst>
                                      </p:cBhvr>
                                    </p:animRot>
                                    <p:animRot by="120000">
                                      <p:cBhvr>
                                        <p:cTn id="77" dur="200" fill="hold">
                                          <p:stCondLst>
                                            <p:cond delay="800"/>
                                          </p:stCondLst>
                                        </p:cTn>
                                        <p:tgtEl>
                                          <p:spTgt spid="6"/>
                                        </p:tgtEl>
                                        <p:attrNameLst>
                                          <p:attrName>r</p:attrName>
                                        </p:attrNameLst>
                                      </p:cBhvr>
                                    </p:animRot>
                                  </p:childTnLst>
                                </p:cTn>
                              </p:par>
                              <p:par>
                                <p:cTn id="78" presetID="1" presetClass="exit" presetSubtype="0" fill="hold" nodeType="withEffect">
                                  <p:stCondLst>
                                    <p:cond delay="500"/>
                                  </p:stCondLst>
                                  <p:childTnLst>
                                    <p:set>
                                      <p:cBhvr>
                                        <p:cTn id="79" dur="1" fill="hold">
                                          <p:stCondLst>
                                            <p:cond delay="0"/>
                                          </p:stCondLst>
                                        </p:cTn>
                                        <p:tgtEl>
                                          <p:spTgt spid="6"/>
                                        </p:tgtEl>
                                        <p:attrNameLst>
                                          <p:attrName>style.visibility</p:attrName>
                                        </p:attrNameLst>
                                      </p:cBhvr>
                                      <p:to>
                                        <p:strVal val="hidden"/>
                                      </p:to>
                                    </p:set>
                                  </p:childTnLst>
                                </p:cTn>
                              </p:par>
                              <p:par>
                                <p:cTn id="80" presetID="1" presetClass="entr" presetSubtype="0" fill="hold" nodeType="withEffect">
                                  <p:stCondLst>
                                    <p:cond delay="500"/>
                                  </p:stCondLst>
                                  <p:childTnLst>
                                    <p:set>
                                      <p:cBhvr>
                                        <p:cTn id="81" dur="1" fill="hold">
                                          <p:stCondLst>
                                            <p:cond delay="0"/>
                                          </p:stCondLst>
                                        </p:cTn>
                                        <p:tgtEl>
                                          <p:spTgt spid="9"/>
                                        </p:tgtEl>
                                        <p:attrNameLst>
                                          <p:attrName>style.visibility</p:attrName>
                                        </p:attrNameLst>
                                      </p:cBhvr>
                                      <p:to>
                                        <p:strVal val="visible"/>
                                      </p:to>
                                    </p:set>
                                  </p:childTnLst>
                                </p:cTn>
                              </p:par>
                              <p:par>
                                <p:cTn id="82" presetID="32" presetClass="emph" presetSubtype="0" repeatCount="indefinite" fill="hold" nodeType="withEffect">
                                  <p:stCondLst>
                                    <p:cond delay="500"/>
                                  </p:stCondLst>
                                  <p:childTnLst>
                                    <p:animRot by="120000">
                                      <p:cBhvr>
                                        <p:cTn id="83" dur="200" fill="hold">
                                          <p:stCondLst>
                                            <p:cond delay="0"/>
                                          </p:stCondLst>
                                        </p:cTn>
                                        <p:tgtEl>
                                          <p:spTgt spid="9"/>
                                        </p:tgtEl>
                                        <p:attrNameLst>
                                          <p:attrName>r</p:attrName>
                                        </p:attrNameLst>
                                      </p:cBhvr>
                                    </p:animRot>
                                    <p:animRot by="-240000">
                                      <p:cBhvr>
                                        <p:cTn id="84" dur="400" fill="hold">
                                          <p:stCondLst>
                                            <p:cond delay="400"/>
                                          </p:stCondLst>
                                        </p:cTn>
                                        <p:tgtEl>
                                          <p:spTgt spid="9"/>
                                        </p:tgtEl>
                                        <p:attrNameLst>
                                          <p:attrName>r</p:attrName>
                                        </p:attrNameLst>
                                      </p:cBhvr>
                                    </p:animRot>
                                    <p:animRot by="240000">
                                      <p:cBhvr>
                                        <p:cTn id="85" dur="400" fill="hold">
                                          <p:stCondLst>
                                            <p:cond delay="800"/>
                                          </p:stCondLst>
                                        </p:cTn>
                                        <p:tgtEl>
                                          <p:spTgt spid="9"/>
                                        </p:tgtEl>
                                        <p:attrNameLst>
                                          <p:attrName>r</p:attrName>
                                        </p:attrNameLst>
                                      </p:cBhvr>
                                    </p:animRot>
                                    <p:animRot by="-240000">
                                      <p:cBhvr>
                                        <p:cTn id="86" dur="400" fill="hold">
                                          <p:stCondLst>
                                            <p:cond delay="1200"/>
                                          </p:stCondLst>
                                        </p:cTn>
                                        <p:tgtEl>
                                          <p:spTgt spid="9"/>
                                        </p:tgtEl>
                                        <p:attrNameLst>
                                          <p:attrName>r</p:attrName>
                                        </p:attrNameLst>
                                      </p:cBhvr>
                                    </p:animRot>
                                    <p:animRot by="120000">
                                      <p:cBhvr>
                                        <p:cTn id="87" dur="400" fill="hold">
                                          <p:stCondLst>
                                            <p:cond delay="1600"/>
                                          </p:stCondLst>
                                        </p:cTn>
                                        <p:tgtEl>
                                          <p:spTgt spid="9"/>
                                        </p:tgtEl>
                                        <p:attrNameLst>
                                          <p:attrName>r</p:attrName>
                                        </p:attrNameLst>
                                      </p:cBhvr>
                                    </p:animRot>
                                  </p:childTnLst>
                                </p:cTn>
                              </p:par>
                              <p:par>
                                <p:cTn id="88" presetID="1" presetClass="mediacall" presetSubtype="0" fill="hold" nodeType="withEffect">
                                  <p:stCondLst>
                                    <p:cond delay="500"/>
                                  </p:stCondLst>
                                  <p:childTnLst>
                                    <p:cmd type="call" cmd="playFrom(0.0)">
                                      <p:cBhvr>
                                        <p:cTn id="89" dur="5042" fill="hold"/>
                                        <p:tgtEl>
                                          <p:spTgt spid="53"/>
                                        </p:tgtEl>
                                      </p:cBhvr>
                                    </p:cmd>
                                  </p:childTnLst>
                                </p:cTn>
                              </p:par>
                            </p:childTnLst>
                          </p:cTn>
                        </p:par>
                      </p:childTnLst>
                    </p:cTn>
                  </p:par>
                </p:childTnLst>
              </p:cTn>
              <p:nextCondLst>
                <p:cond evt="onClick" delay="0">
                  <p:tgtEl>
                    <p:spTgt spid="12"/>
                  </p:tgtEl>
                </p:cond>
              </p:nextCondLst>
            </p:seq>
            <p:seq concurrent="1" nextAc="seek">
              <p:cTn id="90" restart="whenNotActive" fill="hold" evtFilter="cancelBubble" nodeType="interactiveSeq">
                <p:stCondLst>
                  <p:cond evt="onClick" delay="0">
                    <p:tgtEl>
                      <p:spTgt spid="14"/>
                    </p:tgtEl>
                  </p:cond>
                </p:stCondLst>
                <p:endSync evt="end" delay="0">
                  <p:rtn val="all"/>
                </p:endSync>
                <p:childTnLst>
                  <p:par>
                    <p:cTn id="91" fill="hold">
                      <p:stCondLst>
                        <p:cond delay="0"/>
                      </p:stCondLst>
                      <p:childTnLst>
                        <p:par>
                          <p:cTn id="92" fill="hold">
                            <p:stCondLst>
                              <p:cond delay="0"/>
                            </p:stCondLst>
                            <p:childTnLst>
                              <p:par>
                                <p:cTn id="93" presetID="10" presetClass="exit" presetSubtype="0" fill="hold" grpId="1" nodeType="clickEffect">
                                  <p:stCondLst>
                                    <p:cond delay="0"/>
                                  </p:stCondLst>
                                  <p:childTnLst>
                                    <p:animEffect transition="out" filter="fade">
                                      <p:cBhvr>
                                        <p:cTn id="94" dur="500"/>
                                        <p:tgtEl>
                                          <p:spTgt spid="14"/>
                                        </p:tgtEl>
                                      </p:cBhvr>
                                    </p:animEffect>
                                    <p:set>
                                      <p:cBhvr>
                                        <p:cTn id="95" dur="1" fill="hold">
                                          <p:stCondLst>
                                            <p:cond delay="499"/>
                                          </p:stCondLst>
                                        </p:cTn>
                                        <p:tgtEl>
                                          <p:spTgt spid="14"/>
                                        </p:tgtEl>
                                        <p:attrNameLst>
                                          <p:attrName>style.visibility</p:attrName>
                                        </p:attrNameLst>
                                      </p:cBhvr>
                                      <p:to>
                                        <p:strVal val="hidden"/>
                                      </p:to>
                                    </p:set>
                                  </p:childTnLst>
                                </p:cTn>
                              </p:par>
                              <p:par>
                                <p:cTn id="96" presetID="1" presetClass="mediacall" presetSubtype="0" fill="hold" nodeType="withEffect">
                                  <p:stCondLst>
                                    <p:cond delay="0"/>
                                  </p:stCondLst>
                                  <p:childTnLst>
                                    <p:cmd type="call" cmd="playFrom(0.0)">
                                      <p:cBhvr>
                                        <p:cTn id="97" dur="2060" fill="hold"/>
                                        <p:tgtEl>
                                          <p:spTgt spid="19"/>
                                        </p:tgtEl>
                                      </p:cBhvr>
                                    </p:cmd>
                                  </p:childTnLst>
                                </p:cTn>
                              </p:par>
                            </p:childTnLst>
                          </p:cTn>
                        </p:par>
                      </p:childTnLst>
                    </p:cTn>
                  </p:par>
                </p:childTnLst>
              </p:cTn>
              <p:nextCondLst>
                <p:cond evt="onClick" delay="0">
                  <p:tgtEl>
                    <p:spTgt spid="14"/>
                  </p:tgtEl>
                </p:cond>
              </p:nextCondLst>
            </p:seq>
            <p:seq concurrent="1" nextAc="seek">
              <p:cTn id="98" restart="whenNotActive" fill="hold" evtFilter="cancelBubble" nodeType="interactiveSeq">
                <p:stCondLst>
                  <p:cond evt="onClick" delay="0">
                    <p:tgtEl>
                      <p:spTgt spid="13"/>
                    </p:tgtEl>
                  </p:cond>
                </p:stCondLst>
                <p:endSync evt="end" delay="0">
                  <p:rtn val="all"/>
                </p:endSync>
                <p:childTnLst>
                  <p:par>
                    <p:cTn id="99" fill="hold">
                      <p:stCondLst>
                        <p:cond delay="0"/>
                      </p:stCondLst>
                      <p:childTnLst>
                        <p:par>
                          <p:cTn id="100" fill="hold">
                            <p:stCondLst>
                              <p:cond delay="0"/>
                            </p:stCondLst>
                            <p:childTnLst>
                              <p:par>
                                <p:cTn id="101" presetID="10" presetClass="exit" presetSubtype="0" fill="hold" grpId="1" nodeType="clickEffect">
                                  <p:stCondLst>
                                    <p:cond delay="0"/>
                                  </p:stCondLst>
                                  <p:childTnLst>
                                    <p:animEffect transition="out" filter="fade">
                                      <p:cBhvr>
                                        <p:cTn id="102" dur="500"/>
                                        <p:tgtEl>
                                          <p:spTgt spid="13"/>
                                        </p:tgtEl>
                                      </p:cBhvr>
                                    </p:animEffect>
                                    <p:set>
                                      <p:cBhvr>
                                        <p:cTn id="103" dur="1" fill="hold">
                                          <p:stCondLst>
                                            <p:cond delay="499"/>
                                          </p:stCondLst>
                                        </p:cTn>
                                        <p:tgtEl>
                                          <p:spTgt spid="13"/>
                                        </p:tgtEl>
                                        <p:attrNameLst>
                                          <p:attrName>style.visibility</p:attrName>
                                        </p:attrNameLst>
                                      </p:cBhvr>
                                      <p:to>
                                        <p:strVal val="hidden"/>
                                      </p:to>
                                    </p:set>
                                  </p:childTnLst>
                                </p:cTn>
                              </p:par>
                              <p:par>
                                <p:cTn id="104" presetID="1" presetClass="mediacall" presetSubtype="0" fill="hold" nodeType="withEffect">
                                  <p:stCondLst>
                                    <p:cond delay="0"/>
                                  </p:stCondLst>
                                  <p:childTnLst>
                                    <p:cmd type="call" cmd="playFrom(0.0)">
                                      <p:cBhvr>
                                        <p:cTn id="105" dur="2060" fill="hold"/>
                                        <p:tgtEl>
                                          <p:spTgt spid="18"/>
                                        </p:tgtEl>
                                      </p:cBhvr>
                                    </p:cmd>
                                  </p:childTnLst>
                                </p:cTn>
                              </p:par>
                            </p:childTnLst>
                          </p:cTn>
                        </p:par>
                      </p:childTnLst>
                    </p:cTn>
                  </p:par>
                </p:childTnLst>
              </p:cTn>
              <p:nextCondLst>
                <p:cond evt="onClick" delay="0">
                  <p:tgtEl>
                    <p:spTgt spid="13"/>
                  </p:tgtEl>
                </p:cond>
              </p:nextCondLst>
            </p:seq>
            <p:seq concurrent="1" nextAc="seek">
              <p:cTn id="106" restart="whenNotActive" fill="hold" evtFilter="cancelBubble" nodeType="interactiveSeq">
                <p:stCondLst>
                  <p:cond evt="onClick" delay="0">
                    <p:tgtEl>
                      <p:spTgt spid="11"/>
                    </p:tgtEl>
                  </p:cond>
                </p:stCondLst>
                <p:endSync evt="end" delay="0">
                  <p:rtn val="all"/>
                </p:endSync>
                <p:childTnLst>
                  <p:par>
                    <p:cTn id="107" fill="hold">
                      <p:stCondLst>
                        <p:cond delay="0"/>
                      </p:stCondLst>
                      <p:childTnLst>
                        <p:par>
                          <p:cTn id="108" fill="hold">
                            <p:stCondLst>
                              <p:cond delay="0"/>
                            </p:stCondLst>
                            <p:childTnLst>
                              <p:par>
                                <p:cTn id="109" presetID="10" presetClass="exit" presetSubtype="0" fill="hold" grpId="1" nodeType="clickEffect">
                                  <p:stCondLst>
                                    <p:cond delay="0"/>
                                  </p:stCondLst>
                                  <p:childTnLst>
                                    <p:animEffect transition="out" filter="fade">
                                      <p:cBhvr>
                                        <p:cTn id="110" dur="500"/>
                                        <p:tgtEl>
                                          <p:spTgt spid="11"/>
                                        </p:tgtEl>
                                      </p:cBhvr>
                                    </p:animEffect>
                                    <p:set>
                                      <p:cBhvr>
                                        <p:cTn id="111" dur="1" fill="hold">
                                          <p:stCondLst>
                                            <p:cond delay="499"/>
                                          </p:stCondLst>
                                        </p:cTn>
                                        <p:tgtEl>
                                          <p:spTgt spid="11"/>
                                        </p:tgtEl>
                                        <p:attrNameLst>
                                          <p:attrName>style.visibility</p:attrName>
                                        </p:attrNameLst>
                                      </p:cBhvr>
                                      <p:to>
                                        <p:strVal val="hidden"/>
                                      </p:to>
                                    </p:set>
                                  </p:childTnLst>
                                </p:cTn>
                              </p:par>
                              <p:par>
                                <p:cTn id="112" presetID="1" presetClass="mediacall" presetSubtype="0" fill="hold" nodeType="withEffect">
                                  <p:stCondLst>
                                    <p:cond delay="0"/>
                                  </p:stCondLst>
                                  <p:childTnLst>
                                    <p:cmd type="call" cmd="playFrom(0.0)">
                                      <p:cBhvr>
                                        <p:cTn id="113" dur="2060" fill="hold"/>
                                        <p:tgtEl>
                                          <p:spTgt spid="20"/>
                                        </p:tgtEl>
                                      </p:cBhvr>
                                    </p:cmd>
                                  </p:childTnLst>
                                </p:cTn>
                              </p:par>
                            </p:childTnLst>
                          </p:cTn>
                        </p:par>
                      </p:childTnLst>
                    </p:cTn>
                  </p:par>
                </p:childTnLst>
              </p:cTn>
              <p:nextCondLst>
                <p:cond evt="onClick" delay="0">
                  <p:tgtEl>
                    <p:spTgt spid="11"/>
                  </p:tgtEl>
                </p:cond>
              </p:nextCondLst>
            </p:seq>
            <p:audio>
              <p:cMediaNode vol="100000">
                <p:cTn id="114" fill="hold" display="0">
                  <p:stCondLst>
                    <p:cond delay="indefinite"/>
                  </p:stCondLst>
                  <p:endCondLst>
                    <p:cond evt="onStopAudio" delay="0">
                      <p:tgtEl>
                        <p:sldTgt/>
                      </p:tgtEl>
                    </p:cond>
                  </p:endCondLst>
                </p:cTn>
                <p:tgtEl>
                  <p:spTgt spid="17"/>
                </p:tgtEl>
              </p:cMediaNode>
            </p:audio>
            <p:audio>
              <p:cMediaNode vol="39394">
                <p:cTn id="115" fill="hold" display="0">
                  <p:stCondLst>
                    <p:cond delay="indefinite"/>
                  </p:stCondLst>
                  <p:endCondLst>
                    <p:cond evt="onStopAudio" delay="0">
                      <p:tgtEl>
                        <p:sldTgt/>
                      </p:tgtEl>
                    </p:cond>
                  </p:endCondLst>
                </p:cTn>
                <p:tgtEl>
                  <p:spTgt spid="18"/>
                </p:tgtEl>
              </p:cMediaNode>
            </p:audio>
            <p:audio>
              <p:cMediaNode vol="36364">
                <p:cTn id="116" fill="hold" display="0">
                  <p:stCondLst>
                    <p:cond delay="indefinite"/>
                  </p:stCondLst>
                  <p:endCondLst>
                    <p:cond evt="onStopAudio" delay="0">
                      <p:tgtEl>
                        <p:sldTgt/>
                      </p:tgtEl>
                    </p:cond>
                  </p:endCondLst>
                </p:cTn>
                <p:tgtEl>
                  <p:spTgt spid="19"/>
                </p:tgtEl>
              </p:cMediaNode>
            </p:audio>
            <p:audio>
              <p:cMediaNode vol="33333">
                <p:cTn id="117" fill="hold" display="0">
                  <p:stCondLst>
                    <p:cond delay="indefinite"/>
                  </p:stCondLst>
                  <p:endCondLst>
                    <p:cond evt="onStopAudio" delay="0">
                      <p:tgtEl>
                        <p:sldTgt/>
                      </p:tgtEl>
                    </p:cond>
                  </p:endCondLst>
                </p:cTn>
                <p:tgtEl>
                  <p:spTgt spid="20"/>
                </p:tgtEl>
              </p:cMediaNode>
            </p:audio>
            <p:seq concurrent="1" nextAc="seek">
              <p:cTn id="118" restart="whenNotActive" fill="hold" evtFilter="cancelBubble" nodeType="interactiveSeq">
                <p:stCondLst>
                  <p:cond evt="onClick" delay="0">
                    <p:tgtEl>
                      <p:spTgt spid="22"/>
                    </p:tgtEl>
                  </p:cond>
                </p:stCondLst>
                <p:endSync evt="end" delay="0">
                  <p:rtn val="all"/>
                </p:endSync>
                <p:childTnLst>
                  <p:par>
                    <p:cTn id="119" fill="hold">
                      <p:stCondLst>
                        <p:cond delay="0"/>
                      </p:stCondLst>
                      <p:childTnLst>
                        <p:par>
                          <p:cTn id="120" fill="hold">
                            <p:stCondLst>
                              <p:cond delay="0"/>
                            </p:stCondLst>
                            <p:childTnLst>
                              <p:par>
                                <p:cTn id="121" presetID="8" presetClass="emph" presetSubtype="0" fill="hold" nodeType="clickEffect">
                                  <p:stCondLst>
                                    <p:cond delay="0"/>
                                  </p:stCondLst>
                                  <p:childTnLst>
                                    <p:animRot by="21600000">
                                      <p:cBhvr>
                                        <p:cTn id="122" dur="10000" fill="hold"/>
                                        <p:tgtEl>
                                          <p:spTgt spid="25"/>
                                        </p:tgtEl>
                                        <p:attrNameLst>
                                          <p:attrName>r</p:attrName>
                                        </p:attrNameLst>
                                      </p:cBhvr>
                                    </p:animRot>
                                  </p:childTnLst>
                                </p:cTn>
                              </p:par>
                            </p:childTnLst>
                          </p:cTn>
                        </p:par>
                        <p:par>
                          <p:cTn id="123" fill="hold">
                            <p:stCondLst>
                              <p:cond delay="10000"/>
                            </p:stCondLst>
                            <p:childTnLst>
                              <p:par>
                                <p:cTn id="124" presetID="1" presetClass="entr" presetSubtype="0" fill="hold" grpId="0" nodeType="afterEffect">
                                  <p:stCondLst>
                                    <p:cond delay="0"/>
                                  </p:stCondLst>
                                  <p:childTnLst>
                                    <p:set>
                                      <p:cBhvr>
                                        <p:cTn id="125" dur="1" fill="hold">
                                          <p:stCondLst>
                                            <p:cond delay="0"/>
                                          </p:stCondLst>
                                        </p:cTn>
                                        <p:tgtEl>
                                          <p:spTgt spid="51"/>
                                        </p:tgtEl>
                                        <p:attrNameLst>
                                          <p:attrName>style.visibility</p:attrName>
                                        </p:attrNameLst>
                                      </p:cBhvr>
                                      <p:to>
                                        <p:strVal val="visible"/>
                                      </p:to>
                                    </p:set>
                                  </p:childTnLst>
                                </p:cTn>
                              </p:par>
                              <p:par>
                                <p:cTn id="126" presetID="1" presetClass="mediacall" presetSubtype="0" fill="hold" nodeType="withEffect">
                                  <p:stCondLst>
                                    <p:cond delay="0"/>
                                  </p:stCondLst>
                                  <p:childTnLst>
                                    <p:cmd type="call" cmd="playFrom(0.0)">
                                      <p:cBhvr>
                                        <p:cTn id="127" dur="1773" fill="hold"/>
                                        <p:tgtEl>
                                          <p:spTgt spid="52"/>
                                        </p:tgtEl>
                                      </p:cBhvr>
                                    </p:cmd>
                                  </p:childTnLst>
                                </p:cTn>
                              </p:par>
                              <p:par>
                                <p:cTn id="128" presetID="1" presetClass="exit" presetSubtype="0" fill="hold" grpId="1" nodeType="withEffect">
                                  <p:stCondLst>
                                    <p:cond delay="2000"/>
                                  </p:stCondLst>
                                  <p:childTnLst>
                                    <p:set>
                                      <p:cBhvr>
                                        <p:cTn id="129" dur="1" fill="hold">
                                          <p:stCondLst>
                                            <p:cond delay="0"/>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22"/>
                  </p:tgtEl>
                </p:cond>
              </p:nextCondLst>
            </p:seq>
            <p:audio>
              <p:cMediaNode vol="80000">
                <p:cTn id="130" fill="hold" display="0">
                  <p:stCondLst>
                    <p:cond delay="indefinite"/>
                  </p:stCondLst>
                  <p:endCondLst>
                    <p:cond evt="onStopAudio" delay="0">
                      <p:tgtEl>
                        <p:sldTgt/>
                      </p:tgtEl>
                    </p:cond>
                  </p:endCondLst>
                </p:cTn>
                <p:tgtEl>
                  <p:spTgt spid="52"/>
                </p:tgtEl>
              </p:cMediaNode>
            </p:audio>
            <p:audio>
              <p:cMediaNode vol="42424">
                <p:cTn id="131" fill="hold" display="0">
                  <p:stCondLst>
                    <p:cond delay="indefinite"/>
                  </p:stCondLst>
                  <p:endCondLst>
                    <p:cond evt="onStopAudio" delay="0">
                      <p:tgtEl>
                        <p:sldTgt/>
                      </p:tgtEl>
                    </p:cond>
                  </p:endCondLst>
                </p:cTn>
                <p:tgtEl>
                  <p:spTgt spid="53"/>
                </p:tgtEl>
              </p:cMediaNode>
            </p:audio>
          </p:childTnLst>
        </p:cTn>
      </p:par>
    </p:tnLst>
    <p:bldLst>
      <p:bldP spid="11" grpId="0" animBg="1"/>
      <p:bldP spid="11" grpId="1" animBg="1"/>
      <p:bldP spid="12" grpId="0" animBg="1"/>
      <p:bldP spid="12" grpId="1" animBg="1"/>
      <p:bldP spid="13" grpId="0" animBg="1"/>
      <p:bldP spid="13" grpId="1" animBg="1"/>
      <p:bldP spid="14" grpId="0" animBg="1"/>
      <p:bldP spid="14" grpId="1" animBg="1"/>
      <p:bldP spid="15" grpId="0"/>
      <p:bldP spid="51" grpId="0" animBg="1"/>
      <p:bldP spid="51"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lowchart: Document 17"/>
          <p:cNvSpPr/>
          <p:nvPr/>
        </p:nvSpPr>
        <p:spPr>
          <a:xfrm>
            <a:off x="-76201" y="-14642"/>
            <a:ext cx="12420601" cy="194355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 name="connsiteX0-449" fmla="*/ 76 w 21676"/>
              <a:gd name="connsiteY0-450" fmla="*/ 0 h 23225"/>
              <a:gd name="connsiteX1-451" fmla="*/ 21676 w 21676"/>
              <a:gd name="connsiteY1-452" fmla="*/ 0 h 23225"/>
              <a:gd name="connsiteX2-453" fmla="*/ 21625 w 21676"/>
              <a:gd name="connsiteY2-454" fmla="*/ 18938 h 23225"/>
              <a:gd name="connsiteX3-455" fmla="*/ 17591 w 21676"/>
              <a:gd name="connsiteY3-456" fmla="*/ 19806 h 23225"/>
              <a:gd name="connsiteX4-457" fmla="*/ 8469 w 21676"/>
              <a:gd name="connsiteY4-458" fmla="*/ 23038 h 23225"/>
              <a:gd name="connsiteX5-459" fmla="*/ 1 w 21676"/>
              <a:gd name="connsiteY5-460" fmla="*/ 20416 h 23225"/>
              <a:gd name="connsiteX6-461" fmla="*/ 76 w 21676"/>
              <a:gd name="connsiteY6-462" fmla="*/ 0 h 23225"/>
              <a:gd name="connsiteX0-463" fmla="*/ 76 w 21676"/>
              <a:gd name="connsiteY0-464" fmla="*/ 0 h 23225"/>
              <a:gd name="connsiteX1-465" fmla="*/ 21676 w 21676"/>
              <a:gd name="connsiteY1-466" fmla="*/ 0 h 23225"/>
              <a:gd name="connsiteX2-467" fmla="*/ 21625 w 21676"/>
              <a:gd name="connsiteY2-468" fmla="*/ 18938 h 23225"/>
              <a:gd name="connsiteX3-469" fmla="*/ 17591 w 21676"/>
              <a:gd name="connsiteY3-470" fmla="*/ 19806 h 23225"/>
              <a:gd name="connsiteX4-471" fmla="*/ 8290 w 21676"/>
              <a:gd name="connsiteY4-472" fmla="*/ 23038 h 23225"/>
              <a:gd name="connsiteX5-473" fmla="*/ 1 w 21676"/>
              <a:gd name="connsiteY5-474" fmla="*/ 20416 h 23225"/>
              <a:gd name="connsiteX6-475" fmla="*/ 76 w 21676"/>
              <a:gd name="connsiteY6-476" fmla="*/ 0 h 23225"/>
              <a:gd name="connsiteX0-477" fmla="*/ 76 w 21676"/>
              <a:gd name="connsiteY0-478" fmla="*/ 0 h 23054"/>
              <a:gd name="connsiteX1-479" fmla="*/ 21676 w 21676"/>
              <a:gd name="connsiteY1-480" fmla="*/ 0 h 23054"/>
              <a:gd name="connsiteX2-481" fmla="*/ 21625 w 21676"/>
              <a:gd name="connsiteY2-482" fmla="*/ 18938 h 23054"/>
              <a:gd name="connsiteX3-483" fmla="*/ 17591 w 21676"/>
              <a:gd name="connsiteY3-484" fmla="*/ 19806 h 23054"/>
              <a:gd name="connsiteX4-485" fmla="*/ 8290 w 21676"/>
              <a:gd name="connsiteY4-486" fmla="*/ 23038 h 23054"/>
              <a:gd name="connsiteX5-487" fmla="*/ 1 w 21676"/>
              <a:gd name="connsiteY5-488" fmla="*/ 20416 h 23054"/>
              <a:gd name="connsiteX6-489" fmla="*/ 76 w 21676"/>
              <a:gd name="connsiteY6-490" fmla="*/ 0 h 23054"/>
              <a:gd name="connsiteX0-491" fmla="*/ 76 w 21676"/>
              <a:gd name="connsiteY0-492" fmla="*/ 0 h 23038"/>
              <a:gd name="connsiteX1-493" fmla="*/ 21676 w 21676"/>
              <a:gd name="connsiteY1-494" fmla="*/ 0 h 23038"/>
              <a:gd name="connsiteX2-495" fmla="*/ 21625 w 21676"/>
              <a:gd name="connsiteY2-496" fmla="*/ 18938 h 23038"/>
              <a:gd name="connsiteX3-497" fmla="*/ 17591 w 21676"/>
              <a:gd name="connsiteY3-498" fmla="*/ 19806 h 23038"/>
              <a:gd name="connsiteX4-499" fmla="*/ 8290 w 21676"/>
              <a:gd name="connsiteY4-500" fmla="*/ 23038 h 23038"/>
              <a:gd name="connsiteX5-501" fmla="*/ 1 w 21676"/>
              <a:gd name="connsiteY5-502" fmla="*/ 20416 h 23038"/>
              <a:gd name="connsiteX6-503" fmla="*/ 76 w 21676"/>
              <a:gd name="connsiteY6-504" fmla="*/ 0 h 23038"/>
              <a:gd name="connsiteX0-505" fmla="*/ 76 w 21676"/>
              <a:gd name="connsiteY0-506" fmla="*/ 0 h 23038"/>
              <a:gd name="connsiteX1-507" fmla="*/ 21676 w 21676"/>
              <a:gd name="connsiteY1-508" fmla="*/ 0 h 23038"/>
              <a:gd name="connsiteX2-509" fmla="*/ 21625 w 21676"/>
              <a:gd name="connsiteY2-510" fmla="*/ 18938 h 23038"/>
              <a:gd name="connsiteX3-511" fmla="*/ 18037 w 21676"/>
              <a:gd name="connsiteY3-512" fmla="*/ 19806 h 23038"/>
              <a:gd name="connsiteX4-513" fmla="*/ 8290 w 21676"/>
              <a:gd name="connsiteY4-514" fmla="*/ 23038 h 23038"/>
              <a:gd name="connsiteX5-515" fmla="*/ 1 w 21676"/>
              <a:gd name="connsiteY5-516" fmla="*/ 20416 h 23038"/>
              <a:gd name="connsiteX6-517" fmla="*/ 76 w 21676"/>
              <a:gd name="connsiteY6-518" fmla="*/ 0 h 23038"/>
              <a:gd name="connsiteX0-519" fmla="*/ 76 w 21676"/>
              <a:gd name="connsiteY0-520" fmla="*/ 0 h 23038"/>
              <a:gd name="connsiteX1-521" fmla="*/ 21676 w 21676"/>
              <a:gd name="connsiteY1-522" fmla="*/ 0 h 23038"/>
              <a:gd name="connsiteX2-523" fmla="*/ 21625 w 21676"/>
              <a:gd name="connsiteY2-524" fmla="*/ 19390 h 23038"/>
              <a:gd name="connsiteX3-525" fmla="*/ 18037 w 21676"/>
              <a:gd name="connsiteY3-526" fmla="*/ 19806 h 23038"/>
              <a:gd name="connsiteX4-527" fmla="*/ 8290 w 21676"/>
              <a:gd name="connsiteY4-528" fmla="*/ 23038 h 23038"/>
              <a:gd name="connsiteX5-529" fmla="*/ 1 w 21676"/>
              <a:gd name="connsiteY5-530" fmla="*/ 20416 h 23038"/>
              <a:gd name="connsiteX6-531" fmla="*/ 76 w 21676"/>
              <a:gd name="connsiteY6-532" fmla="*/ 0 h 23038"/>
              <a:gd name="connsiteX0-533" fmla="*/ 76 w 21676"/>
              <a:gd name="connsiteY0-534" fmla="*/ 0 h 23038"/>
              <a:gd name="connsiteX1-535" fmla="*/ 21676 w 21676"/>
              <a:gd name="connsiteY1-536" fmla="*/ 0 h 23038"/>
              <a:gd name="connsiteX2-537" fmla="*/ 21625 w 21676"/>
              <a:gd name="connsiteY2-538" fmla="*/ 19390 h 23038"/>
              <a:gd name="connsiteX3-539" fmla="*/ 18037 w 21676"/>
              <a:gd name="connsiteY3-540" fmla="*/ 19806 h 23038"/>
              <a:gd name="connsiteX4-541" fmla="*/ 8290 w 21676"/>
              <a:gd name="connsiteY4-542" fmla="*/ 23038 h 23038"/>
              <a:gd name="connsiteX5-543" fmla="*/ 1 w 21676"/>
              <a:gd name="connsiteY5-544" fmla="*/ 20416 h 23038"/>
              <a:gd name="connsiteX6-545" fmla="*/ 76 w 21676"/>
              <a:gd name="connsiteY6-546" fmla="*/ 0 h 23038"/>
              <a:gd name="connsiteX0-547" fmla="*/ 76 w 21676"/>
              <a:gd name="connsiteY0-548" fmla="*/ 0 h 23075"/>
              <a:gd name="connsiteX1-549" fmla="*/ 21676 w 21676"/>
              <a:gd name="connsiteY1-550" fmla="*/ 0 h 23075"/>
              <a:gd name="connsiteX2-551" fmla="*/ 21625 w 21676"/>
              <a:gd name="connsiteY2-552" fmla="*/ 19390 h 23075"/>
              <a:gd name="connsiteX3-553" fmla="*/ 18037 w 21676"/>
              <a:gd name="connsiteY3-554" fmla="*/ 19806 h 23075"/>
              <a:gd name="connsiteX4-555" fmla="*/ 8290 w 21676"/>
              <a:gd name="connsiteY4-556" fmla="*/ 23038 h 23075"/>
              <a:gd name="connsiteX5-557" fmla="*/ 1 w 21676"/>
              <a:gd name="connsiteY5-558" fmla="*/ 20416 h 23075"/>
              <a:gd name="connsiteX6-559" fmla="*/ 76 w 21676"/>
              <a:gd name="connsiteY6-560" fmla="*/ 0 h 230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Flowchart: Document 17"/>
          <p:cNvSpPr/>
          <p:nvPr/>
        </p:nvSpPr>
        <p:spPr>
          <a:xfrm>
            <a:off x="-76199" y="-14642"/>
            <a:ext cx="12420599" cy="1676400"/>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11" name="Group 10"/>
          <p:cNvGrpSpPr/>
          <p:nvPr/>
        </p:nvGrpSpPr>
        <p:grpSpPr>
          <a:xfrm>
            <a:off x="2677838" y="2582835"/>
            <a:ext cx="8187023" cy="1254880"/>
            <a:chOff x="1021645" y="2277584"/>
            <a:chExt cx="6674556" cy="1284766"/>
          </a:xfrm>
        </p:grpSpPr>
        <p:pic>
          <p:nvPicPr>
            <p:cNvPr id="1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7413" y="2469755"/>
              <a:ext cx="5768788" cy="1092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1645" y="2277584"/>
              <a:ext cx="1154994" cy="1284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1905001" y="2579060"/>
              <a:ext cx="5121462" cy="785556"/>
            </a:xfrm>
            <a:prstGeom prst="rect">
              <a:avLst/>
            </a:prstGeom>
            <a:noFill/>
          </p:spPr>
          <p:txBody>
            <a:bodyPr wrap="square" lIns="89301" tIns="44651" rIns="89301" bIns="44651"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4BACC6">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Trò</a:t>
              </a:r>
              <a:r>
                <a:rPr kumimoji="0" lang="en-US" sz="4400" b="1" i="0" u="none" strike="noStrike" kern="1200" cap="none" spc="0" normalizeH="0" baseline="0" noProof="0" dirty="0">
                  <a:ln>
                    <a:noFill/>
                  </a:ln>
                  <a:solidFill>
                    <a:srgbClr val="4BACC6">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1" i="0" u="none" strike="noStrike" kern="1200" cap="none" spc="0" normalizeH="0" baseline="0" noProof="0" dirty="0" err="1">
                  <a:ln>
                    <a:noFill/>
                  </a:ln>
                  <a:solidFill>
                    <a:srgbClr val="4BACC6">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r>
                <a:rPr kumimoji="0" lang="en-US" sz="4400" b="1" i="0" u="none" strike="noStrike" kern="1200" cap="none" spc="0" normalizeH="0" baseline="0" noProof="0" dirty="0">
                  <a:ln>
                    <a:noFill/>
                  </a:ln>
                  <a:solidFill>
                    <a:srgbClr val="4BACC6">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1" i="0" u="none" strike="noStrike" kern="1200" cap="none" spc="0" normalizeH="0" baseline="0" noProof="0" dirty="0" err="1">
                  <a:ln>
                    <a:noFill/>
                  </a:ln>
                  <a:solidFill>
                    <a:srgbClr val="4BACC6">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của</a:t>
              </a:r>
              <a:r>
                <a:rPr kumimoji="0" lang="en-US" sz="4400" b="1" i="0" u="none" strike="noStrike" kern="1200" cap="none" spc="0" normalizeH="0" baseline="0" noProof="0" dirty="0">
                  <a:ln>
                    <a:noFill/>
                  </a:ln>
                  <a:solidFill>
                    <a:srgbClr val="4BACC6">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1" i="0" u="none" strike="noStrike" kern="1200" cap="none" spc="0" normalizeH="0" baseline="0" noProof="0" dirty="0" err="1">
                  <a:ln>
                    <a:noFill/>
                  </a:ln>
                  <a:solidFill>
                    <a:srgbClr val="4BACC6">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bố</a:t>
              </a:r>
              <a:endParaRPr kumimoji="0" lang="en-US" sz="4400" b="1" i="0" u="none" strike="noStrike" kern="1200" cap="none" spc="0" normalizeH="0" baseline="0" noProof="0" dirty="0">
                <a:ln>
                  <a:noFill/>
                </a:ln>
                <a:solidFill>
                  <a:srgbClr val="4BACC6">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
        <p:nvSpPr>
          <p:cNvPr id="15" name="TextBox 14"/>
          <p:cNvSpPr txBox="1"/>
          <p:nvPr/>
        </p:nvSpPr>
        <p:spPr>
          <a:xfrm>
            <a:off x="2745105" y="378460"/>
            <a:ext cx="7770495" cy="920750"/>
          </a:xfrm>
          <a:prstGeom prst="rect">
            <a:avLst/>
          </a:prstGeom>
          <a:noFill/>
        </p:spPr>
        <p:txBody>
          <a:bodyPr wrap="square" lIns="91391" tIns="45696" rIns="91391" bIns="45696"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w="3175">
                  <a:solidFill>
                    <a:prstClr val="white"/>
                  </a:solid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Thứ....ngày....tháng.....</a:t>
            </a:r>
          </a:p>
        </p:txBody>
      </p:sp>
      <p:sp>
        <p:nvSpPr>
          <p:cNvPr id="16" name="TextBox 15"/>
          <p:cNvSpPr txBox="1"/>
          <p:nvPr/>
        </p:nvSpPr>
        <p:spPr>
          <a:xfrm>
            <a:off x="2902418" y="2582835"/>
            <a:ext cx="967557" cy="1231900"/>
          </a:xfrm>
          <a:prstGeom prst="rect">
            <a:avLst/>
          </a:prstGeom>
          <a:noFill/>
        </p:spPr>
        <p:txBody>
          <a:bodyPr wrap="square" lIns="89301" tIns="44651" rIns="89301" bIns="44651"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125"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endParaRPr kumimoji="0" lang="en-US" sz="3125"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295" b="1" i="0" u="none" strike="noStrike" kern="1200" cap="none" spc="0" normalizeH="0" baseline="0" noProof="0" dirty="0">
                <a:ln>
                  <a:noFill/>
                </a:ln>
                <a:solidFill>
                  <a:prstClr val="white"/>
                </a:solidFill>
                <a:effectLst/>
                <a:uLnTx/>
                <a:uFillTx/>
                <a:latin typeface="Arial Rounded MT Bold" panose="020F0704030504030204" pitchFamily="34" charset="0"/>
                <a:ea typeface="Arial-Rounded" panose="020B0500000000000000" pitchFamily="34" charset="0"/>
                <a:cs typeface="Times New Roman" panose="02020603050405020304" pitchFamily="18" charset="0"/>
              </a:rPr>
              <a:t>28</a:t>
            </a:r>
          </a:p>
        </p:txBody>
      </p:sp>
      <p:sp>
        <p:nvSpPr>
          <p:cNvPr id="17" name="Rectangle 16"/>
          <p:cNvSpPr/>
          <p:nvPr/>
        </p:nvSpPr>
        <p:spPr>
          <a:xfrm>
            <a:off x="1" y="6705600"/>
            <a:ext cx="12192000" cy="2190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1" name="Content Placeholder 20" descr="logo"/>
          <p:cNvPicPr>
            <a:picLocks noGrp="1" noChangeAspect="1"/>
          </p:cNvPicPr>
          <p:nvPr>
            <p:ph sz="half" idx="2"/>
          </p:nvPr>
        </p:nvPicPr>
        <p:blipFill>
          <a:blip r:embed="rId4"/>
          <a:stretch>
            <a:fillRect/>
          </a:stretch>
        </p:blipFill>
        <p:spPr>
          <a:xfrm>
            <a:off x="10700385" y="-88265"/>
            <a:ext cx="1564640" cy="159829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67660" y="1442085"/>
            <a:ext cx="645668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Tiết 1 + 2</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3713">
        <p14:switch dir="r"/>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2" name="Thought Bubble: Cloud 1">
            <a:extLst>
              <a:ext uri="{FF2B5EF4-FFF2-40B4-BE49-F238E27FC236}">
                <a16:creationId xmlns:a16="http://schemas.microsoft.com/office/drawing/2014/main" id="{E1DEAD7B-21D9-4DA2-AF36-F2E8B0BCB66C}"/>
              </a:ext>
            </a:extLst>
          </p:cNvPr>
          <p:cNvSpPr/>
          <p:nvPr/>
        </p:nvSpPr>
        <p:spPr>
          <a:xfrm>
            <a:off x="2860158" y="1499191"/>
            <a:ext cx="5752214" cy="1658679"/>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latin typeface="Arial-Rounded" panose="020B0500000000000000" pitchFamily="34" charset="0"/>
                <a:ea typeface="Arial-Rounded" panose="020B0500000000000000" pitchFamily="34" charset="0"/>
                <a:cs typeface="Arial-Rounded" panose="020B0500000000000000" pitchFamily="34" charset="0"/>
              </a:rPr>
              <a:t>Em</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thích</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chơi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trò</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gì</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cùng</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bố</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mẹ</a:t>
            </a:r>
            <a:r>
              <a:rPr lang="en-US" sz="3200" dirty="0">
                <a:latin typeface="Arial-Rounded" panose="020B0500000000000000" pitchFamily="34" charset="0"/>
                <a:ea typeface="Arial-Rounded" panose="020B0500000000000000" pitchFamily="34" charset="0"/>
                <a:cs typeface="Arial-Rounded" panose="020B0500000000000000" pitchFamily="34" charset="0"/>
              </a:rPr>
              <a:t>?</a:t>
            </a:r>
          </a:p>
        </p:txBody>
      </p:sp>
    </p:spTree>
    <p:extLst>
      <p:ext uri="{BB962C8B-B14F-4D97-AF65-F5344CB8AC3E}">
        <p14:creationId xmlns:p14="http://schemas.microsoft.com/office/powerpoint/2010/main" val="174616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2828261" y="-81873"/>
            <a:ext cx="564436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Trò</a:t>
            </a:r>
            <a:r>
              <a:rPr kumimoji="0" lang="en-US" sz="32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r>
              <a:rPr kumimoji="0" lang="en-US" sz="32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của</a:t>
            </a:r>
            <a:r>
              <a:rPr kumimoji="0" lang="en-US" sz="32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bố</a:t>
            </a:r>
            <a:endParaRPr kumimoji="0" lang="en-US" sz="32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6" name="Picture 5">
            <a:extLst>
              <a:ext uri="{FF2B5EF4-FFF2-40B4-BE49-F238E27FC236}">
                <a16:creationId xmlns:a16="http://schemas.microsoft.com/office/drawing/2014/main" id="{8BAD4325-1763-4A8D-A59D-8B5687BE6746}"/>
              </a:ext>
            </a:extLst>
          </p:cNvPr>
          <p:cNvPicPr>
            <a:picLocks noChangeAspect="1"/>
          </p:cNvPicPr>
          <p:nvPr/>
        </p:nvPicPr>
        <p:blipFill>
          <a:blip r:embed="rId4"/>
          <a:stretch>
            <a:fillRect/>
          </a:stretch>
        </p:blipFill>
        <p:spPr>
          <a:xfrm>
            <a:off x="8243883" y="1360967"/>
            <a:ext cx="3841791" cy="2555360"/>
          </a:xfrm>
          <a:prstGeom prst="rect">
            <a:avLst/>
          </a:prstGeom>
        </p:spPr>
      </p:pic>
      <p:pic>
        <p:nvPicPr>
          <p:cNvPr id="14" name="Picture 13">
            <a:extLst>
              <a:ext uri="{FF2B5EF4-FFF2-40B4-BE49-F238E27FC236}">
                <a16:creationId xmlns:a16="http://schemas.microsoft.com/office/drawing/2014/main" id="{AF6C919F-CCFC-4D8D-8B06-B6ED22DA8FF4}"/>
              </a:ext>
            </a:extLst>
          </p:cNvPr>
          <p:cNvPicPr>
            <a:picLocks noChangeAspect="1"/>
          </p:cNvPicPr>
          <p:nvPr/>
        </p:nvPicPr>
        <p:blipFill>
          <a:blip r:embed="rId5"/>
          <a:stretch>
            <a:fillRect/>
          </a:stretch>
        </p:blipFill>
        <p:spPr>
          <a:xfrm>
            <a:off x="950698" y="502902"/>
            <a:ext cx="6772275" cy="4591050"/>
          </a:xfrm>
          <a:prstGeom prst="rect">
            <a:avLst/>
          </a:prstGeom>
        </p:spPr>
      </p:pic>
      <p:pic>
        <p:nvPicPr>
          <p:cNvPr id="16" name="Picture 15">
            <a:extLst>
              <a:ext uri="{FF2B5EF4-FFF2-40B4-BE49-F238E27FC236}">
                <a16:creationId xmlns:a16="http://schemas.microsoft.com/office/drawing/2014/main" id="{F971D2B8-E3CD-4FAA-A5A0-0BB033D8BD99}"/>
              </a:ext>
            </a:extLst>
          </p:cNvPr>
          <p:cNvPicPr>
            <a:picLocks noChangeAspect="1"/>
          </p:cNvPicPr>
          <p:nvPr/>
        </p:nvPicPr>
        <p:blipFill>
          <a:blip r:embed="rId6"/>
          <a:stretch>
            <a:fillRect/>
          </a:stretch>
        </p:blipFill>
        <p:spPr>
          <a:xfrm>
            <a:off x="1064998" y="5163562"/>
            <a:ext cx="6657975" cy="1543050"/>
          </a:xfrm>
          <a:prstGeom prst="rect">
            <a:avLst/>
          </a:prstGeom>
        </p:spPr>
      </p:pic>
      <p:sp>
        <p:nvSpPr>
          <p:cNvPr id="17" name="Cloud 16">
            <a:extLst>
              <a:ext uri="{FF2B5EF4-FFF2-40B4-BE49-F238E27FC236}">
                <a16:creationId xmlns:a16="http://schemas.microsoft.com/office/drawing/2014/main" id="{AB44F01F-64FB-403D-8BC3-EE4DB1671F6A}"/>
              </a:ext>
            </a:extLst>
          </p:cNvPr>
          <p:cNvSpPr/>
          <p:nvPr/>
        </p:nvSpPr>
        <p:spPr>
          <a:xfrm>
            <a:off x="8681085" y="5163562"/>
            <a:ext cx="1998345" cy="84518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 mẫu</a:t>
            </a:r>
          </a:p>
        </p:txBody>
      </p:sp>
    </p:spTree>
  </p:cSld>
  <p:clrMapOvr>
    <a:masterClrMapping/>
  </p:clrMapOvr>
  <mc:AlternateContent xmlns:mc="http://schemas.openxmlformats.org/markup-compatibility/2006">
    <mc:Choice xmlns:p14="http://schemas.microsoft.com/office/powerpoint/2010/main" Requires="p14">
      <p:transition spd="slow" p14:dur="1500" advClick="0">
        <p:split orient="vert"/>
      </p:transition>
    </mc:Choice>
    <mc:Fallback>
      <p:transition spd="slow" advClick="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1"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8"/>
          <p:cNvCxnSpPr/>
          <p:nvPr/>
        </p:nvCxnSpPr>
        <p:spPr>
          <a:xfrm>
            <a:off x="0" y="0"/>
            <a:ext cx="1552575" cy="1508581"/>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0" name="9"/>
          <p:cNvSpPr/>
          <p:nvPr/>
        </p:nvSpPr>
        <p:spPr>
          <a:xfrm>
            <a:off x="1552575" y="1508581"/>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cxnSp>
        <p:nvCxnSpPr>
          <p:cNvPr id="11" name="10"/>
          <p:cNvCxnSpPr/>
          <p:nvPr/>
        </p:nvCxnSpPr>
        <p:spPr>
          <a:xfrm>
            <a:off x="1685925" y="1628775"/>
            <a:ext cx="1438275" cy="1378862"/>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3" name="12"/>
          <p:cNvCxnSpPr/>
          <p:nvPr/>
        </p:nvCxnSpPr>
        <p:spPr>
          <a:xfrm flipH="1">
            <a:off x="1576983" y="3170658"/>
            <a:ext cx="1485900" cy="1362075"/>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5" name="14"/>
          <p:cNvCxnSpPr/>
          <p:nvPr/>
        </p:nvCxnSpPr>
        <p:spPr>
          <a:xfrm>
            <a:off x="1588443" y="4695754"/>
            <a:ext cx="2904006" cy="2162246"/>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7" name="16"/>
          <p:cNvSpPr/>
          <p:nvPr/>
        </p:nvSpPr>
        <p:spPr>
          <a:xfrm>
            <a:off x="1443633" y="4566035"/>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27" name="26"/>
          <p:cNvSpPr/>
          <p:nvPr/>
        </p:nvSpPr>
        <p:spPr>
          <a:xfrm>
            <a:off x="-265521" y="-76199"/>
            <a:ext cx="1124" cy="1013"/>
          </a:xfrm>
          <a:custGeom>
            <a:avLst/>
            <a:gdLst>
              <a:gd name="connsiteX0" fmla="*/ 10 w 1124"/>
              <a:gd name="connsiteY0" fmla="*/ 0 h 1013"/>
              <a:gd name="connsiteX1" fmla="*/ 1124 w 1124"/>
              <a:gd name="connsiteY1" fmla="*/ 1013 h 1013"/>
              <a:gd name="connsiteX2" fmla="*/ 0 w 1124"/>
              <a:gd name="connsiteY2" fmla="*/ 1013 h 1013"/>
              <a:gd name="connsiteX3" fmla="*/ 10 w 1124"/>
              <a:gd name="connsiteY3" fmla="*/ 0 h 1013"/>
            </a:gdLst>
            <a:ahLst/>
            <a:cxnLst>
              <a:cxn ang="0">
                <a:pos x="connsiteX0" y="connsiteY0"/>
              </a:cxn>
              <a:cxn ang="0">
                <a:pos x="connsiteX1" y="connsiteY1"/>
              </a:cxn>
              <a:cxn ang="0">
                <a:pos x="connsiteX2" y="connsiteY2"/>
              </a:cxn>
              <a:cxn ang="0">
                <a:pos x="connsiteX3" y="connsiteY3"/>
              </a:cxn>
            </a:cxnLst>
            <a:rect l="l" t="t" r="r" b="b"/>
            <a:pathLst>
              <a:path w="1124" h="1013">
                <a:moveTo>
                  <a:pt x="10" y="0"/>
                </a:moveTo>
                <a:lnTo>
                  <a:pt x="1124" y="1013"/>
                </a:lnTo>
                <a:lnTo>
                  <a:pt x="0" y="1013"/>
                </a:lnTo>
                <a:lnTo>
                  <a:pt x="10" y="0"/>
                </a:lnTo>
                <a:close/>
              </a:path>
            </a:pathLst>
          </a:custGeom>
          <a:blipFill>
            <a:blip r:embed="rId3"/>
            <a:srcRect/>
            <a:stretch>
              <a:fillRect l="-475" t="621" r="475" b="-6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30" name="29"/>
          <p:cNvSpPr/>
          <p:nvPr/>
        </p:nvSpPr>
        <p:spPr>
          <a:xfrm>
            <a:off x="0" y="166605"/>
            <a:ext cx="4351063" cy="6691395"/>
          </a:xfrm>
          <a:custGeom>
            <a:avLst/>
            <a:gdLst>
              <a:gd name="connsiteX0" fmla="*/ 0 w 4351063"/>
              <a:gd name="connsiteY0" fmla="*/ 0 h 6746318"/>
              <a:gd name="connsiteX1" fmla="*/ 3027088 w 4351063"/>
              <a:gd name="connsiteY1" fmla="*/ 2926793 h 6746318"/>
              <a:gd name="connsiteX2" fmla="*/ 1407838 w 4351063"/>
              <a:gd name="connsiteY2" fmla="*/ 4431743 h 6746318"/>
              <a:gd name="connsiteX3" fmla="*/ 1331638 w 4351063"/>
              <a:gd name="connsiteY3" fmla="*/ 4507943 h 6746318"/>
              <a:gd name="connsiteX4" fmla="*/ 4351063 w 4351063"/>
              <a:gd name="connsiteY4" fmla="*/ 6746318 h 6746318"/>
              <a:gd name="connsiteX5" fmla="*/ 0 w 4351063"/>
              <a:gd name="connsiteY5" fmla="*/ 6728914 h 6746318"/>
              <a:gd name="connsiteX6" fmla="*/ 0 w 4351063"/>
              <a:gd name="connsiteY6" fmla="*/ 0 h 674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063" h="6746318">
                <a:moveTo>
                  <a:pt x="0" y="0"/>
                </a:moveTo>
                <a:lnTo>
                  <a:pt x="3027088" y="2926793"/>
                </a:lnTo>
                <a:lnTo>
                  <a:pt x="1407838" y="4431743"/>
                </a:lnTo>
                <a:lnTo>
                  <a:pt x="1331638" y="4507943"/>
                </a:lnTo>
                <a:lnTo>
                  <a:pt x="4351063" y="6746318"/>
                </a:lnTo>
                <a:lnTo>
                  <a:pt x="0" y="6728914"/>
                </a:lnTo>
                <a:lnTo>
                  <a:pt x="0" y="0"/>
                </a:lnTo>
                <a:close/>
              </a:path>
            </a:pathLst>
          </a:cu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等线" panose="02010600030101010101" pitchFamily="2" charset="-122"/>
              <a:cs typeface="+mn-cs"/>
            </a:endParaRPr>
          </a:p>
        </p:txBody>
      </p:sp>
      <p:pic>
        <p:nvPicPr>
          <p:cNvPr id="62" name="61" descr="E:\素材\春\7ff96c0408d5f1ad90e6490e1fb39ea4.png7ff96c0408d5f1ad90e6490e1fb39ea4"/>
          <p:cNvPicPr>
            <a:picLocks noChangeAspect="1"/>
          </p:cNvPicPr>
          <p:nvPr/>
        </p:nvPicPr>
        <p:blipFill>
          <a:blip r:embed="rId4" cstate="screen"/>
          <a:srcRect/>
          <a:stretch>
            <a:fillRect/>
          </a:stretch>
        </p:blipFill>
        <p:spPr>
          <a:xfrm rot="814195" flipV="1">
            <a:off x="-603250" y="396875"/>
            <a:ext cx="1523365" cy="1489075"/>
          </a:xfrm>
          <a:prstGeom prst="rect">
            <a:avLst/>
          </a:prstGeom>
        </p:spPr>
      </p:pic>
      <p:pic>
        <p:nvPicPr>
          <p:cNvPr id="63" name="62" descr="E:\素材\春\7ff96c0408d5f1ad90e6490e1fb39ea4.png7ff96c0408d5f1ad90e6490e1fb39ea4"/>
          <p:cNvPicPr>
            <a:picLocks noChangeAspect="1"/>
          </p:cNvPicPr>
          <p:nvPr/>
        </p:nvPicPr>
        <p:blipFill>
          <a:blip r:embed="rId5" cstate="screen"/>
          <a:srcRect/>
          <a:stretch>
            <a:fillRect/>
          </a:stretch>
        </p:blipFill>
        <p:spPr>
          <a:xfrm rot="11111076" flipH="1">
            <a:off x="-189865" y="-125095"/>
            <a:ext cx="1796415" cy="1758315"/>
          </a:xfrm>
          <a:prstGeom prst="rect">
            <a:avLst/>
          </a:prstGeom>
        </p:spPr>
      </p:pic>
      <p:pic>
        <p:nvPicPr>
          <p:cNvPr id="2" name="1" descr="E:\素材\春\7ff96c0408d5f1ad90e6490e1fb39ea4.png7ff96c0408d5f1ad90e6490e1fb39ea4"/>
          <p:cNvPicPr>
            <a:picLocks noChangeAspect="1"/>
          </p:cNvPicPr>
          <p:nvPr/>
        </p:nvPicPr>
        <p:blipFill>
          <a:blip r:embed="rId6" cstate="screen"/>
          <a:srcRect/>
          <a:stretch>
            <a:fillRect/>
          </a:stretch>
        </p:blipFill>
        <p:spPr>
          <a:xfrm rot="21000000">
            <a:off x="10031048" y="4756299"/>
            <a:ext cx="2396490" cy="2344420"/>
          </a:xfrm>
          <a:prstGeom prst="rect">
            <a:avLst/>
          </a:prstGeom>
        </p:spPr>
      </p:pic>
      <p:grpSp>
        <p:nvGrpSpPr>
          <p:cNvPr id="7" name="Group 6"/>
          <p:cNvGrpSpPr/>
          <p:nvPr/>
        </p:nvGrpSpPr>
        <p:grpSpPr>
          <a:xfrm>
            <a:off x="156834" y="1993081"/>
            <a:ext cx="2109019" cy="2109019"/>
            <a:chOff x="156834" y="1993081"/>
            <a:chExt cx="2109019" cy="2109019"/>
          </a:xfrm>
        </p:grpSpPr>
        <p:sp>
          <p:nvSpPr>
            <p:cNvPr id="3" name="Oval 2"/>
            <p:cNvSpPr/>
            <p:nvPr/>
          </p:nvSpPr>
          <p:spPr>
            <a:xfrm>
              <a:off x="156834" y="1993081"/>
              <a:ext cx="2109019" cy="2109019"/>
            </a:xfrm>
            <a:prstGeom prst="ellipse">
              <a:avLst/>
            </a:prstGeom>
            <a:solidFill>
              <a:srgbClr val="ED2F6A"/>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15731" y="2243748"/>
              <a:ext cx="1711988" cy="1754326"/>
            </a:xfrm>
            <a:prstGeom prst="rect">
              <a:avLst/>
            </a:prstGeom>
            <a:noFill/>
          </p:spPr>
          <p:txBody>
            <a:bodyPr wrap="square" rtlCol="0">
              <a:spAutoFit/>
            </a:bodyPr>
            <a:lstStyle/>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GIẢI NGHĨA TỪ</a:t>
              </a:r>
              <a:endParaRPr kumimoji="0" lang="zh-CN" altLang="en-US"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sp>
        <p:nvSpPr>
          <p:cNvPr id="28" name="2"/>
          <p:cNvSpPr/>
          <p:nvPr/>
        </p:nvSpPr>
        <p:spPr>
          <a:xfrm>
            <a:off x="3371016" y="755091"/>
            <a:ext cx="8019905" cy="5347817"/>
          </a:xfrm>
          <a:prstGeom prst="roundRect">
            <a:avLst>
              <a:gd name="adj" fmla="val 31710"/>
            </a:avLst>
          </a:prstGeom>
          <a:solidFill>
            <a:srgbClr val="FEF4F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等线" panose="02010600030101010101" pitchFamily="2" charset="-122"/>
              <a:cs typeface="+mn-ea"/>
              <a:sym typeface="+mn-lt"/>
            </a:endParaRPr>
          </a:p>
        </p:txBody>
      </p:sp>
      <p:pic>
        <p:nvPicPr>
          <p:cNvPr id="5" name="Picture 4"/>
          <p:cNvPicPr>
            <a:picLocks noChangeAspect="1"/>
          </p:cNvPicPr>
          <p:nvPr/>
        </p:nvPicPr>
        <p:blipFill>
          <a:blip r:embed="rId7"/>
          <a:stretch>
            <a:fillRect/>
          </a:stretch>
        </p:blipFill>
        <p:spPr>
          <a:xfrm>
            <a:off x="11285220" y="95250"/>
            <a:ext cx="906780" cy="848360"/>
          </a:xfrm>
          <a:prstGeom prst="rect">
            <a:avLst/>
          </a:prstGeom>
        </p:spPr>
      </p:pic>
      <p:grpSp>
        <p:nvGrpSpPr>
          <p:cNvPr id="23" name="Group 22">
            <a:extLst>
              <a:ext uri="{FF2B5EF4-FFF2-40B4-BE49-F238E27FC236}">
                <a16:creationId xmlns:a16="http://schemas.microsoft.com/office/drawing/2014/main" id="{CC44A66A-CFBC-4185-A688-03B3CA2D55C7}"/>
              </a:ext>
            </a:extLst>
          </p:cNvPr>
          <p:cNvGrpSpPr/>
          <p:nvPr/>
        </p:nvGrpSpPr>
        <p:grpSpPr>
          <a:xfrm>
            <a:off x="3842836" y="1993081"/>
            <a:ext cx="6916419" cy="2315210"/>
            <a:chOff x="3815445" y="140918"/>
            <a:chExt cx="3822655" cy="2315191"/>
          </a:xfrm>
        </p:grpSpPr>
        <p:grpSp>
          <p:nvGrpSpPr>
            <p:cNvPr id="24" name="Group 23">
              <a:extLst>
                <a:ext uri="{FF2B5EF4-FFF2-40B4-BE49-F238E27FC236}">
                  <a16:creationId xmlns:a16="http://schemas.microsoft.com/office/drawing/2014/main" id="{1539DEE3-0D31-4D4B-B17C-13F497CFC2B4}"/>
                </a:ext>
              </a:extLst>
            </p:cNvPr>
            <p:cNvGrpSpPr/>
            <p:nvPr/>
          </p:nvGrpSpPr>
          <p:grpSpPr>
            <a:xfrm>
              <a:off x="3815445" y="140918"/>
              <a:ext cx="3822655" cy="2315191"/>
              <a:chOff x="181619" y="1261924"/>
              <a:chExt cx="2109019" cy="2109019"/>
            </a:xfrm>
          </p:grpSpPr>
          <p:sp>
            <p:nvSpPr>
              <p:cNvPr id="29" name="Hexagon 28">
                <a:extLst>
                  <a:ext uri="{FF2B5EF4-FFF2-40B4-BE49-F238E27FC236}">
                    <a16:creationId xmlns:a16="http://schemas.microsoft.com/office/drawing/2014/main" id="{3EEDFF07-C64F-4FF0-923E-4B48D1B444BF}"/>
                  </a:ext>
                </a:extLst>
              </p:cNvPr>
              <p:cNvSpPr/>
              <p:nvPr/>
            </p:nvSpPr>
            <p:spPr>
              <a:xfrm>
                <a:off x="181619" y="1261924"/>
                <a:ext cx="2109019" cy="2109019"/>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1" name="TextBox 30">
                <a:extLst>
                  <a:ext uri="{FF2B5EF4-FFF2-40B4-BE49-F238E27FC236}">
                    <a16:creationId xmlns:a16="http://schemas.microsoft.com/office/drawing/2014/main" id="{C84C34AA-C2BA-4DD7-9967-7C7586E86BEC}"/>
                  </a:ext>
                </a:extLst>
              </p:cNvPr>
              <p:cNvSpPr txBox="1"/>
              <p:nvPr/>
            </p:nvSpPr>
            <p:spPr>
              <a:xfrm>
                <a:off x="311048" y="1553831"/>
                <a:ext cx="1808630" cy="981282"/>
              </a:xfrm>
              <a:prstGeom prst="rect">
                <a:avLst/>
              </a:prstGeom>
              <a:noFill/>
            </p:spPr>
            <p:txBody>
              <a:bodyPr wrap="square" rtlCol="0">
                <a:spAutoFit/>
              </a:bodyPr>
              <a:lstStyle/>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xơi</a:t>
                </a:r>
                <a:endPar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Lời</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mời</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lịch</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sự</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ăn</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uống</a:t>
                </a:r>
                <a:endPar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cxnSp>
          <p:nvCxnSpPr>
            <p:cNvPr id="26" name="10">
              <a:extLst>
                <a:ext uri="{FF2B5EF4-FFF2-40B4-BE49-F238E27FC236}">
                  <a16:creationId xmlns:a16="http://schemas.microsoft.com/office/drawing/2014/main" id="{A116BEF2-535D-41B5-BB8D-B674141EBBC4}"/>
                </a:ext>
              </a:extLst>
            </p:cNvPr>
            <p:cNvCxnSpPr/>
            <p:nvPr/>
          </p:nvCxnSpPr>
          <p:spPr>
            <a:xfrm>
              <a:off x="5078941" y="1024608"/>
              <a:ext cx="1426280" cy="0"/>
            </a:xfrm>
            <a:prstGeom prst="line">
              <a:avLst/>
            </a:prstGeom>
            <a:ln w="19050">
              <a:solidFill>
                <a:srgbClr val="339183"/>
              </a:solidFill>
              <a:prstDash val="dash"/>
            </a:ln>
          </p:spPr>
          <p:style>
            <a:lnRef idx="1">
              <a:schemeClr val="accent3"/>
            </a:lnRef>
            <a:fillRef idx="0">
              <a:schemeClr val="accent3"/>
            </a:fillRef>
            <a:effectRef idx="0">
              <a:schemeClr val="accent3"/>
            </a:effectRef>
            <a:fontRef idx="minor">
              <a:schemeClr val="tx1"/>
            </a:fontRef>
          </p:style>
        </p:cxn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left)">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TotalTime>
  <Words>1095</Words>
  <Application>Microsoft Office PowerPoint</Application>
  <PresentationFormat>Widescreen</PresentationFormat>
  <Paragraphs>136</Paragraphs>
  <Slides>37</Slides>
  <Notes>14</Notes>
  <HiddenSlides>0</HiddenSlides>
  <MMClips>19</MMClips>
  <ScaleCrop>false</ScaleCrop>
  <HeadingPairs>
    <vt:vector size="6" baseType="variant">
      <vt:variant>
        <vt:lpstr>Fonts Used</vt:lpstr>
      </vt:variant>
      <vt:variant>
        <vt:i4>9</vt:i4>
      </vt:variant>
      <vt:variant>
        <vt:lpstr>Theme</vt:lpstr>
      </vt:variant>
      <vt:variant>
        <vt:i4>9</vt:i4>
      </vt:variant>
      <vt:variant>
        <vt:lpstr>Slide Titles</vt:lpstr>
      </vt:variant>
      <vt:variant>
        <vt:i4>37</vt:i4>
      </vt:variant>
    </vt:vector>
  </HeadingPairs>
  <TitlesOfParts>
    <vt:vector size="55" baseType="lpstr">
      <vt:lpstr>Microsoft YaHei</vt:lpstr>
      <vt:lpstr>Arial</vt:lpstr>
      <vt:lpstr>Arial Rounded MT Bold</vt:lpstr>
      <vt:lpstr>Arial-Rounded</vt:lpstr>
      <vt:lpstr>Calibri</vt:lpstr>
      <vt:lpstr>Calibri Light</vt:lpstr>
      <vt:lpstr>HP001 4 hàng</vt:lpstr>
      <vt:lpstr>Times New Roman</vt:lpstr>
      <vt:lpstr>Verdana</vt:lpstr>
      <vt:lpstr>1_Office Theme</vt:lpstr>
      <vt:lpstr>2_Office Theme</vt:lpstr>
      <vt:lpstr>3_Office Theme</vt:lpstr>
      <vt:lpstr>2_Office 主题​​</vt:lpstr>
      <vt:lpstr>4_Office Theme</vt:lpstr>
      <vt:lpstr>5_Office Theme</vt:lpstr>
      <vt:lpstr>8_Office Theme</vt:lpstr>
      <vt:lpstr>6_Office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Luyện đọc câu dài:</vt:lpstr>
      <vt:lpstr>PowerPoint Presentation</vt:lpstr>
      <vt:lpstr>PowerPoint Presentation</vt:lpstr>
      <vt:lpstr>PowerPoint Presentation</vt:lpstr>
      <vt:lpstr>PowerPoint Presentation</vt:lpstr>
      <vt:lpstr>PowerPoint Presentation</vt:lpstr>
      <vt:lpstr>PowerPoint Presentation</vt:lpstr>
      <vt:lpstr>1. Những câu nào dưới đây thể hiện thái độ lịch sự:  a. Cho tôi xin bát miến. b. Dạ, xin bác bán miến ạ. c. Đưa tôi bát miến!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Những từ chỉ tình cảm của người thân trong gia đình?</vt:lpstr>
      <vt:lpstr>2. Tìm từ ngữ bạn nhỏ nói về tính cách của bố mình trong đoạn văn:</vt:lpstr>
      <vt:lpstr>3. Chọn dấu chấm, dấu chấm than hoặc dấu chấm hỏi thay cho ô vuông:</vt:lpstr>
      <vt:lpstr>PowerPoint Presentation</vt:lpstr>
      <vt:lpstr>PowerPoint Presentation</vt:lpstr>
      <vt:lpstr>PowerPoint Presentation</vt:lpstr>
      <vt:lpstr>PowerPoint Presentation</vt:lpstr>
      <vt:lpstr>Tìm đọc một bài thơ, câu chuyện về tình cảm gia đình</vt:lpstr>
      <vt:lpstr>Chia sẻ cảm xúc của em về bài thơ</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 thao</dc:creator>
  <cp:lastModifiedBy>tran thao</cp:lastModifiedBy>
  <cp:revision>8</cp:revision>
  <dcterms:created xsi:type="dcterms:W3CDTF">2021-05-27T08:02:03Z</dcterms:created>
  <dcterms:modified xsi:type="dcterms:W3CDTF">2021-05-27T09:04:40Z</dcterms:modified>
</cp:coreProperties>
</file>